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997" r:id="rId2"/>
    <p:sldId id="257" r:id="rId3"/>
    <p:sldId id="1318" r:id="rId4"/>
    <p:sldId id="1313" r:id="rId5"/>
    <p:sldId id="1317" r:id="rId6"/>
    <p:sldId id="1257" r:id="rId7"/>
    <p:sldId id="331" r:id="rId8"/>
    <p:sldId id="330" r:id="rId9"/>
    <p:sldId id="338" r:id="rId10"/>
    <p:sldId id="329" r:id="rId11"/>
    <p:sldId id="1314" r:id="rId12"/>
    <p:sldId id="1315" r:id="rId13"/>
    <p:sldId id="1316" r:id="rId14"/>
    <p:sldId id="295" r:id="rId15"/>
    <p:sldId id="1312" r:id="rId16"/>
    <p:sldId id="298" r:id="rId17"/>
    <p:sldId id="332" r:id="rId18"/>
    <p:sldId id="334" r:id="rId19"/>
    <p:sldId id="333" r:id="rId20"/>
    <p:sldId id="335" r:id="rId21"/>
    <p:sldId id="336" r:id="rId22"/>
    <p:sldId id="52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123" y="78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9T20:06:56.1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3985 6236 51 0,'0'0'15'0,"0"0"-10"0,0 0-2 0,0 0 6 0,-19 0-3 0,19 0 1 15,-17 0 8-15,17 0 3 0,0 0-9 0,0 0 0 16,-19 0 9-16,19 0-9 0,0 0 1 0,-16 0 7 0,16 0-9 0,0 0-1 0,0 0 8 15,-20 0-8-15,20 0 7 0,0 0-7 0,0 0 8 0,0 0-8 16,0 0 9-16,0 0-9 0,0 0 7 0,0 0-1 16,0 0 9-16,0 0-18 0,0 0 0 0,0 17 9 15,20-17-4-15,-4 0-6 0,-16 19 4 16,0-3-2-16,19 4-1 0,-19 18 1 0,0-21-4 16,17 22-2-16,2 13 4 0,1 6 0 0,-20-41-1 15,0 2 2-15,14 37 1 0,-14-1-2 0,19-19-1 16,-19-17 0-16,22 55-1 0,-2-19 1 0,-20-38 0 0,16 21 0 0,-16-19-1 15,0 18 3-15,20 18-1 0,-20-55 0 0,19 38 1 0,-19-21-1 16,0-17 0-16,0 0-1 0,0 19 1 0,16-19-1 0,-16 0 0 16,0 0-1-16,20 0 6 0,-20 0-2 0,16 0-2 0,-16-19-5 15,17 2 3-15,-17-21-1 0,22 38 2 0,-22-55 1 16,36 18-2-16,-16-20 3 0,15 4 0 0,-15-21-5 0,-20 55 1 16,33-36 1-16,-33 37 1 0,19-19-1 0,-19 17-1 15,0 20 0-15,23-16-1 0,-7 16 0 0,-16-20-5 0,0 20 1 0,20 0-2 16,-20 0-1-16,0 0-4 0,0 0-2 0,19 0-1 0,-19 0-25 0,0 0-10 15,17 0 20-15,-17 0-5 0,0 0-53 0,0 0 40 0,0 0 7 0,0 0-8 16,19 20-1-16</inkml:trace>
  <inkml:trace contextRef="#ctx0" brushRef="#br0" timeOffset="449.28">4799 6788 68 0,'0'0'19'0,"0"0"-11"0,0 0 9 0,0 0 3 0,17 0 2 16,-17 19 2-16,19-19-12 0,-19 18 9 0,17-18-12 0,-17 0 6 0,38 18-3 15,-24-18-1-15,5 0-6 0,4 0 7 16,-4 0-6-16,-19 0 0 0,17 0 0 0,21 0 3 0,-21 0-1 0,-17 0-3 16,19 0 2-16,14-18 1 0,-33 18-4 0,23-18 1 0,-23-1 2 15,19-19-5-15,-19 21 1 0,0 17-2 0,0-56 2 16,0 56-3-16,-19 0 1 0,19-18 1 0,-23 0 2 0,7-19 3 16,16 37-4-16,-17 0 2 0,-2-20-1 0,19 20-3 15,-17 0 5-15,-21 0 1 0,21 0 2 0,-2 0-4 16,-4 20-2-16,23-20 0 0,-19 16 0 0,5 23 0 0,-5-39 0 0,0 36 2 0,-17 2 1 15,19-2 0-15,-2 2-1 0,19-2-2 16,-20 2 0-16,-2 35 3 0,22-54-4 0,0 17 0 0,0 19 0 16,0-18 0-16,22 18-1 0,-2-36-1 0,-1 55-6 15,-2-56-5-15,-17 20-8 0,19-20-7 16,-2-1-11-16,2 3-9 0,-19-20 18 0,19 0-34 16,-19 0 27-16,14 0-40 0,5-37 10 0,4 37 56 0,-23-38-29 15</inkml:trace>
  <inkml:trace contextRef="#ctx0" brushRef="#br0" timeOffset="673.91">5186 6881 62 0,'0'17'108'0,"0"-17"-87"0,0 19 20 0,0-1-5 0,0 20-7 15,0-21-16-15,0 2-1 0,-19 0-2 0,19 17 8 0,0-17-12 16,0-1 2-16,0 20 3 0,-19-21-6 0,19 21 3 0,0-19-4 0,0-19 1 16,0 17 4-16,0 2-5 0,0-19 0 0,0 0 3 0,0 18 1 0,19-18-5 15,-19-37 2-15,19 37-2 0,-19-36-1 0,17 17 1 16,2-17-2-16,-19 16 0 0,17-16 2 0,19 17-3 0,-36 2 0 0,22-40 2 15,14 21-1-15,-17-1-1 0,-2 18 0 0,-17 2-1 16,36-21 2-16,-36 2 1 0,19 36-2 0,-2-19 0 0,-17 19 0 0,22-19-4 16,-5 19 3-16,2 0-9 0,-19 0 3 0,0 0-21 0,19 0-15 15,-19 19-19-15,0-19 23 0,17 0-8 0,-17 0-1 16,0 19 2-16,0-19-18 0,19 0 8 0</inkml:trace>
  <inkml:trace contextRef="#ctx0" brushRef="#br0" timeOffset="879.24">5789 7064 205 0,'-13'0'54'0,"13"0"-34"0,0 0-16 0,0 0-2 0,0 0 12 0,0 19 13 16,0-19 4-16,-20 0-18 0,20 0 9 0,0 0-7 0,0 18-6 16,0-18 2-16,0 0-7 0,0 18 2 0,0-18-1 15,0 20 1-15,0-3-2 0,0 2 1 0,0 0-5 0,0 0 1 0,0-2 0 16,0 2-3-16,0-1-5 0,0 0-17 0,0 2 5 15,0-20-26-15,0 18 12 0,0-1-49 0,0-17-17 0,0 0 56 16,0 0 11-16,0 0 11 0,0-17 0 0</inkml:trace>
  <inkml:trace contextRef="#ctx0" brushRef="#br0" timeOffset="1018.07">5756 6346 136 0,'0'0'44'0,"0"0"-10"0,-19 0 8 0,19 0-24 0,0 0 12 15,-17 0-9-15,17 0-5 0,-19 17-2 0,19 2-6 16,0 1-5-16,-17-4-1 0,17 4 1 0,0-4-2 0,0 23-1 15,-19-39-1-15,19 36-10 0,0-17-16 0,0-19 7 16,0 20-35-16,0-20 22 0,0 0-76 0,0 0 58 0,19-20-14 16</inkml:trace>
  <inkml:trace contextRef="#ctx0" brushRef="#br0" timeOffset="1281.02">6384 6070 81 0,'0'0'16'0,"0"0"9"0,0 0-12 0,0 0 20 0,0 0 9 15,0 0 2-15,-19 0-25 0,19 0 15 0,0 0-4 0,0 0-4 16,-17 0-13-16,17 0-2 0,0 0 8 0,0 0-12 0,0 17 3 16,-22 2-7-16,22-19 1 0,-16 18-1 0,16 20 4 15,-20-21-5-15,20 2 3 0,0 19-1 0,-16-2 0 0,16 38-1 16,-20 34-6-16,20-14 8 15,0-58-4-15,0 21 1 0,0-21-1 0,0 75-3 0,0-18-6 0,0-39-1 16,0 39-23-16,0-57 8 0,0 56-39 0,0 1-24 16,0-19-6-16,0-37 29 0,0-18 48 0,0-2 7 15,-16-17-1-15,16 0 3 0,0 0-33 0</inkml:trace>
  <inkml:trace contextRef="#ctx0" brushRef="#br0" timeOffset="1450.04">6072 6860 99 0,'0'0'68'0,"0"0"-25"16,-20 0-7-16,20 0-20 0,0 0 13 0,0 0-4 15,0 21-11-15,-19-4 16 0,19-17-2 0,0 19-7 0,0-1-13 16,0 1 5-16,0-19-7 0,0 19 4 0,0-2-5 0,19 2 3 16,-19 0-5-16,20 0 4 0,-4-2-3 0,20-17-2 15,-36 19 1-15,0-19-2 0,36 18-4 0,-14 0-2 16,14 2-15-16,-16-20-16 0,-4 17-17 0,4-17-21 0,-4 19 27 16,20-19-55-16,-36 0 60 0,22 0-6 0,-5 0-1 0</inkml:trace>
  <inkml:trace contextRef="#ctx0" brushRef="#br0" timeOffset="1840.38">6694 6881 127 0,'0'0'48'0,"0"0"-29"0,0 0-9 0,0 0 17 0,0 17 8 0,0-17-17 0,0 19 17 16,0 18-8-16,0-18-4 0,0-2-13 0,0 2-1 15,0 19 7-15,0-2-2 0,0 20-1 0,0-20-8 16,0 19 1-16,0-18-3 0,0 19-1 0,0-19-1 0,0-1 0 0,0 20-7 16,0-38-2-16,0 1-18 0,0-2-17 15,0 3-19-15,0-20-23 0,0 0 35 0,0 0 4 0,0 0-17 0,0-20 3 16</inkml:trace>
  <inkml:trace contextRef="#ctx0" brushRef="#br0" timeOffset="1984.87">6675 6529 171 0,'0'0'84'0,"-14"0"-62"16,14 19 6-16,0 1 0 0,0-20-16 0,-19 36 7 0,19-20-7 16,0 5-8-16,0-3 1 0,0 0 2 0,0 0-3 15,0 20-1-15,0-21-3 0,0 2-4 0,0 0-8 16,0 0-17-16,19-1-18 0,-19-18-21 0,14 0 26 15,5 18-45-15,-19-18 55 0,22 0-46 0</inkml:trace>
  <inkml:trace contextRef="#ctx0" brushRef="#br0" timeOffset="2537.94">7046 7047 89 0,'0'0'34'15,"0"0"-26"-15,0 0-3 0,0 0 16 0,0 17-6 0,0-17 16 16,22 0-4-16,-22 0-9 0,0 0-11 0,16 0 2 15,4 0-4-15,-20 0-2 0,19-17 1 0,-19 17-2 0,0-19 1 16,17 0 2-16,-17 19-2 0,0-19-1 0,19-17 1 0,-19 36-1 0,0-56 2 16,0 39-3-16,0-4 2 0,0-14 3 0,0 17 13 15,0-1-8-15,0 0-1 0,0 0-3 0,0 19 4 0,0 0-6 16,0 0 7-16,-19 0 1 0,19 0 2 0,0 19-7 16,0-19-1-16,0 19 0 0,-17 18 3 0,17-2-1 0,0-14-3 15,-19-4-2-15,19 20 2 0,0 18 0 0,0-17-2 0,-20 17 4 16,20-19-5-16,0 20 3 0,0-1-1 0,0 0-2 0,0 0-1 15,20-16-1-15,-20-22 0 0,19 21-2 0,-19-20 0 16,17-18-6-16,-17 37-15 0,19-37-1 0,-19 0 10 16,17 0-17-16,-17 0 11 0,19 0-23 0,-2-37-11 15,-17 37 24-15,22-56-33 0,-22 20 6 0,16-1 32 0,4-56-13 16,-20 57 24-16,19-39-2 0,-2 3 12 0,2 15 4 16,-19 21-1-16,17-20 1 0,-17 56 0 0,0-38 1 0,0 21 9 15,19-1 13-15,-19 0 12 0,0 18-16 0,17 0 23 16,-17 0-3-16,0 0-20 0,0 0 17 0,0 0-21 0,0 18 10 15,0 0-4-15,0-1-2 0,0 4-2 0,0-4-10 16,0 2 8-16,0-1-10 0,0 1 1 0,0 0 5 0,0 17-6 16,0-36-2-16,0 55 7 0,0-18-3 0,0-19-4 0,16 19 2 15,-16 1-3-15,0-19-1 0,0-2-1 0,0 20-2 0,0-19 1 0,22 2 2 16,-22-20-2-16,0 0 2 0,0 0-1 0,20 0 1 0,-20 0 1 16,0-38 0-16,0 1 0 0,19 1 0 0,-19-57 0 15,0 39-2-15,17-95 3 0,2 111-2 0,-19-15 0 0,17-4 1 16,-17 21 0-16,19-1 0 0,0 1 4 0,-5-1-2 0,-14 37-4 15,20 0 0-15,-20 0 0 0,22-20 0 0,-3 20 1 0,-19 0-2 16,17 0 0-16,-17 0 0 0,19 0 0 0,-19 20 3 0,19-20-6 16,-2 16-11-16,2 23-11 0,-2-3-14 0,-17-36-18 15,17 38-24-15,-17-2-33 0,22-17-7 0,-22 18 24 16</inkml:trace>
  <inkml:trace contextRef="#ctx0" brushRef="#br0" timeOffset="3481.99">4353 9629 110 0,'0'0'29'0,"0"0"-27"0,0 0-1 0,0 0 1 0,0 0 4 0,0 0 7 15,0 17 6-15,0-17-6 0,0 0 2 0,0 0 12 16,0 0-4-16,0 0-4 0,0 19 10 0,0-19-20 16,0 0 10-16,0 0-5 0,0 18-3 0,0-18-8 15,-16 37 0-15,16-18 1 0,0 18 3 0,0-18-3 0,0-2 0 16,-20 39 0-16,20-2 0 0,0-15-3 0,0 34 2 0,0-18-2 15,-16 18 1-15,16 2-1 0,0-38-1 0,0 37 3 16,0-38-2-16,0 1 0 0,-19 0-1 0,19-19 1 0,0 37 1 0,0 1 2 16,0-20 1-16,0-36-1 0,0 19 1 0,0-19-2 0,0 19 1 15,0-19 1-15,19-19-1 0,-19 19-4 0,0-36 3 16,0 36-1-16,16-56 1 0,-16 37-2 0,20-16 3 0,-4-21-1 16,-16 37-1-16,36-18 2 0,-13-19-2 0,-7 38-1 15,4-18 0-15,-1 17 0 0,17-18 1 0,-36 19-1 0,36 0 0 16,-20-2 1-16,-16 20-1 0,39-18 4 0,-19 18-2 0,-20 0 2 15,19 0-2-15,-19 18 3 0,17 20 1 0,-17-20-2 0,0 19-1 16,-36 18 5-16,16-37-5 0,4 20-1 16,-23-1-1-16,3 0 1 0,17-19-1 0,2 0 0 0,-22 2-3 0,39-20 0 15,-16 18-3-15,-7-18-1 0,23 0 1 0,-19 17-3 0,2-17-10 0,1 0 6 16,16 0-1-16,-20-17-15 0,20 17-1 0,0-18-5 0,0-2 15 16,0 2 0-16,36 0-20 0,0-1-6 0,3-18-9 0,-19 37 22 15,16-36-27-15,19 16 12 0,39-34-39 16</inkml:trace>
  <inkml:trace contextRef="#ctx0" brushRef="#br0" timeOffset="3866.19">5089 10182 42 0,'0'0'15'0,"0"0"-7"0,0 0 12 0,0 0 14 15,0 0-14-15,0 0 23 0,0 0-23 0,-16 0 18 16,16 0-21-16,0 0 13 0,-17 0-3 0,17 0-16 0,-19 0 10 16,19 0-1-16,0 0-11 0,-17 18-1 0,17-18-1 0,0 18 4 0,-19-18-6 15,19 37 0-15,0-18 4 0,0-1 0 0,-19 18-2 16,19-16-5-16,0-2 2 0,0 0-1 0,0 1-1 0,19 18 2 16,-19-37-2-16,19 36 2 0,-19-36-1 0,17 38 1 0,2-38-1 0,-2 17 0 15,-17 2-1-15,0-19-1 0,16 0 3 0,7 0-2 16,-4-19 2-16,-19 2-1 0,17-1-2 0,-17-2 2 0,19-16 0 15,-19-1-2-15,19 0 0 0,-19 19 1 0,17-20 1 16,-17 2-1-16,0-1 5 0,0 37-5 0,0-19 1 0,19 19 2 16,-19-18-3-16,0 18 3 0,17 55 9 15,-17-18-11-15,0 19-1 16,16-38-1-16,-16 0-1 0,0 19 0 0,20 38-2 16,-20-40-5-16,22-16-1 0,-22 37-14 0,17-56 6 0,-17 36-22 0,0-36 16 15,19 19-29-15,-19-1-4 0,36-18-10 16,-17 0-18-16,-2 0 3 0,2 0 54 0,-2-18 1 15,22-1-21 1</inkml:trace>
  <inkml:trace contextRef="#ctx0" brushRef="#br0" timeOffset="4172.05">5776 10034 89 0,'0'0'25'0,"0"0"18"0,0 0-7 16,0 0-16-16,0 0 24 0,0 0-3 0,0 0-7 0,0 0-6 16,0 0-5-16,0 0-4 0,-20 18-4 0,20-18-1 15,-19 0-7-15,19 19 4 0,-17-1-6 0,-2 1 6 0,19-19-6 16,-17 54 15-16,17-34-15 0,-19 16 2 15,19 1-3-15,0-18-3 0,0 17 0 0,19 2-1 16,-19-20 0-16,17 0 0 0,2 1-1 0,-19-19-1 16,17 18 1-16,-17-18 2 0,19 0 0 0,1 0 1 0,-20 0-1 0,0-37-5 15,13 37 2-15,-13-36 1 0,20 16 3 0,-20-34-4 16,22 17 2-16,-22 18 0 0,0 1 3 0,0-20-2 16,0 20 1-16,19 0-1 0,-19 18 2 0,0 0-1 0,0 18 5 15,17 0 0-15,-17 20-1 0,19 36-1 0,-19-38-3 16,20 75 4-16,-20-56-3 0,16 19 1 0,-16 37 2 0,0-36-2 15,0-22 0-15,-16 3-4 0,16 72 6 0,-39-34 5 0,39-40-8 0,-17-16 1 16,-24 54 1-16,8-36-6 0,33-38-5 0,-56 0-13 0,20-18-10 16,36 0 12-16,-61 0-17 0,61 0 15 0,-33-36-26 0,14-2-13 15,-17 20 22-15,36-19-65 0,-17 0 44 0,17 1 4 0,0-57-13 16,0 38 48-16,0 0-20 0</inkml:trace>
  <inkml:trace contextRef="#ctx0" brushRef="#br0" timeOffset="4799.1">6365 10384 183 0,'0'0'54'0,"0"0"-18"0,0 19-15 0,0-19-11 0,0 18 1 15,0-18 14-15,-17 19 6 0,17-1-15 0,0-18 12 0,0 18-16 16,0 2 7-16,0-20-5 0,17 18 1 0,-17-1 0 15,19 2-3-15,-19-19-7 0,20 0-1 0,-20 0-1 0,16 17 5 16,-16-17-5-16,20 0 1 0,-20 0-3 0,16 0 1 0,4 20-5 16,-4-20-11-16,-16 0 1 0,17 0-34 0,5 0 15 0,-3 0-49 15,-19 0 34-15,0 0-4 0,20 0-53 0,-4 0 62 0,-16 0-56 16</inkml:trace>
  <inkml:trace contextRef="#ctx0" brushRef="#br0" timeOffset="5223.13">6993 9720 60 0,'0'0'0'0,"0"0"24"0,0-18-1 0,0 18 11 16,0-19 8-16,0 19-21 0,-19 0 16 0,19 0-6 15,0 0-18-15,0-18-3 0,0 18-1 0,0 0 9 0,0 0-9 0,0 0 13 16,0 0-13-16,0 18 10 0,0 1-4 0,0-1-9 16,0 18 5-16,0-16-6 0,0-1-1 0,0-2-1 0,0 21 1 0,0-20-1 15,0 56 3-15,0 0-4 0,0-38-2 0,0 56 1 0,0-54 0 16,0-2 1-16,0 38-2 0,19-38-1 0,-19-16 0 0,0 16 2 15,0-17 2-15,0-19-2 0,0 18 0 0,0-18 2 0,0 0-2 0,17 0 0 16,-17 0-1-16,0 0 0 0,0-37 1 0,16-19 1 0,-16 38-2 16,0 0 0-16,20-19 1 0,-20 19 0 0,0-1-1 0,22-17 1 15,-6-2-1-15,-16 38 0 0,39-36 1 0,-39 36-2 0,17-19 1 0,-17 19 0 16,19 0 2-16,-2 0 0 0,-17 0-1 0,19 37 0 0,-19-37 0 16,17 36 0-16,-17-16-1 0,0-2 0 0,38 74-2 0,-38-56-2 15,20 57-14-15,-1-18-19 0,-19-21-20 0,0 2-28 0,17-20 33 16,-17-17-2-16,0-1 7 0,19 0 12 0,-19 1-41 0</inkml:trace>
  <inkml:trace contextRef="#ctx0" brushRef="#br0" timeOffset="5649.29">7657 10108 67 0,'0'0'11'0,"0"0"12"0,0 0-11 0,0-19 17 0,0 19-13 16,0 0 16-16,-19 0-2 0,19 0 0 0,0 0-2 0,0 0-4 16,0 0-12-16,0 19 10 0,0-19-10 0,0 36 14 15,0 2-4-15,0-38-12 0,0 55 4 0,0 0-4 0,0-37-5 16,0 38 3-16,0-1-4 0,0-18-1 0,0 1-2 15,19-3 4-15,-19 1 0 0,19-16-4 0,-19-1 2 0,0 17 5 16,17-17-2-16,-17-1-1 0,19-18-1 16,-19 0-3-16,0 0 1 0,17 0 3 0,0-37 5 15,5 18-9-15,-22-17 0 0,0 16 0 16,19-16 1-16,-19 1-2 0,0 15 0 0,0-16 1 0,0 17 0 0,0-18 3 16,17 19 2-16,-17 0-5 0,0 18 0 0,0 0 1 15,19 0 0-15,-19 0 3 0,20 0 0 0,-20 36-3 0,16-36-1 16,-16 37 1-16,19 18 2 0,-2-17-3 0,0 15-1 0,-17-33-1 15,19 54-16-15,-19-38-13 0,22-17 7 16,-22 18-40-16,17-18 23 0,-17 17-63 0,19-17-21 0,-19-19 74 16,0 18-48-16</inkml:trace>
  <inkml:trace contextRef="#ctx0" brushRef="#br0" timeOffset="6038.4">8246 10458 53 0,'0'0'48'0,"0"0"-27"0,17 0 10 0,-17 0-13 16,0 0 16-16,0 0-18 0,0 0 0 0,17 18 16 0,-17-18-18 15,0 20-2-15,0-2 9 0,0-18-11 0,22 17 0 0,-22 19 8 16,19-16 0-16,-19-1-10 0,0-19 1 0,0 17-2 0,0 2 9 16,20-19-8-16,-20 19 8 0,0-1-8 0,16 0 8 0,-16-18-2 0,0 0-7 15,0 0 3-15,20 0-5 0,-20 0 2 0,0-18-5 16,0 0 3-16,16-20-4 0,-16 38 1 0,0-17-1 0,0-22 1 16,0 3 0-16,0 19 0 0,19-1 0 0,-19-20-1 0,0 38 0 0,0-37 1 0,0 37 0 15,20-18-1-15,-20 18 0 0,0 0 1 0,0 0-1 0,14 0 2 16,-14 18 0-16,19 1 1 0,-19 17-3 0,0-16 1 0,0-2 0 15,22 74-1-15,-2-75 0 0,-20 21-1 0,16 17-1 16,-16 1-5-16,20-1-8 0,-20-19 3 0,19 2-25 0,-19-1-17 16,16 18-113-16,4-55-1 15,-20 18 133-15,0-18 9 0,16 0-12 0</inkml:trace>
  <inkml:trace contextRef="#ctx0" brushRef="#br0" timeOffset="6447.2">8797 9610 52 0,'0'-20'34'0,"0"20"-2"0,0-17-13 0,0-2 0 0,-17 19 22 0,17-18-23 15,0-1 35-15,0 19-37 0,0-18-2 0,0 18-4 0,0 0-3 16,0 0 2-16,0 0 1 0,0 0 4 0,0 0-6 0,0 37 9 15,0 0-1-15,0 0 3 0,36 203 3 16,-36-204-18-16,0 20-1 0,23-20 0 16,-23 57 2-16,16-20-3 0,-16 38 0 0,0-74-2 15,20 202-32-15,-20-164 3 0,0-20-1 16,0 0-4-16,0-55 16 0,0 20-19 0,-20-3 2 16,20-17 1-16,0 0 16 0,0 0-1 0,-16-17-16 0,16-22 12 15,-23-16 13-15,4 0 8 0,19 18 3 0,0 18 0 16,-17-72 7-16,17-1 20 0,-16 36-3 0,16 1 2 0,0 18-1 0,-19-37 12 15,19 37-1-15,0 19 0 0,0-1-8 0,0 1-6 16,0 18-13-16,0 0 0 0,0 0 0 0,19 0 9 0,-19 0-11 16,16 0 1-16,1 0-5 0,2 18 3 0,4 19 2 0,13 0-3 15,-17-37-6-15,-2 36 1 0,-17-16 0 0,55 35-6 16,-55-37-5-16,39 19-25 0,-39-19 9 0,16 20-40 0,4-20-11 16,-1 0 35-16,-19 1 0 0,17-1-27 0,2 1 34 15,-2-19 21-15,2 18-32 0</inkml:trace>
  <inkml:trace contextRef="#ctx0" brushRef="#br0" timeOffset="6747.28">9298 10310 60 0,'0'0'79'0,"0"0"-30"0,0 0-21 15,0 18-18-15,0-18 10 0,0 20-10 0,0-2 9 0,0-18-9 16,0 0 0-16,19 0 0 0,-19 18-2 0,0 1 12 0,0-19-9 16,0 18 1-16,0-18-6 0,0 0 1 0,0 0 7 0,0 0-8 31,0 0 15-31,-19-73-8 0,19 53-9 15,-19 2 5-15,2 0 2 0,17 0-8 16,0 18 0-16,-19-19 1 0,19 19-2 0,0 0-1 0,0 0 1 0,-17 19 6 16,17-19-5-16,0 18-2 0,0 0 0 0,0 38 4 0,0-38-3 15,0 56 1-15,0-36 0 0,0 16 2 16,0-17-2-16,17 18 0 0,-17-18-1 0,0 0-1 0,19-17 0 16,-2 33 0-16,2 3 1 0,0 0-2 0,-5-19-3 15,-14-20-6-15,19 1-3 0,23 20-42 16,-42-38 37-16,17 0-22 0,-17-18 15 0,0 18-3 0,0-20-5 15,38-90-175-15,-38 74 190 16,0-38-3-16,0 18-25 0</inkml:trace>
  <inkml:trace contextRef="#ctx0" brushRef="#br0" timeOffset="6982.81">9516 10162 77 0,'0'0'49'0,"0"0"-2"0,0 0-2 0,0 20-5 0,23-2-4 0,-23 0-20 16,0 1 16-16,0 18-17 0,0-1 14 0,19 2-5 15,-19-20-13-15,0 19-1 0,0 18 7 0,0-17-10 0,0 53 9 16,0-36-7-16,0-36-6 0,0 36 3 0,0-35-3 15,17 16 1-15,-17 0 1 0,0-36-4 0,0 19 2 0,0-19-1 16,0 0 0-16,19 0 3 0,-19 0-4 0,0 0 3 0,19-38 1 16,-19-15-1-16,17-22 1 0,2 1-2 0,-19 54-2 15,17-51 2-15,-17 33-2 0,36-17 4 0,-36 18-3 16,22-19 1-16,-5 38-3 0,-17 0 0 0,38 18 0 0,-38-19 1 16,36 19-1-16,-36 0-1 0,17 0 0 0,2 0-4 0,-2 0 1 15,5 19-12-15,-5-1-13 0,38 0-41 0,-55 0 38 16,19 2-41-16,-2-20 26 0,-17 18-69 0,19 0 22 0,-2-18 30 15</inkml:trace>
  <inkml:trace contextRef="#ctx0" brushRef="#br0" timeOffset="29526.58">8764 6677 361 0,'16'18'4'0,"-16"-18"3"0,0 0-1 0,17 19-3 0,-17-19-1 0,0 19 0 0,19-2 0 16,-19-17-2-16,0 0-1 0,0 19-2 0,0 0-12 0,0 0-50 16,0-1-11-16,0-18 32 0,0 18-37 15,0-1-21-15</inkml:trace>
  <inkml:trace contextRef="#ctx0" brushRef="#br0" timeOffset="29690.17">8653 7156 208 0,'0'0'59'0,"0"0"-51"16,0 0-3-16,0 0-1 0,-22 19 2 0,22-19 4 0,0 0-6 16,0 19 8-16,0-19-2 0,0 19-7 0,0-19 0 0,0 17-1 15,0-17-2-15,0 0-6 0,0 19-12 0,0-19 2 16,0 0-29-16,0 18-87 0,22-18 79 16,-22 0-11-16</inkml:trace>
  <inkml:trace contextRef="#ctx0" brushRef="#br0" timeOffset="30877.9">10294 6935 126 0,'0'-18'83'0,"0"18"-63"0,-17 0 17 0,17 0-18 15,0 0 33-15,0 0-24 0,-19 0-16 0,19 18 5 16,0-18-9-16,-22 0 7 0,2 19-9 0,20-19 7 0,-13 19-3 15,-7-2-2-15,1 21-4 0,19-38-2 0,-17 36 2 16,-2 1 1-16,19-19-4 0,0 2 2 0,0-3-2 0,0 2 0 0,-17 19 1 16,17-2 0-16,0-36-2 0,0 36 0 0,0-16 1 0,17 15 0 15,-17-35-1-15,0 20 0 0,36-1 1 0,-36-19 0 16,19 0 0-16,-19 0 2 0,20 0-2 0,-20-39 1 0,0 39-1 0,13-55 2 16,-13 37-1-16,20-55 1 0,-20-74 0 0,0 17-1 15,0 38 2-15,0-56-2 0,-20 75-2 16,20 37 0-16,0-39 2 0,-13 36 0 0,13-13 2 0,-20 32-3 15,20-16 1-15,0 17 0 0,0 0 1 0,0 19 1 16,0 0-3-16,0 0 4 0,0 0-1 16,0 0-3-16,0 38 2 0,0-2-1 0,0-16 0 15,0 71 4-15,0-55-4 0,0 55 0 0,0-34-1 16,0-1 0-16,0-1-1 0,0 55 3 0,20 1-5 0,-7-56-1 0,7 37-11 16,2-35 2-16,-3 15-21 0,-2 3-16 0,22-20-17 15,-23-18-15-15,-16-19 37 0,20 1 1 0,-4-19-31 0,-16 17 27 16,17-17 33-16,5 0-1 0,-22 0 12 0,19-17-2 0,-2-20 3 15,-17 19 2-15,19-20 0 0,-19 21 1 0,20-39 0 0,-20 38 0 16,0-20 0-16,16 20 1 0,-16-37 1 0,0 17 0 0,20-17 11 0,-20 37 1 16,16-37 52-16,-16 36-53 0,0 19-5 0,0-19 20 15,0 19 8-15,0 0-21 0,0 0-2 0,17 0 8 0,-17 0-13 16,0 19 14-16,19 19-11 0,-19-21-1 0,22 2-5 16,-22 17 11-16,17-36-13 0,2 20 4 0,-19-3-6 15,20 2 2-15,-20 0-1 0,16-19 1 0,20 19-2 0,-36-2 3 16,20-17 2-16,-4-17-2 15,6-2 0-15,-22 0 0 0,0-17-2 0,0-2 1 16,0 20-4-16,-22-18 5 16,6 17 0-16,16 0-2 0,0 19 1 0,-20-19 4 0,20 2-3 15,-16 17-2-15,16 0 2 0,-20 17 7 16,4 2-8-16,16 0 5 0,0 0-4 0,-20 53 0 16,20-35 0-16,0 37-1 0,0-55-2 0,0 55 2 15,20-18-1-15,-20 17-2 0,36 1 1 0,-20-19-3 16,4-36-4-16,-20 17 1 0,16-17-4 0,6 37-16 0,-5-56 6 0,-17 16-5 15,19 4-5-15,1-1-93 0,-4-19 13 0,4 0 14 16,-20 0 44-16,16-39 31 0,-16 39-16 0</inkml:trace>
  <inkml:trace contextRef="#ctx0" brushRef="#br0" timeOffset="31198.01">11088 6124 163 0,'0'18'171'0,"0"19"-149"0,0 0-3 0,0-37-11 0,0 56 9 0,0-40-8 15,0 59 4-15,0-36-6 0,0 34 5 0,14 0 0 0,-14-37-8 16,0 57 2-16,0-20-2 0,19 20-2 16,-19-55-1-16,0 35 2 0,22-37-3 0,-22 38-4 0,0 1-15 15,0-1-20-15,0-57 13 0,0 20-7 0,0 56-92 16,0-74 88-16,0-19 8 0,0 17 0 0,0 2 24 0,0-19 4 0,-22 0 2 16,22 0 11-16,0-36 9 0,0 36-6 0,-19-39 24 15,19 4-13-15,0-3 37 0,-14 1-31 0,14 1 23 0,0 17-33 16,0 0-5-16,-19-18 8 0,19 1-6 0,0 17-11 0,-20-17 5 15,20 17-7-15,0 0-1 0,0 19 2 0,-16-36 4 0,16 17-6 0,0 1 4 16,0-1-4-16,0 19 3 0,16-17-5 0,-16 17 2 0,20 0-1 16,-1 0-2-16,-5 0 1 0,27 0-2 0,-21 0-2 15,16 0-5-15,0 17-10 0,-17-17 3 0,-2 19-20 0,-1-19 11 16,26 18-69-16,-6 1 54 0,-17 0-48 0,17-2-13 16,-3 21-11-16,-13-38 52 15</inkml:trace>
  <inkml:trace contextRef="#ctx0" brushRef="#br0" timeOffset="31539.47">11697 7156 81 0,'0'0'53'0,"0"0"-49"0,0 0-4 0,0 0-1 0,0-17 3 0,-20 17 2 0,20-20 9 16,-16 20 8-16,16-18-9 0,-22 0 10 0,22 18-11 16,0-36 9-16,-17 36-11 0,17-19 5 0,-19 19 4 0,19-19 7 15,0 0-13-15,-17 2 28 0,17 17-34 16,0 0 0-16,0 0-1 0,0 0 4 0,0 0-6 0,17 17 2 0,-17-17 1 15,19 19 1-15,-2 0-1 0,5 0 1 0,-6 17 1 16,4-18-2-16,-20-18-2 0,19 0-2 16,-2 18 4-16,-17-18-3 0,0 0 2 0,19 20 1 0,-19-20-1 0,17 0-2 15,-17 0-1-15,0-20 3 0,0 2-4 0,0 0 0 0,0-1-1 16,0 2 0-16,0-2 1 0,0 19 0 0,0-38-1 16,-17 38 2-16,17-36 1 0,-19 36-3 0,19 0 1 0,0 0-1 15,-17 0 2-15,17 0-2 0,-19 19 3 0,19-2-1 0,-20 2 1 16,20 0 0-16,-16 17 0 0,16-17-2 0,0 17 1 0,-22 20 1 15,22-37-1-15,0 17-2 0,-17 39 3 0,17-40-2 0,0 21-1 16,0 18-5-16,17-38-7 0,-17-36 2 16,22 39-23-16,-22-23 10 0,16 4-32 0,4-1-14 15,16-1-15-15,-17-18-2 0,-2 0 24 0,2 0 44 16,-2-18 5-16,-17-1-30 0</inkml:trace>
  <inkml:trace contextRef="#ctx0" brushRef="#br0" timeOffset="31760.45">12139 7101 126 0,'0'0'125'0,"0"0"-105"16,-19 0 25-16,19 0-30 0,0 0-1 0,-16 0 6 16,16 0-12-16,-20 0-2 0,1 0 17 0,2 0-14 0,-2 0-2 15,-3 0-3-15,2 0 8 0,6 0 1 0,14 0-7 16,0 0 1-16,-19 0 1 0,19 18 7 0,0 2-8 0,0 16 5 0,0-17-7 16,0 17 2-16,19 19-3 0,-5 0-4 0,6-16 3 15,21 16 2-15,-24 0-5 0,2-18-1 0,17 18-2 16,0 0-5-16,3 0-13 0,-3-19 3 15,-17-16-10-15,1-1-12 0,-4-1 16 16,3-18-70-16,15 0 13 0,-34 0 39 0,19-37-30 0,3 17 49 0,-22 4 7 16,17-40-39-16</inkml:trace>
  <inkml:trace contextRef="#ctx0" brushRef="#br0" timeOffset="32057.09">12452 6620 117 0,'-16'0'124'0,"16"-16"-112"0,0 16 14 16,0 0-13-16,0 0 12 0,0 16-6 0,0 5-1 0,0-21-7 15,0 54 31-15,0-35-34 0,0 0 0 0,0-2 0 16,0 21 5-16,16-1-8 0,-16 19 6 0,20 17-2 0,-20-37-6 16,16 168 2-16,-16-168-6 0,0 1-1 15,0 1-2-15,0-3-2 0,0 21-19 0,0 0-20 0,0-2-17 0,0-34 24 16,0-1-3-16,0 17-31 0,0-36 46 0,0 19-4 0,-16-19 21 16,16 0 2-16,-20-19 14 0,20-1 1 0,0 4 20 15,0-23-8-15,-16-15 28 0,16 17 13 0,0-18 5 0,-20 35-39 16,20-15-5-16,0-3 8 0,-19 1-11 0,19 20-12 0,0-21 6 15,0 19-8-15,-17 2 5 0,17-3-5 0,0 20-1 16,0-18-1-16,0 18 5 0,0-18-6 0,17 18 4 0,-17 0-1 0,19 0-2 16,1 0 0-16,-4 0-4 0,-16 0 0 15,20 0-11-15,-4 18 2 0,3-18-22 0,-2 18-17 0,5 2-21 16,-22-20 27-16,36 17-56 0,-36 2 51 0,0-19 6 0,36 19-10 16,-36-19 34-16,20 0-24 0</inkml:trace>
  <inkml:trace contextRef="#ctx0" brushRef="#br0" timeOffset="32273.51">12970 7396 204 0,'0'0'107'15,"0"0"-99"-15,0 0-1 0,0 0-1 0,-20 0 11 0,20 0-6 16,0 0 0-16,0 19 29 0,0-19-26 16,0 19 13-16,0-19-22 0,0 18 7 15,0 0-7-15,0-18-1 0,0 19 0 0,0-2-2 0,0-17-1 0,20 20 0 16,-20-1-1-16,0-19-2 0,0 16-10 0,0 4-15 0,0-1 8 15,19-19-5-15,-19 18-4 0,0-18-4 0,0 18-145 16,0-18 131-16,17 0-73 16</inkml:trace>
  <inkml:trace contextRef="#ctx0" brushRef="#br0" timeOffset="32392.86">13116 6881 111 0,'0'0'108'0,"0"0"-59"0,0 0-21 15,0 0-14-15,0 17 16 0,0 20-6 0,0 1-3 16,0-21-16-16,0 2-1 0,0 0 0 0,0 17 1 0,0 1-5 15,0 1 1-15,0-2-3 0,0 2-22 16,0-21-7-16,0 2 8 0,0-1-41 0,0 0-22 16,0-18 42-16,0 20-20 0,0-20 29 0</inkml:trace>
  <inkml:trace contextRef="#ctx0" brushRef="#br0" timeOffset="32596.9">13302 7119 180 0,'0'0'57'0,"0"0"0"0,0 0-29 0,0 0-14 16,19 20 17-16,-19-20-5 0,0 0-10 0,17 0-3 0,-17 0-8 15,0 17 0-15,19-17 6 16,-19 0-8-16,17 19 1 0,-17-19 0 0,19 0-1 0,-19 0 2 16,16 19 0-16,-16-19-2 0,23 0 0 0,-23 19 3 15,16-2-5-15,-16 2-1 0,20 17 0 0,-20 2-2 16,0-21 2-16,0 22-5 0,19-3 2 0,-19 1-9 0,0 0-10 16,0 19-11-16,0-56 14 0,17 36-25 0,-17-17-10 15,0-1-13-15,0-18-7 0,0 0 41 0,19 0-11 16,-19 0 22-16,17-37-24 0</inkml:trace>
  <inkml:trace contextRef="#ctx0" brushRef="#br0" timeOffset="32894.54">13800 7064 125 0,'0'0'121'0,"0"19"-87"0,0-19-4 16,0 18 6-16,0 20 1 0,0-21-5 0,0 2-19 16,0 0-2-16,0 0-2 0,0 17 5 0,0-36-9 0,0 36 3 0,0 19-3 15,0-16-1-15,0-22-3 0,0 2 0 0,19 18 1 0,-19 0-1 16,0-37-1-16,0 37 1 0,17-18 0 0,-17-3-1 0,19 4 1 15,-19-20 1-15,19 0-2 16,-2-20 4-16,-17 4-3 16,19-59 0-16,-19 39 1 0,0 17-1 0,17-36 2 0,-17 18 0 15,0-1 0-15,0 20-1 0,16-19 0 0,-16 37 0 16,0-17 1-16,0 17-2 0,23 0 1 0,-4 0 4 0,17 36 4 0,19 111 6 16,-22-17-10-16,9 18-1 0,-42-56 1 0,0-18 0 15,0 91 11-15,0 1-5 0,0 0-1 0,-42 19 1 16,9-94-5-16,-3 94 5 0,-19-1-6 0,-20-35-11 0,56-95-5 15,-36 20-32-15,19-36 16 0,13-38-5 0,-10 17 2 0,-22-17-46 16,0-37-5-16,35 19 43 0,-54-148-123 0,74 110 118 16,-17-146-16-16,53-20 37 0,39 21-19 0</inkml:trace>
  <inkml:trace contextRef="#ctx0" brushRef="#br0" timeOffset="33642.69">15792 7009 72 0,'0'0'31'0,"0"0"-10"0,0 0-5 0,0 0 8 0,0 0-11 0,0 19 18 0,-20-19 1 16,20 0-3-16,0 19-5 0,0-19-14 0,0 0 0 15,-16 0 9-15,-4 17-1 0,-2 20 11 16,6-37-23-16,-1 38 9 0,-2-38-5 0,19 36-5 16,0-36-2-16,0 19 0 0,-17 17 6 0,17 1-3 0,0-37-4 15,-19 38 0-15,19-3 2 0,0 4-2 0,19-22-1 16,-2 21 0-16,-17-20-1 0,36 36 0 0,-20-15-1 15,-16-23 2-15,22 4 0 0,-2-20-1 0,-4 0 1 16,-16 0 0-16,20 0 2 0,-20 0-1 0,36-75 5 16,-36 58-5-16,19-20 2 0,-19 19-3 0,0-20 2 15,0 21-1-15,17-2-1 0,-17-1 1 0,0 3 3 0,0 17-3 16,0 0 3-16,16 0 2 0,-16 0-4 0,0 17 2 0,20 22 2 0,-20-3-5 16,0 19 3-16,22 1-3 0,-22-1 1 0,0 55 3 0,0 20-5 15,-22-19 0-15,2-19 2 0,4 0 8 0,-37 0-5 16,14-36-15-16,23-38-7 0,-4-18 3 15,-2 0-23-15,6 0-12 0,-1 0-12 0,-2-18 23 16,19 0-1-16,-17-38-44 0,-2 0 2 0,19 2 23 0,19-39 26 16,-2 38-14-16</inkml:trace>
  <inkml:trace contextRef="#ctx0" brushRef="#br0" timeOffset="33940.53">16475 7101 114 0,'0'0'37'0,"0"0"3"0,0 0-32 15,0 0 14-15,0 18-5 0,0-18 21 0,0 20-2 0,0-3-21 16,0 2 10-16,-19 0-6 0,19 17-4 0,-22-17-5 16,22-1-6-16,0 0 0 0,-20 2 2 0,6 54 2 15,14-38-6-15,0-17 0 0,-19 17 2 0,19 39 0 16,0-59-5-16,19 23 3 0,-19-21-2 0,14 19 1 16,28-18-1-16,-42-2 1 0,36 3 2 0,-17-20 7 15,1-37-2-15,-20 37-3 0,16-19 0 0,-16 0 0 16,19-36 5-16,-19 19-6 0,17 17 0 0,0-55 2 0,-17 37-2 0,22-18 1 15,-22-20 1-15,0 57-4 0,0-19 4 0,-22 1-2 16,22 17-7-16,-17 0-2 0,17 19 1 0,-17 0-8 16,17 0-4-16,-19 0 7 0,19 19-1 0,0-19-16 15,0 38-12-15,0-2-14 0,0 0-10 0,0 2-4 16,0-38 34-16,19 37-24 0,-19-18 33 0,17 17-11 0,22 1 13 16,-20-19 9-16,-19 1-27 0</inkml:trace>
  <inkml:trace contextRef="#ctx0" brushRef="#br0" timeOffset="34175.01">16990 7545 60 0,'0'0'34'0,"0"0"-18"0,19-19 22 0,-19-18-9 15,20 37 6-15,-20-37 2 0,16 19 3 16,-16 18 4-16,0-19-2 0,0 0-10 0,0 2-11 16,0 17-14-16,0 0 9 0,0 0 1 0,0 0-11 0,-16 0 5 15,-4 0-4-15,-16 36 12 16,14-17-15-16,22-19-2 0,-17 18 1 0,-2 19 3 16,3-20-4-16,16 3 1 0,0-20-1 15,0 19 0-15,0-19-2 0,0 16 1 0,0-16 0 0,0 20 0 0,16-20 1 16,-16 19-2-16,19-19 3 0,-2 0-3 0,-17 18-1 0,22-18 0 0,14-18 3 15,-36 18-5-15,20-19-4 16,-20 19 2-16,0-20-9 0,0 4 6 0,16-3-11 0,-16 19 8 0,0 0 0 16,0 0-8-16,0-20-5 0,0 3-165 0,0 17 107 15,0 0 47-15,0-19-11 0,0 19 33 0,20 0-11 0,-20 0-9 16</inkml:trace>
  <inkml:trace contextRef="#ctx0" brushRef="#br0" timeOffset="34506.01">17433 7561 98 0,'0'0'43'0,"0"0"7"0,0-16-37 0,0-3-9 0,0-18 12 0,19 18 17 0,-19 1-15 16,0-19 16-16,0-18-3 0,0 35-17 0,0-15 1 16,0-40 26-16,0 39-28 0,0-19 10 0,0 35-7 15,0-16-4-15,0 36-7 0,0-19 7 0,-19 19 8 16,19 0-15-16,0 0 5 0,0 0-7 0,-17 19 1 16,17-19-3-16,0 36 1 0,-19-16-1 0,19 16 1 15,0 2 0-15,0-38-2 0,0 36 1 0,0 0-1 0,19 19-1 16,-19-55 1-16,17 20 0 0,-17-1-2 0,19-19 1 15,-3 17 3-15,-16-17-1 0,17-36 2 0,5-1-2 16,-22-19 0-16,20 19 0 0,-20 1 0 0,16-75 0 0,-16 56-2 16,20-56 3-16,-20 75-1 0,0-76 0 0,0 20-1 15,0-1 0-15,0 2 3 0,0 52-2 0,-20-33 3 16,20 53-2-16,0-36 1 0,0 35-1 0,0 4-1 0,0 16-1 16,0 0 0-16,0 0 1 0,20 0 1 0,-20 16-1 0,0 4-2 0,0 35 0 15,19 0 1-15,-19 2 1 0,17 72-2 0,-17-56 4 16,19 0-2-16,-19 20-2 0,17 54-3 0,-1-73-1 0,-16 92-8 0,42-17-19 15,-26-76 9-15,-16-19-7 0,92 206-256 16,-73-224 224-16,20 19-11 0,-23-36 28 0</inkml:trace>
  <inkml:trace contextRef="#ctx0" brushRef="#br0" timeOffset="34989.75">19519 7415 87 0,'0'0'0'0,"0"0"50"0,0 0-38 0,-20 0-7 0,20 0 2 16,0 0 2-16,0-19 16 0,0 19 2 0,-19-17-2 0,19 17-15 16,-17-19 10-16,17-1-4 0,0 3-8 0,0-1 5 15,0 18-6-15,-22-38 11 0,22 38-9 0,0-18 1 0,0-1-1 0,0 19 7 16,0-17-9-16,0-2 10 0,0 19-12 0,0 0 7 0,0 0-3 16,0 19-7-16,0 17 3 0,22-36-3 0,-22 56 2 0,17-1-1 15,2 37-1-15,-19-55-2 0,20 55 0 16,-4 203-97-16,-16-239 13 15,20-20 34-15,-20 20-45 0,0-20-30 16</inkml:trace>
  <inkml:trace contextRef="#ctx0" brushRef="#br0" timeOffset="35243.33">19555 7083 109 0,'0'0'42'0,"0"0"19"0,0-19-41 0,0 19-6 0,0 0-1 0,0-17 14 15,0 17 2-15,0 0-13 0,16-19 30 0,-16 0-6 16,20 19-18-16,-20 0-12 0,0 0-3 0,38 0 23 15,-21 0-25-15,-17 19 1 0,19 0 4 16,1-2 1-16,-20 2-5 0,16-1 5 0,-16 0-6 0,20 2 2 0,-20 16-5 16,16 2 2-16,-16-21-2 0,0 58 3 0,0-20-4 15,0-19 3-15,0 20-3 0,-16-19-5 0,-4-37 1 16,20 37-6-16,-16-18-9 0,-4-3 5 0,20-16-2 0,0 0-2 16,-19 0-4-16,19 0-2 0,-17 0-26 0,-5-16-30 0,22-3 51 15,0-1 1-15,0 3-26 0,0-20 2 0,0 19 30 0,0-20-8 16,22 21 20-16,-22-2 0 0,17-1 1 0,22-35-13 0,-39 37 14 15,16 0-4-15,4-1-30 0</inkml:trace>
  <inkml:trace contextRef="#ctx0" brushRef="#br0" timeOffset="35557.17">20274 7028 59 0,'0'0'29'0,"0"0"26"0,0 19-30 0,0-19 2 15,0 0 0-15,0 17-3 0,0-17-12 0,0 19 10 16,0-19-10-16,-19 18 8 0,19-18-12 0,0 18 5 0,0 2-1 16,-17-3-2-16,17-17 2 0,0 19 5 15,0-19-7-15,0 0 2 0,0 19 13 0,0-19-1 0,17 0-3 16,-17-19-14-16,19 0 11 0,-2 2-11 0,-17 17 3 0,16-20 3 0,4-16-8 15,2 17 3-15,-6 2-2 0,4-21-3 0,-1 19 4 16,-2 2-8-16,-17-2 3 0,19 19-2 0,-19-19 1 16,17 1-9-16,2-1-11 0,-19 19-6 0,17-17 12 15,-17 17-21-15,0-21 9 0,22 21-40 0,-22 0 27 0,0-17-45 0,0 17 41 16,16 0-34-16,-16 0 44 0,0 0 8 0,20-18-13 0,-20 18-4 16</inkml:trace>
  <inkml:trace contextRef="#ctx0" brushRef="#br0" timeOffset="35857.43">20753 6917 85 0,'0'0'0'0,"0"0"46"0,0 0 22 0,-17 0-37 16,17 0 5-16,0 0-3 0,0 0-19 0,-19 0 11 0,-1 0 43 15,20 0-62 1,-22 0 1-16,22 0 3 0,-16 18-1 0,16-18-5 16,-17 0 0-16,17 19 0 0,-19 17 3 0,19-17-6 15,-17 0 2-15,17 0-1 0,0-19-1 0,0 36 3 16,0-18 1-16,0 0-3 0,0 2-2 0,17 35 3 15,-17-36-2-15,19-2-1 0,-19-17 0 0,17 0 0 0,-17 19 2 16,16-1 0-16,6-18 0 0,-22 0 1 0,20 0-1 0,-1 0 3 0,17-37 1 16,-36 37-4-16,17-36 3 0,-17 36-3 15,19-19 1-15,-19-17 0 0,19-2 1 0,-19 38-1 0,14-37 2 0,-14 1-3 16,0 36 1-16,0-38 2 0,0 21 0 0,0-21-3 0,0 20-1 16,-14 18-2-16,-5-19-6 0,19 19 2 0,-19 0-10 0,2 0-23 15,17 19-2-15,-19 18-13 0,19-18-13 16,0-2 27-16,-17 21-43 0,17-38 42 0,0 36 4 0,0-36 6 15,0 37 8-15,17 1-9 0,-17-21-10 0</inkml:trace>
  <inkml:trace contextRef="#ctx0" brushRef="#br0" timeOffset="36246.74">21085 6917 85 0,'0'0'30'0,"0"0"-2"0,0 0-6 0,-17 0 6 16,17 0-19-16,0-19 1 0,0 19 14 0,0 0-10 0,-19-17 15 0,19-4-3 16,0 21-6-16,0 0-12 0,0 0-1 0,-22 0 0 0,22 0 1 15,0 0 0-15,0 0 10 0,-17 0-10 0,17 0 0 0,0 0 8 16,0 0-7-16,-16 0 7 0,16 38-3 0,0-1 2 0,-20-18-12 16,20 17 3-16,0 2 1 0,0 17-2 0,0-37-3 15,0 0-1-15,20 2 1 0,-20 35 0 0,16 0 0 0,23 1 0 16,-39-38 0-16,19 38 0 0,-19-39 1 0,17 2-1 15,2 0 3-15,-19-19-3 0,0 0-1 0,20 0 2 0,-20 0-1 0,16 0 5 0,-16 0-4 16,0 0 1-16,20-19-1 0,-20 0 1 0,0 2 1 16,16-22-3-16,-16 39-2 0,0-35 3 0,0-3-2 0,0 20 0 15,0-1 2-15,0 2-3 0,0 17 0 0,0-19 2 0,0 19 0 0,0 0 0 16,0 0-2-16,0 19 3 0,0 35 0 0,0-16-2 16,0 17 0-16,0-19 0 0,-16 74 2 0,-4-16-2 0,4-39 0 15,-4-19-1-15,1 57 0 0,-17-20-3 0,-19 38-17 16,35-92 8-16,20-1-2 0,-36 19-43 0,17-19-27 15,19-18 49-15,0 0-4 0,-17 0-51 0,17-18 44 0,0 0-35 16,17-1 53-16,2-18-39 0</inkml:trace>
  <inkml:trace contextRef="#ctx0" brushRef="#br0" timeOffset="36630.01">21436 7156 57 0,'0'0'0'0,"0"19"53"0,0-19-20 15,0 0-19-15,0 0 16 0,0 19-15 0,0-19 17 0,0 0-16 16,0 19 15-16,0-19-3 0,-19 17 20 15,19-17-38-15,0 0 11 0,0 0-2 0,0 0-1 16,0 0 0-16,0 0-4 0,0 0 1 0,0 0 5 16,0 0-5-16,0 0-1 0,19 0-8 0,-19-17 3 15,20-2-2-15,-20 19 0 0,0-19-5 0,36-17 13 16,-36 16-9-16,0 20-5 0,16 0-1 0,-16-36 3 16,20 36-3-16,-20-19 2 0,0 19-2 0,16-17 1 0,-16 17 1 0,17-38 0 15,5 19-1-15,-22 19 0 0,19-17-2 16,-19 17-2-16,20-19-5 0,-20 19 5 0,16 0-3 0,-16 0-7 15,20 0-1-15,-20 0-2 0,0 0-25 0,16 19 14 0,-16-2-40 16,0-17 25-16,20 0-7 0,-20 38-161 0,0-19 179 16,0-19-24-16</inkml:trace>
  <inkml:trace contextRef="#ctx0" brushRef="#br0" timeOffset="36992.44">21843 7009 157 0,'0'0'0'0,"0"0"96"0,0 0-85 0,0 0-5 16,0 0 15-16,0 0-5 0,-19 0 2 0,19 0 36 16,0 0-38-16,0 0-7 0,0 0-5 15,0 0 1-15,0 19 1 0,0-19 2 0,0 19 1 16,0-2-2-16,0 20 5 0,0 1-2 0,0-21-2 16,19 21-2-16,-19-19-3 0,0 17 3 0,0 0 1 15,0-16-5-15,17 15 7 0,-17-15-4 0,0-1 4 16,0-2-6-16,19-17 1 0,-19 19 2 0,17 0 1 0,-17-19-3 15,16 0 3-15,-16 0 0 0,22 0-1 0,-2-19 0 16,-20 0-3-16,16 2 0 0,-16-22-1 16,0 4-1-16,0 15 0 0,20-35 1 0,-20 38-2 15,0-2 1-15,0-19 0 0,0 21-1 0,0-3 2 0,0 2-2 0,0 18 0 16,0 0 1-16,19 0-5 0,-19 0 0 16,0 0 0-16,0 38-6 0,0-21 1 0,17 21-22 15,-17-19 16-15,0 17-20 0,0 38-61 0,0-37 27 16,0-37 25-16,0 36-4 0,0-36-2 0,0 19 6 0,0 0-15 15,0-1 32-15,0 0-11 0</inkml:trace>
  <inkml:trace contextRef="#ctx0" brushRef="#br0" timeOffset="37438.32">22120 7230 51 0,'0'0'16'0,"0"0"15"0,0-17-12 0,0-2 27 15,0 0 10-15,16 0-4 0,-16 19-9 0,0-17-7 16,0 17-21-16,0 0-2 0,20 0 7 0,-20 0-11 0,0 0 17 0,19 0-9 16,-19 17-12-16,0 2 3 0,0 0-3 15,0-19 0-15,17 36-2 0,-17-36-2 0,0 19 0 0,0-1 0 16,0 0 2-16,19 20-1 0,-19-21-2 15,0 3-1-15,17 16-4 0,-17-36 3 16,0 19-3-16,19-19-3 0,-2 0 3 16,-17-19 1-16,0 19-1 0,0-17 4 0,22-2-4 15,-22-1 2-15,0 3 2 0,0-1 1 0,16-2 0 0,-16 2 0 16,0 0 2-16,0-1 3 0,20 19 0 0,-20-17 1 16,0 17-3-16,0-19 0 0,19 19 1 0,-19 0-1 15,0 0-2-15,17 0-1 0,-17 0-1 0,19 19 3 0,-19-2-1 16,0-17 0-16,17 19-1 0,-17-1 0 0,19 0-1 0,-19 2 1 15,0-2 0-15,17-1 1 0,-17-17 0 0,38 39 5 16,-38-22-4-16,0-17 1 0,0 0-1 16,20 0 1-16,-20 0-1 0,0 0 0 0,0-17 1 0,0 17-1 15,19-19 0-15,-19-1-2 0,0 20 4 0,17-73 4 16,-17 73-7-16,0-18 3 0,19 18-1 16,-19-19 0-16,0 19-2 0,17-17 0 0,-17 17 2 0,19 0 2 0,-19 17-2 15,19-17-1-15,-5 37 3 0,6 1-2 16,2-20-1-16,-22 19 0 0,19-1 0 0,-2-36-2 15,-17 38 1-15,19-2 1 0,-19-36-1 0,19 36-1 0,-19-16 0 16,0-20 0-16,17 35 0 0,2 4 2 0,-19-21-4 0,0 0-12 16,0 1 1-16,0-19-5 0,0 19-36 0,17-2 20 0,-17-17-5 0,0 20-55 15,0-20 38-15,0 16-58 0,0 4 43 0,0-20 20 16</inkml:trace>
  <inkml:trace contextRef="#ctx0" brushRef="#br0" timeOffset="37816.73">23060 6990 115 0,'0'0'95'0,"0"0"-56"15,0 0-27-15,0 0-4 0,0 0 17 0,0 0 3 0,0 0-16 16,0 0 8-16,0 0-1 0,0 0-2 0,0 0-9 16,0 0 6-16,17 0-1 0,-17 0 0 0,0 19 11 15,0-19-10-15,0 0-1 0,0 0-7 0,0 19 2 16,0-19 4-16,0 0-7 0,-17 19 5 0,-2-2 6 16,0 2-11-16,19-1-3 0,-17 0-4 15,17-18 3-15,0 20-2 0,-22-3 0 0,22-17 1 16,0 19 0-16,0 0-2 0,0 0 1 0,0-19 0 0,22 17 0 15,-5 2 1-15,-17-19 1 0,19 18 0 16,0-18-1-16,-19 0 1 0,17 18 1 0,2-18 1 0,-19 0-3 16,17 20 0-16,-17-20 0 0,19 18 4 0,-19-18-3 0,17 37 1 0,-17-1 1 15,0-17-5-15,0 0-3 0,-17-1-1 16,-2 19-17-16,-17-37 5 0,0 17-28 0,17 3 15 0,-109 15-277 16,109-35 266-16,19 0 13 0,-36 20-24 15</inkml:trace>
  <inkml:trace contextRef="#ctx0" brushRef="#br0" timeOffset="38812.25">10479 10292 53 0,'0'0'45'0,"0"0"-28"0,0 0-6 16,0 0 19-16,0 0 6 0,0 0-1 0,0 0-7 15,0 0-16-15,0 0-2 0,0 0 10 0,0 0-11 0,20 0 11 0,-20 18-9 16,0-18 1-16,0 0 12 0,0 0-12 0,16 0 1 0,-16 0 7 0,0 0-2 15,0 0-10-15,20 0 9 0,-20 0-10 0,0 0 1 16,0 0 6-16,0 0-9 0,0 0 5 0,16 18 1 0,-16-18-4 16,17 20-5-16,-17-20-1 0,19 18 2 0,-19-18-1 0,0 18-1 15,22 1-7-15,-22-19 0 0,0 18-14 0,0 1-21 0,0-19 11 16,0 18-51-16,0-18 30 0,0 18-66 0,0-18 63 16,0 20-72-16</inkml:trace>
  <inkml:trace contextRef="#ctx0" brushRef="#br0" timeOffset="39024.48">10626 10882 135 0,'0'0'30'0,"0"0"-2"0,0 0-19 16,0 0-1-16,0 0 19 0,0 0-12 0,0 0 16 0,0 0-5 15,0 0-14-15,0 0 18 0,0 0-20 0,0 0-3 0,0 0 9 16,0 0-4-16,0 0-7 0,0 0 0 0,0 0-4 15,0 0 3-15,0 0-1 0,0 0-4 0,0 0-15 16,0 0 0-16,0 0-33 0,0 0-23 0,0 0-21 16,19 0 16-16,-19-19-13 15</inkml:trace>
  <inkml:trace contextRef="#ctx0" brushRef="#br0" timeOffset="39845.08">11473 10642 60 0,'0'0'73'0,"0"0"-61"0,-20 0 0 0,20 0 12 0,0 0-12 0,0 0 0 15,0 0 10-15,0 0-2 0,-16 0-2 0,16 0-2 16,0 0 1-16,0 0-1 0,0 0-9 0,-17 0 1 16,17 0 9-16,0 0-10 0,0 0 0 0,0 0 4 0,-19 0-5 0,19 0 3 15,-17 0 1-15,17 0-1 0,0 0-5 0,-19 19 0 0,19-19 3 16,-20 18 1-16,20 0 2 0,0-18-6 0,0 39 2 15,-16-39-4-15,16 17 0 0,0 2 1 0,0-19-2 0,0 36 3 0,0-17-2 16,0 17 2-16,0-17-3 0,0 0-1 0,16-1 2 16,-16 18 0-16,0-18-2 0,20 2 2 0,-20-2-2 0,19-18 1 15,-19 18-1-15,0-18 2 0,17 19 1 0,-17 0-2 0,19-19 2 0,-2 0 1 16,-1 0 1-16,-16 0-2 0,20 0-1 0,2-38 4 0,-22 20-1 16,16-20-1-16,-16 3-2 0,20-21 0 15,-20 1 1-15,19 0-1 0,-19-38 0 0,0 20 0 16,0 34-2-16,0 3 1 0,0-37-1 0,0-19 2 0,0 54-2 15,0 20 1-15,0-18-1 0,-19-38 1 0,19 18 0 0,0 38-1 0,0-19 0 16,0 0 1-16,0 19-1 0,0-20 2 0,0 38-2 0,0-35 2 16,0 35-1-16,-20-19 0 0,20 19 0 0,0-20 1 15,0 20-1-15,0 0 2 0,0 0-1 0,0 0-2 16,0 0 3-16,0 0 1 0,0 0-2 0,0 20 4 16,0-1-4-16,0-2-1 0,0-17 0 0,0 38 3 0,20-20-2 15,-20-18-2-15,0 37 3 0,0-19-2 0,0 19 1 16,19-19-1-16,-19 20-1 0,0 35 4 0,17 38-2 15,2-19-1-15,-19-54 0 0,0 33 0 0,17-32-1 16,-17-3 0-16,0 38-1 0,19 37 1 0,-2-56 0 16,-17 1-3-16,22-39 1 0,-22 1-1 0,0 2 0 0,16 35-17 15,-16-36 0-15,20-19 7 0,-20 18-18 0,0-18 15 16,19 0-23-16,-19 0-6 0,17 0-7 0,-17 0 22 16,0-18-2-16,19 18-35 0,-2-38-26 0,2-18 32 15,-2 38 53-15,-1-18-4 0,6 18-17 16</inkml:trace>
  <inkml:trace contextRef="#ctx0" brushRef="#br0" timeOffset="40189.3">11935 10736 37 0,'0'0'16'0,"0"0"-11"0,0 0 18 0,0 0-13 16,0 17 13-16,0-17-11 0,0 0 1 0,0 0 14 0,0 0 0 15,0 19 0-15,0-19 0 0,0 17 14 16,19-17-16-16,-19 0-13 0,0 19 9 0,19-19-4 16,-19 0-10-16,0 19 5 0,14-19-7 0,-14 18 4 0,20-18 0 15,-20 0-6-15,22 0 2 0,-22 0-2 0,0 18 1 0,0-18-2 16,19 0 3-16,-19 0 0 0,17 0 0 0,2 0-1 0,-19 0-3 15,0-18 3-15,20-19 0 0,-20 37-1 0,0-19 0 16,0-17-1-16,16 19-1 0,-16-3-1 0,0 1 1 16,0 1 2-16,0 0 0 0,0 18-2 0,-16-38 4 0,16 38 0 15,0-17-3-15,-20-2 2 0,20 19-2 16,-19 0 1-16,19 0 1 0,-17 0 1 0,-2 0 0 0,-3 0 1 16,22 0-3-16,0 19 1 0,-53 17 17 15,34-17-15-15,19-1-2 0,-17 19 0 0,17-17 0 16,0 16-2-16,0-36 0 0,0 36 3 0,0 1-2 0,0 0 2 15,0 0-1-15,0-1-2 0,17 20 0 0,-17-38-2 16,19 1-1-16,-19 0 2 0,19-1-1 0,-5 18-3 0,-14-16 2 0,0-2 1 16,20 0 1-16,2 19 3 0,-22-19-5 0,0-18-1 0,19 19-2 0,-19-19-2 0,17 18-12 15,-17-18 7-15,19 18-14 0,1-18-12 0,-4 0-18 16,3-18-60-16,-19 0 69 0,17-19-48 0,0 0 19 16,5 19 52-16,-22-20 9 0,19-54-6 0,-19 36-14 0</inkml:trace>
  <inkml:trace contextRef="#ctx0" brushRef="#br0" timeOffset="40588.69">12270 10144 87 0,'0'0'51'0,"0"0"-5"0,0 0-25 0,0 0-4 0,0 0-2 0,0 0 13 0,0 0-3 15,0 0-13-15,0 0 9 0,0 0-11 0,0 0 14 16,0 0-11-16,0 0-7 0,16 18 9 0,-16-18-8 0,0 0 0 16,0 20 4-16,0-2-5 0,19 0 6 0,-2 19-5 0,-17 0 4 15,0-19-6-15,17 56 8 0,2 0-9 0,3 18 2 16,-5 0-5-16,2-55 0 0,1 37 1 0,-20-38-1 15,16 76-5-15,-16-75 1 0,0-20 0 0,0 39-10 0,20 0-9 16,-20-38 9-16,0 0-1 0,0 0 0 0,0-18-13 0,0 20 12 16,0-20-22-16,0 18-8 0,0-18 21 0,-20 0-18 0,20-18 24 15,0 18 4-15,-16-20 3 0,-4-16-6 0,20 18 11 0,-19-1-4 16,2-56 4-16,-5 40 7 0,3-2 6 0,19 18 2 16,0 0 5-16,-34-17 29 0,34-2 11 0,-19 21-28 0,3-19 21 15,16 36-26-15,-20-20 17 0,20 1-5 0,0 19-11 0,-19-18-6 16,19 18-1-16,0 0-1 0,19 18 1 15,1-18-3-15,-20 0-6 0,35 0 8 0,-35 19-5 16,34-19 1-16,-34 0-6 0,41 20 3 0,-24-20-5 0,2 17 1 0,1-17-1 16,-20 19 0-16,36-19 0 0,-20 17-3 0,20-17 1 0,-14 19-4 15,14-19-7-15,-36 0 2 0,20 19-5 0,16-19-20 0,-20 18-7 16,20-18-65-16,-19 18 32 0,5-18 30 16,-22 0-3-16,19 0-38 0,1 0 32 0,-20 0 1 0</inkml:trace>
  <inkml:trace contextRef="#ctx0" brushRef="#br0" timeOffset="41035.24">12970 10938 32 0,'0'0'0'0,"0"0"12"0,0 0-6 0,0 0-2 0,0 0-2 0,0 0 5 0,0 0-2 16,0 0 19-16,0 0-12 0,0 0 0 0,0 0 14 0,0 0 10 15,19 0-24-15,-19 0-1 0,0 0 9 0,0 0-3 16,0 0-9-16,17 0 8 0,-17 0-7 0,0 0 0 0,0 0-1 16,0 0 0-16,19-19 7 0,-19 1 7 0,0 18-14 15,0-19 7-15,0 19 0 0,0 0-9 0,0-19 8 0,0 1-2 16,0 18 2-16,0-18-8 0,0 18 0 0,0 0 0 0,0-19 5 15,0 19-5-15,0-19 3 0,-19 19-2 0,19 0 2 0,0-17-4 16,0 17 1-16,-17 0 4 0,17 0-5 0,0 0 3 0,-19 0 3 16,19 17-3-16,0-17-6 0,-20 19 5 15,4 0 0-15,16-1-3 0,-20-18-2 0,20 18 0 0,0 1 1 16,-22 0-1-16,22-1 2 0,0 1 0 0,0 16-3 0,-19 3 2 16,19-38 0-16,0 37 1 0,0-18-2 0,0-1-2 15,0-18 0-15,0 36 2 0,0-36 0 0,19 20 0 0,-19-2-2 16,0 0-1-16,22-18 1 0,-22 18 0 0,20-18-2 0,-4 19-3 15,-16-19-2-15,20 0-11 0,-1 0-10 0,-2 0 11 0,2 0-1 16,-19-19-2-16,33 19-25 0,-33-18-10 0,0 0 25 0,22 18 0 16,-2-38-36-16,-4 20-6 0,-16-18 11 0,20 17 39 15,-20 19 7-15,19-19-3 0,-19 1 13 0,17 0-1 0,-17-2-2 0,19 20-29 0</inkml:trace>
  <inkml:trace contextRef="#ctx0" brushRef="#br0" timeOffset="41291.67">13282 10882 52 0,'0'0'0'0,"0"0"29"0,0 0 7 16,0 0-2-16,0 0-18 0,0 0 16 0,0 0-14 0,0 0 20 15,0 0-20-15,0 19-1 0,0-19 15 0,0 0-5 0,0 0 0 16,0 0-3-16,0 0-4 0,0 0-11 0,0 0 0 0,0 0 0 16,0 0-1-16,-16 0 7 0,16 0-8 0,0 0 5 0,-23-19-1 15,23 19 0-15,0 0-7 0,-36 0 11 16,36 0-13-16,0 0 0 0,0 0 2 0,-16 19-1 0,16-1 0 16,0 1-3-16,0 16 4 0,0-15-4 15,0-2 0-15,0 19 1 0,0-37-1 0,16 19 2 0,1 17-1 16,-17-36 0-16,19 38 1 0,4-20-4 0,-7 0 2 0,23 0-1 15,-39 1 0-15,17-1-5 0,2-18-1 0,-19 19-2 0,0-19-1 16,36 18-18-16,-36-18 10 0,16 0-3 0,-16 0-26 0,23 0-9 16,-7-18-17-16,-16-1 30 0,20 1-50 0,-20-19 25 15,0 1 35-15,19-2-6 0</inkml:trace>
  <inkml:trace contextRef="#ctx0" brushRef="#br0" timeOffset="41662.89">13468 10366 114 0,'0'0'0'0,"0"0"68"0,0 0-34 0,0 0-16 16,0 0-5-16,0 0 17 0,0 0-3 0,0 0-8 0,0 0-3 15,0 18-2-15,0-18-8 0,0 19 5 0,0-1-6 16,19 1-1-16,-19 17 4 0,17 2 1 0,2-21-7 16,-19 2 1-16,17 37 1 0,2-20 1 0,-3 19-3 0,1 20 1 15,5-20 0-15,-2-19-3 0,-1 20 0 0,-19-20 0 16,0 2-2-16,17 36-5 0,-17-56-2 0,0 18-2 0,0 20-22 0,0-38 13 15,19 38-28-15,-19-38 20 0,0 0-3 0,0 20-30 0,0-20-11 16,-19-18 44-16,19 0 20 0,-17-18 2 0,-2 0 2 16,19-2 3-16,-20-35 0 0,20 37 2 0,-22-19 0 0,22 1-1 15,-33-20 2-15,14 38 0 0,2-56 5 0,-2 19 19 16,19 18 0-16,-17-1 50 0,-2 2-36 0,-1-2 29 0,20 21-43 16,0-2 13-16,0 19-24 0,-16-17-2 0,16-3 22 0,0 20-13 15,16 0-11-15,-16-19 7 0,20 19-8 0,-20 0-2 16,19 0-1-16,-19 0 7 0,36 19-4 0,-36-19-6 0,36 20-6 15,-20-20 6-15,1 17 0 0,5-17 9 0,-2 19-10 0,-1-2-4 0,17 2-1 16,-19 0-1-16,-17-1-13 0,38 0 2 0,-38 1-19 16,33 18-9-16,-33-37 16 0,23 19-35 0,-23-2 24 0,19 1-55 15,-2-18-10-15,2 20 33 0,-19-2 15 0</inkml:trace>
  <inkml:trace contextRef="#ctx0" brushRef="#br0" timeOffset="41994.36">14187 10736 63 0,'0'0'0'0,"0"0"55"0,0 0-16 0,0 0-24 0,0 0 2 0,0 0 23 16,0 0 2-16,0 0-23 0,0 0 12 0,0 0-6 0,19 17-4 16,-19-17-2-16,0 19-10 0,0-2 0 0,0 2 7 0,17 0-3 15,-17 17-7-15,0-36 0 0,0 75 8 16,19-40-8-16,-19 21 0 0,0-37-4 0,17 36 2 0,-17-17-1 16,19 16 2-16,-19-35-3 0,0 36-3 0,0-17-1 0,0-20 0 15,17 18-2-15,-17 1-23 0,0 0 14 0,0-19-16 0,0-18 14 16,0 20-93-16,0-20 71 0,-17-20-38 15,17 2 14-15,-19-36 21 0,19-2 22 0,-17 18 13 16,17-54-7-16,0 56 1 0,-19-20-16 0</inkml:trace>
  <inkml:trace contextRef="#ctx0" brushRef="#br0" timeOffset="42142.86">14168 10476 44 0,'0'0'19'0,"-17"0"31"0,17-36 23 0,0 17-38 0,0 19-5 0,0-18 13 16,0-1-13-16,0 1-17 0,0 18 11 0,0-18-14 0,0 18 4 15,0 0-9-15,0 0-2 0,0 0 1 0,0 0 0 0,0 0-1 16,0 0-2-16,0 0 2 0,0 18-1 0,0-18-9 15,0 0 1-15,0 18-4 0,0-18-6 0,0 19-36 0,0-19 14 16,17 18-57-16,-17 1 4 0,0-1 60 0,0-18-33 0</inkml:trace>
  <inkml:trace contextRef="#ctx0" brushRef="#br0" timeOffset="42411.71">14444 10955 132 0,'0'0'0'0,"0"0"58"15,0 0-44-15,0 18-7 0,0-18 1 0,0 38 21 0,0-38-12 0,0 18-1 16,0 1 6-16,0 0-8 0,17-1-5 0,-17 18 1 16,0-36-5-16,16 20-2 0,-16-2 5 0,0-18-5 15,23 0 3-15,-23 0 2 0,19 0-4 0,-19 0 2 0,19-38 4 16,-19 38-4-16,17-18-5 0,2-18 5 0,-19-2-5 16,17 38 1-16,-17-36 0 0,0-2-2 0,19 38 1 0,-19-36 2 0,20 18 0 15,-20-20 0-15,0 38-2 0,14-36 2 0,-14 17-2 0,19 19 1 16,-19-19-1-16,0 19 0 0,22 0 1 0,-3 0-3 0,-19 0 1 15,17 19 2-15,2 18-3 0,1-19-1 0,-20 20-5 16,16-20 1-16,-16 1-1 0,0-2-11 0,20 39-14 0,-4 0-53 16,-16-38 50-16,0 18-33 0,0-36 40 0,17 20 5 15,-17-2-12-15,0-18 22 0,0 18-56 16</inkml:trace>
  <inkml:trace contextRef="#ctx0" brushRef="#br0" timeOffset="42740.82">15036 10882 54 0,'0'0'64'0,"0"-19"-33"0,0 19 5 0,0 0 0 16,0 0-3-16,0 0-18 0,-22 19 23 0,22-19-22 15,0 37-4-15,-19-18-2 0,19-2-6 0,0 1 0 16,0 2-3-16,0 16 0 0,19 2-1 0,-19-2 0 16,22-18-4-16,-5 20-3 0,-17-20 2 0,19 0-7 15,-19 1 5-15,20-19-2 0,-4 18 11 0,4-18 7 16,-20-18 1-16,0-1-3 0,16 1-4 0,-16 0-2 15,0 0 0-15,0-2 1 0,0-16-1 0,0-1 1 0,0 0 0 0,0 19-1 16,0-37 1-16,-16 36-1 0,16-18 5 0,-20 18 1 0,20-17 15 16,-16 36-11-16,16-19 6 0,0 19-4 0,0 19 1 15,0-19-6-15,16 55 6 0,-16-36-8 0,20 35 8 0,16 94 9 16,-20 36 0-16,-16-54-11 0,0-56-1 16,0 55 4-16,0-56-9 0,-16-17-1 0,16-1-2 0,-36 56 2 15,16-74-6-15,4 17-6 0,-40 20-44 0,34-55 26 0,-14-19-42 16,0 0-66-16,20-19 81 0,-4 1-2 0,1-18-45 0,2-1 66 15,-24-56-35-15</inkml:trace>
  <inkml:trace contextRef="#ctx0" brushRef="#br0" timeOffset="43468.19">16270 10200 101 0,'0'0'81'0,"0"0"-76"0,0-18-4 15,0 18 0-15,0 0 2 0,0 0 2 0,0 0 2 16,0 0 0-16,0 0 10 0,0 0-2 0,0 0 0 0,0 18 0 15,0 0-1-15,0 1-6 0,0-1-2 0,0 1 5 0,0 17-7 16,0-36 1-16,0 38 0 0,20 17 3 0,-20-18-3 0,0-1-2 16,0 19 4-16,19 20-3 0,-19-39-2 0,0 1 0 0,0 0 0 15,0 0-2-15,0 18 1 0,17 38 0 0,-17-1 0 0,0-56-1 0,0 2 0 16,0-2 1-16,19 38 1 0,-19-56 0 0,0 19 9 0,0-37-5 16,0 19 12-16,0-19-8 0,17 0-2 15,-17-37 0-15,19 18-5 0,-19-17-1 16,19-2 0-16,-5 2 0 0,-14 18-1 0,20-38 2 0,-20 38-1 0,41-37 4 15,-24 18 0-15,-17-1-3 16,19 38 0-16,-19-36 5 0,20 17-3 0,-4 0 2 0,-16 19-4 0,0 0 4 0,19 0-4 16,-19 0 1-16,0 0 1 0,0 0 17 0,0 19-12 15,-19 0-3-15,3-1-3 0,-4-18-2 0,1 37 2 0,-17-18 0 16,14-1-4-16,2 1-1 0,-13-19-4 0,33 17 1 0,-19-17-11 16,2 18-10-16,-2 2-20 0,2-2-17 0,17-18-3 15,0 0 32-15,0 0-35 0,36 18-3 0,0-18 6 0,-36 0 42 16,33 0-13-16,-13 0-2 0</inkml:trace>
  <inkml:trace contextRef="#ctx0" brushRef="#br0" timeOffset="43779.16">16843 10736 103 0,'0'0'0'0,"0"0"63"0,0 0-41 0,0 0 7 0,0 0 1 0,-19 0 6 0,19 0-18 16,0-20 16-16,0 20-7 0,0 0-16 0,0 0 9 0,0 0-10 16,0 0 6-16,0 0-4 0,0 0 0 0,0 0-7 15,0 0 1-15,0 0-1 0,0 0 1 0,0 0 0 0,-17 20 2 0,17-20 0 16,0 17-1-16,0 2-3 0,0-19 2 0,0 36-2 15,0-36-3-15,0 37 2 0,0-19 0 0,0 1-2 0,0 18-1 16,0-37 1-16,0 36 1 0,0-36-4 0,0 18 4 16,0-18-2-16,17 20 1 0,-17-2 1 0,0-18 0 0,19 0-1 15,-19 0-2-15,20 0 1 0,-20 0 1 0,0-18 0 0,16 18 0 16,-16-20 2-16,0 2 0 0,20 18-2 0,-20-17 0 16,0 17 3-16,0 0-2 0,16-19 0 0,-16 19 2 0,0 0-1 15,19 0 3-15,-19 0 0 0,17 19 7 16,5-2-5-16,-22 1-5 0,17-18 0 0,-17 20-3 15,19-2 2-15,-19 0-5 0,0 1-3 0,20 0 4 16,-20-1-19-16,0-18 7 0,16 18-24 0,-16 0 10 0,0-18-39 16,0 20-13-16,20-20 36 0,-20 18-56 0,0-18 51 15,16 0 9-15,-16 0 9 0,0 0-37 0</inkml:trace>
  <inkml:trace contextRef="#ctx0" brushRef="#br0" timeOffset="44142.56">17286 10679 158 0,'0'0'0'0,"0"18"83"16,0-18-67-16,0 0-2 0,0 0-5 0,0 0 21 0,-19 19-12 15,19-19 2-15,0 0-2 0,0 20 14 0,0-3-10 0,-20 2-8 0,20-2-9 16,0 2 2-16,0 18-2 0,0-19-3 0,0 20 1 16,0-20-1-16,20 1-1 0,-20-2 0 0,19 21-1 15,-19-38 0-15,14 18 0 0,5-18 1 0,3 18-1 0,-22 1-1 16,20-19 4-16,-20 0-1 0,0 0 1 0,16 0-1 0,4-75 12 15,-20 57-11-15,0-18-1 0,0-20 3 0,0 1-4 16,0-17 3-16,0-3-1 0,0 20-1 0,0-20 2 16,-20 20-3-16,20-18 1 0,-16-20 2 0,-4 20-2 0,20 36 1 15,0-37 1-15,-22 37 0 0,22-56 4 16,0 75-6-16,-19-18-5 0,19 36 4 0,-14-20 2 0,14 20 5 0,0 0-6 16,0 0 4-16,0 74 15 15,0 38-1-15,0-2-16 16,0-54-5-16,14 128 5 0,5-128 0 0,-19 17-3 0,22 56 4 15,-2-56-7-15,-20-17 2 0,36 72-2 0,-17-16-1 0,-19-56-5 16,17 54-32-16,-17-74 9 0,35 2-5 0,-35 35-54 0,17-36-27 16,-17-19 50-16,42-18 0 0,-42 20 12 0,0-20 15 0,16 0-15 0</inkml:trace>
  <inkml:trace contextRef="#ctx0" brushRef="#br0" timeOffset="44893.53">18852 10772 104 0,'0'0'65'0,"0"0"-49"0,0 0-10 15,0 0 2-15,0 0 12 0,-17 0 15 0,17 0-23 16,0 0 1-16,0 17 10 0,0-17-12 0,0 0-2 0,0 19 15 16,0 18 0-16,0-37-8 0,0 18 0 0,0-18-7 15,0 38 18-15,0-20-19 0,0-18 0 0,0 19-1 16,17 16 3-16,-17 3 0 0,0 18 0 0,19 36-2 16,-2 0-3-16,0 18 1 0,-17-54-5 0,22 54 1 15,-22-73-4-15,19 56 1 0,-19-20 2 0,0-36-1 0,0 0-2 16,0 18-7-16,0-18 3 0,0-18-10 0,0-1 6 0,0 1-19 0,0-1-9 15,0-18 14-15,0 19-32 0,-19-19-13 0,19 0 31 16,0-19 1-16,0 1-28 0,0 18 41 0,0-37 8 0,-22 1-1 0,22 16 12 16,0-53-5-16,-17 0-30 0</inkml:trace>
  <inkml:trace contextRef="#ctx0" brushRef="#br0" timeOffset="45113.98">18835 11159 41 0,'0'0'12'0,"0"-18"3"0,0-2-6 0,0-34 13 0,0 35-11 16,0-18 14-16,0 19-11 0,0-20 14 0,0-16-4 0,0 16 2 15,0 38-13-15,0-36 2 0,0 17 13 0,17-53 6 16,-17 72-23-16,0-57 25 0,19 20-14 0,-2 18-2 15,-17 2-10-15,0 17-1 0,17-19-1 0,-17 19 0 0,22-20-2 0,-3 20 6 16,-19-17-1-16,19 17-3 0,-2 0-2 0,-17 17-1 16,19-17 1-16,-19 20-2 0,0-1-3 0,17-2 2 15,-17 2-1-15,0-19 0 0,0 19-1 0,0-1 1 0,0 0-1 0,0 21 0 16,0-3-1-16,0-36 1 0,-17 36-2 0,17-17 0 0,0-19-2 16,-19 36-6-16,2-36 3 0,-2 19-9 0,19-19-4 0,-19 0 6 15,-3 19-18-15,22-19-7 0,0 0 15 0,-17 0-2 0,17 0-2 16,0-19-59-16,0 0 36 0,0 19 27 0,0-18 2 15,0 0-17-15,0-1 12 0,17 19-32 0</inkml:trace>
  <inkml:trace contextRef="#ctx0" brushRef="#br0" timeOffset="45357.51">19314 10531 69 0,'0'0'0'0,"0"0"16"0,0 19 29 0,0-19-27 15,0 17 7-15,0 3 1 0,0-1-15 0,0 17 9 0,0-36-11 16,0 19-1-16,0-1-1 0,0 39 9 0,0-40-8 0,0 2 0 0,0-2-2 15,-17 57 4-15,17-18-1 0,0 18-2 0,0 18 10 16,0-56-10-16,0-16 1 0,0 16 21 0,0-18-9 16,0 1 8-16,0-19-9 0,0 0-2 15,0-19-6-15,0-17-6 0,0 36-1 0,0-38-1 0,17-35 4 16,-17 36-6-16,19-73 2 0,-19 72-2 0,20-53-1 16,-4 16 1-16,4 1 0 0,-20 57-1 0,0-2-2 0,16-37-5 0,-16 56 1 15,17-35-13-15,-17 15-10 0,0 20 10 0,0-18-5 16,19 0-36-16,-19 18-16 0,22-19-8 0,-22 19 46 0,0 0-20 15,17 19-20-15</inkml:trace>
  <inkml:trace contextRef="#ctx0" brushRef="#br0" timeOffset="45709.29">19757 10642 140 0,'0'0'77'0,"0"0"-57"0,0 0 7 16,0 0 5-16,0 0-18 0,-20 0 6 0,20 19-4 0,0-19 4 15,0 18-1-15,-16-18-10 0,16 18-2 0,0 1 7 0,0-19-1 16,-20 20 0-16,20-3-5 0,0 2 7 0,0-2-7 16,0 2 3-16,0 0-7 0,0-19 0 0,0 36-2 0,0-36-1 0,0 38 1 15,0-20 3-15,0 1-4 0,0-2 0 0,0 1 0 0,0 2 1 0,20-2 0 16,-20 0 0-16,0 1 0 0,16 0-1 0,-16-19 0 0,0 18 1 16,20 0 1-16,-20-18-2 0,16 0 1 0,1 0 3 15,-17 0-4-15,22 0 4 0,-3-36 1 0,-19 17-5 16,20-18 0-16,-4-19 2 0,-16 39-2 0,20-20 0 15,-20-1 2-15,0 20-1 0,16-19-1 0,-16 18 1 0,0-17-1 0,0 19 1 0,0-40 2 16,-16 20-4-16,16 18 1 0,0 2 0 16,0-2 0-16,-20 19-1 0,4 0-2 0,-4-20-1 0,20 20 2 15,-19 0-2-15,19 0-5 0,-22 0 2 0,22 20-10 0,-17-20-6 16,17 19-7-16,0 17-7 0,-16-17-6 16,16-1 21-16,0 19-51 0,0 0 16 0,16-18-3 0,-16-2 29 15,17 2 1-15,-17-19 1 0,0 19 5 0,41-1-9 0,-41 0-14 16</inkml:trace>
  <inkml:trace contextRef="#ctx0" brushRef="#br0" timeOffset="46088.88">20163 10716 127 0,'0'0'51'0,"0"0"15"0,-22 0-36 0,22-19-3 15,0 19-10-15,-16 0 2 0,16 0-1 0,0 0-1 0,-17-18 11 0,17 18-17 16,0 0-2-16,0 0 0 0,-19 0 11 0,19 0-14 0,-17 0-2 15,17 0 3-15,-19 18-4 0,19-18 0 0,0 0 0 0,0 19 5 0,0 1-4 16,0-3 1-16,-20 2-3 0,20-2 2 0,0 21-2 0,0-2-1 16,0-17 1-16,20 0-2 0,-20-1 1 0,0 18-1 0,19-18 2 15,-2 20-1-15,-17-1-1 0,19-37 1 0,-19 19-1 0,17-1 2 16,-17-18-1-16,38 0 13 0,-38 0-11 16,0 0-1-16,20-56 6 0,-20 20-1 0,0 36-6 15,0-38 0-15,0 2-1 0,0 36 1 0,0-37 2 0,0-18 1 16,0 55-3-16,0 0-2 0,0-19 3 0,0 19 0 0,0 0 4 15,0 0-6-15,0 19 3 0,0-1 3 0,0 0-3 0,16 1 0 16,-16 37 1-16,20 35-3 0,-20 21 2 0,19-58 1 0,-19 58-4 16,0-38 4-16,0 36 4 0,-19-18-6 0,19-37-2 15,-20 0 2-15,-16 19 0 0,36-37 0 0,-38 38-8 0,2-21-3 16,19-54 1-16,-22 37 1 0,23-37 1 0,-26 19-37 16,23-19 19-16,5 0-2 0,-5 0-37 0,-1 0-16 0,20-19 31 15,-16 1-5-15,16-19-58 0,0 18 69 0,0-37-1 0,0 20 28 0</inkml:trace>
  <inkml:trace contextRef="#ctx0" brushRef="#br0" timeOffset="46434.74">20291 10973 42 0,'0'0'7'0,"0"0"-3"0,0 0-4 0,-17 0 1 0,17 0-1 0,0 0 2 16,0 0 0-16,0 0 1 0,-19 0 2 0,19 0 3 0,0 0-5 16,0 0 1-16,0-18-4 0,0 18 1 0,0 0-1 15,0 0 1-15,0 0 1 0,0 0 1 0,0 18 3 0,19 2 16 16,-19-2 12-16,0 0 1 0,17 1-19 0,-17 0 11 16,16 17-3-16,-16-18 5 0,20-18-13 0,2 20 18 0,-22-20-19 15,0 0 0-15,16 0 27 0,4 0-17 0,-20-20-3 16,19 2-12-16,-19 18-1 0,0-36 9 0,17 17-12 0,-17-18 8 15,0-1 0-15,19 3-7 0,-19 16-4 0,0 1 0 0,0-1 2 16,17 0-1-16,-17 1-2 0,0 0 0 0,19-20 1 0,-19 38-2 0,0-36 1 16,17 36-4-16,-17-17 1 0,22 17-4 0,-22 0-7 0,16 0 4 15,-16 0-16-15,0 0 10 0,20 0-28 0,-20 17 16 16,19 2-39-16,-19-19-16 0,0 17 34 0,17-17-47 16,-17 19 27-16,0-19 44 0,0 0-19 0</inkml:trace>
  <inkml:trace contextRef="#ctx0" brushRef="#br0" timeOffset="46764.65">20717 10772 135 0,'0'0'0'0,"0"0"118"0,0 0-107 0,0 0-3 0,0 0 5 15,0 17 10-15,0-17-10 0,-20 0 9 0,20 0-7 16,0 19-3-16,-22-19-1 0,22 0-7 0,-16 0 2 0,16 0-4 16,-17 0 1-16,17 19 2 0,0-19-1 0,0 0 6 15,-19 18-2-15,19 0-6 0,0-18 1 0,0 0-1 0,0 38 2 16,0-20-1-16,0 1-1 0,19-19-1 0,-19 35 0 0,17-15 1 0,-17 16-1 15,16-36 1-15,6 38 1 0,-2-20 3 0,-1 0 4 0,-19-18-1 16,17 18-2-16,2 2 0 0,-2-20 0 16,2-20-2-16,-19 20-3 0,0 0-1 0,19-36 2 0,-19 18 0 15,0-1-1-15,0 0 1 0,14 19-2 0,-14-36 3 0,0-2-1 16,0 21 3-16,0-20 2 0,0 37-4 0,0-38 4 16,0 20-3-16,0 18-3 0,0-18 0 0,0 18 0 0,0 0-1 15,0 0 0-15,0 18 0 0,20-18 0 0,-20 18 0 0,0 20-9 16,22-1-4-16,-22-2-8 0,0-15 7 0,19 16-19 15,-19-17 13-15,0 0-3 0,17-19-2 0,-17 36-33 0,0-36 24 16,19 38-47-16,-19-38 35 0,0 18 1 0,0-18 5 0,20 0-12 0,-20 0 30 16,0 0-23-16</inkml:trace>
  <inkml:trace contextRef="#ctx0" brushRef="#br0" timeOffset="47142.24">20994 10863 44 0,'0'0'24'0,"0"0"16"0,0 0-12 16,0-18 3-16,0 18 27 0,0 0-10 0,0 0-27 0,0 0-2 15,0 0 30-15,16 0-24 0,-16 0-7 0,0 0-8 16,0 0 6-16,17 0-3 0,-17 0 0 0,0 0-8 15,0 0 8-15,22 18 13 0,-22 1-11 16,0-19-13-16,0 37 2 0,19-18-2 0,-19-19-1 16,0 17 0-16,0 1 0 0,0 2 0 0,17 16 1 0,-17-17-2 15,0 0-1-15,0-1 0 0,19 0 1 0,-19 0-1 16,20-18-1-16,-20 0 2 0,0 0 1 0,16 0 1 0,-16-18-2 16,0 18-1-16,20-55 0 0,-20 36 3 15,0 1-3-15,0 0 1 0,16-20-2 0,-16 38 2 0,0-36-1 0,0-1 3 16,0 18-2-16,17-17 0 0,-17-2 1 0,0 21-1 15,19-2-2-15,-19 2 3 0,0 17-1 0,22 0 2 16,-22 36 0-16,17-19-1 16,-17 21 0-16,19-2 0 0,-19-17-1 0,20 37-1 15,-20-21 2-15,16 3-1 0,4 18 5 0,-4-38-3 16,4 18 0-16,-20-36-1 0,16 20 3 0,-16-2-2 16,0-18-1-16,22 0-2 0,-22 0 2 0,0 0 1 0,17 0 5 0,-17-18-2 15,19-2-1-15,-19 20 0 0,20-18-1 16,-20 0-2-16,16 18 1 0,4 0 0 0,-20 0-2 15,16 18-4-15,-16 0 1 0,20 38-19 0,-4 18-31 16,23-38 27-16,-39-16-4 0,0 16-2 0,19 2-6 0,-19-21-8 16,20 38-69-16,-20-35 53 0,16 16-65 0</inkml:trace>
  <inkml:trace contextRef="#ctx0" brushRef="#br0" timeOffset="47542.24">21912 10882 38 0,'0'0'24'0,"0"0"-3"0,0 0-13 0,0-19-3 0,0 19-4 15,0 0 0-15,0 0-1 0,0 0-4 0,0 0 1 0,0-18-1 16,0 18 0-16,0 0-1 0,0 0-4 0,0-18 4 0,0 18 3 16,0-19 2-16,0 19-1 0,0-19 1 0,0 19-1 15,-16 0 1-15,16-17-1 0,0 17-4 0,0 0-6 16,-17-19-32-16</inkml:trace>
  <inkml:trace contextRef="#ctx0" brushRef="#br0" timeOffset="48088.78">22009 10716 46 0,'0'0'19'0,"0"0"-7"0,0 0 20 0,0 0-15 15,0 0 20-15,0 0-2 0,0-19-18 0,0 19 17 0,0 0-18 16,0 0-1-16,0 0 1 0,0 0 32 0,0 0-26 16,0 0-4-16,0 0 0 0,0 0-11 0,0 0 0 0,0 0 5 15,0 0-7-15,0 0 3 0,0 0-3 0,0 0-3 16,0 0 3-16,0 0-3 0,0 0 0 0,0 0 1 0,0 0-2 16,-19 19 2-16,19-19 0 0,0 20-3 0,0-3 2 0,0 2-1 15,-20-2 0-15,20 2-2 0,0 0 1 0,0-1 0 0,0 0 0 16,-16 1 1-16,16-19 1 0,0 19-1 0,0-1 0 0,0 18 0 15,0-18 2-15,0 2 0 0,0-2 0 0,0-18 0 16,0 18 4-16,0 1-2 0,0 0 5 0,0-19-5 0,0 36 9 16,0-18-7-16,0-18-3 0,0 20-2 0,0-2 1 0,0 0 2 15,0 0 2-15,0 1-7 0,0-1 1 0,-20 1 0 16,-2-1-1-16,6 0-3 0,-1-18 1 0,-2 20-8 0,2-2 4 16,-2-18-20-16,-1 0 6 0,20 18-2 0,-16-18-3 0,16 0-3 0,-42 0-69 15,42 0 56-15,-19 0-8 0,19-18-7 0,-14 18-40 0,-5 0 62 16,19 0-10-16</inkml:trace>
  <inkml:trace contextRef="#ctx0" brushRef="#br0" timeOffset="75276.92">7912 12468 53 0,'0'0'16'0,"0"0"-6"0,0 0 8 0,0 0-10 0,0-18 13 0,0 18-11 16,0-18 12-16,0 18 1 0,0-20-12 0,0 2 10 0,0 0-11 0,0 18 11 16,0-38-1-16,0 21-11 0,0 17 8 0,0-19-9 15,0 1 8-15,0 0 4 0,0-2-11 0,0 2 11 0,0-18 12 16,0 16-18-16,0 20-1 0,-17-17-8 16,17-2 7-16,0 19-6 0,0 0 0 0,0-18 1 15,0 18-3-15,0-19 16 0,0 19-14 0,0 0 0 16,0 0-2-16,-17 37-3 0,17-1-3 0,0-16 4 15,0 16-3-15,-19-18 4 0,19 20 0 0,-36 72-2 0,17-54-2 0,2 72-1 16,-24 1 2-16,41-73-1 0,-17-2-1 0,0 58 4 0,-2-38 5 16,19-19 0-16,0-18-1 0,0 0-5 0,0 0-3 0,0-37 2 15,19 36-3-15,-19-36 5 0,0 18-1 0,34 2 5 0,-34-20-6 16,22 18 1-16,-3-18-2 0,-2 18 1 0,22-18 5 16,-4 0-4-16,18 20 1 0,-14-20-2 0,0 0 2 0,-4 0 0 15,18 0 1-15,-14 0 2 0,0 0-3 0,-3 0-2 16,16 0 2-16,-35 0-3 0,-17 0 1 0,41 0-3 0,-5 0 3 15,-16 0-7-15,-4 17-18 0,3-17-13 0,1 0-16 16,-20 0 21-16,14 0-53 0,-14 0-19 0,19 0 52 16,-19 0 10-16,0-17-13 0,22 17 10 0</inkml:trace>
  <inkml:trace contextRef="#ctx0" brushRef="#br0" timeOffset="75559.53">8523 12763 109 0,'0'0'48'0,"0"0"-30"0,0 18-1 0,0-18-7 16,-16 19 16-16,16-2 5 0,0 3 1 0,0 0-4 16,0-20-17-16,0 16-3 0,0 4-1 0,0-2 5 0,16 0 1 0,23 19 15 15,-3 0-12-15,-20-18-6 0,23-2-3 16,-3 2-3-16,-16 0-4 0,16-19 6 0,-17 18-4 16,14-18 1-16,-14 18-2 0,20-18 2 0,-19 0 0 0,16 0 3 15,-36 0-4-15,19 0 0 0,-19 0-1 0,16 0 1 0,4 0 1 0,-4 0 0 16,-16 0 1-16,0 0 2 0,0 0-4 15,0 0 0-15,0 38 0 0,-36 16 1 0,20-16-1 0,-3-2-3 16,-17 20 1-16,0 37-1 0,-6-39 2 0,9 58 2 0,14-77-4 0,-17 21 1 16,16-17 0-16,4-5-1 0,-4 41 1 0,-19-1-1 0,23-57-2 15,-4 23-10-15,20-24-1 0,-16 4-24 0,16-20 10 0,-19 17-43 0,19 2 26 16,0-19-3-16,0 0-49 0,0 0 59 0,19-19-46 0</inkml:trace>
  <inkml:trace contextRef="#ctx0" brushRef="#br0" timeOffset="76004.53">9890 13151 78 0,'0'0'39'0,"0"0"-23"0,-22 0 9 0,22-19 0 0,0 19 6 16,0-19-13-16,-17 19 22 0,17 0-22 0,-19-18 11 0,19 18-17 15,0 0 0-15,-17 0-1 0,17-18 11 0,-19 18-12 0,2 0 12 0,17 0-13 16,-19 0 7-16,19 18-10 0,-19 0 8 0,2 1-1 0,17 0-8 16,-22 17 4-16,22 0 0 0,0 2-5 0,-20 0 1 0,20-2-2 15,0 0 0-15,0 21 0 0,0-20-1 0,0 17 0 0,0-15-1 16,0 14 2-16,0 3-1 0,0-38-1 0,20 21 2 0,-20-5 0 16,22-34-2-16,-22 19-2 0,0 1 2 15,17-3 3-15,-17-17-4 0,19 0 3 0,0 0-2 0,-19 19 0 16,17-19-5-16,2 0-8 0,-19 0 1 0,0-19-3 0,17 19-29 15,2-17-13-15,-19-3 26 0,17 20-3 0,-17-19-3 0,22-15-45 0,-5-5-1 16,-17 39 49-16,19-37 9 0,-19 37 7 0,0-37 1 0,19 37-26 16</inkml:trace>
  <inkml:trace contextRef="#ctx0" brushRef="#br0" timeOffset="76292.23">10147 13371 109 0,'0'0'63'0,"0"0"-32"0,0 0-20 0,0 18 0 0,0-18 1 16,0 0 23-16,0 0 1 0,0 0-18 0,-19 20 13 15,19-20-9-15,0 0-8 0,0 0-3 0,0 19-9 16,-17-19 9-16,17 17-9 0,0 3 6 0,0-20-1 0,-19 17-3 0,19 20 4 16,0-37-5-16,0 39 3 0,0-39 0 0,0 36 1 15,0-19-7-15,0 1 0 0,19 38 2 16,-19-56-1-16,0 18-2 0,17-18 2 0,2 38 1 0,-19-38-2 0,17 17 3 16,2-17-2-16,-19 0 0 0,20 0 0 0,-7-17 0 0,-13 0 4 15,20-4-1-15,-20 3-1 0,22 0-1 0,-22-1-1 16,19 0-1-16,-19 1 1 0,0-18 3 0,0 36-6 15,0-17 3-15,17-22-3 0,-17 39 4 0,0-18-1 0,0-1-1 0,0 19-4 16,0-17-11-16,0 17-6 0,0 0-2 0,0 0 8 16,0 0-23-16,0 0-6 0,0 17 18 15,0-17-34-15,19 19-13 0,1-1 3 0,-20 0 26 0,0 3 32 16,16-21-43-16</inkml:trace>
  <inkml:trace contextRef="#ctx0" brushRef="#br0" timeOffset="76655.89">10479 13594 47 0,'0'0'39'0,"0"0"-28"0,0 0 1 16,0 0 16-16,0 0 9 0,0-19-17 0,0 19 41 0,0 0-42 15,0 0 18-15,0 0-21 0,20 0 0 0,-20 0 6 0,0 0-5 16,0 0-7-16,0 0 8 0,0 19-4 0,0 16 6 16,0-16-15-16,0 0-2 0,16-1-2 0,-16 0 1 0,0-18 0 15,0 38-1-15,0-38-2 0,0 36 2 0,20-36 1 16,-20 0 1-16,0 20-3 0,0-20-1 0,0 0 2 16,16 0 1-16,-16 0-2 0,0-39 2 0,17 22-3 0,-17-21 0 15,0 2-2-15,0 17 1 0,19 0 2 0,-19-35 1 0,0 37-3 0,0-59 1 16,0 59 2-16,22-20-2 0,-22-2 2 0,17 21-3 15,-17 0 0-15,0 18 3 0,19 0-2 0,-19 0 1 16,20 0 4-16,-20 0-1 0,0 18 1 0,16 0-3 16,4 21 0-16,-20-2 2 0,16-1-2 0,-16-18-3 0,20 21 2 15,18 32 6-15,-38-52-8 0,17 18 4 0,-17-37 0 16,19 18 0-16,-19-18 2 0,0 0-2 0,20 0 1 16,-20 0-3-16,16-18 0 0,-16 0 5 0,20-1-4 0,-20 0-1 0,0 1 1 15,16 1-2-15,-16-2 1 0,20 2 4 0,-20-22-3 16,16 39-2-16,-16 0 3 0,17 0 2 0,-17 0-1 15,22 0-4-15,-3 56 7 0,-19-20-3 0,20-18-2 16,-20 1-2-16,0 36-6 0,16-34-2 0,-16 13-22 0,20 22-28 16,-20-19-48-16,16 19-36 0,-16-39 40 0,0 2 46 15</inkml:trace>
  <inkml:trace contextRef="#ctx0" brushRef="#br0" timeOffset="77094.24">11437 13371 134 0,'0'0'0'0,"0"0"68"0,0 0-51 0,0 0-13 16,0 0 14-16,0 18-2 0,0 2 21 0,0-1-20 0,0-2 7 15,0 3-14-15,0 16 5 0,0 0-6 0,16 21 9 0,-16-22-9 16,20 94 12-16,-20-90-16 0,22 52 2 0,-22-55-3 16,0 4 1-16,0 50 4 0,0-14-3 0,16-4-9 0,-16-35 2 15,0-1 1-15,0 1 3 0,20 0-2 0,-20 0-2 0,0 19-4 0,0-38-1 16,0 37-15-16,0-55 9 0,0 0-1 0,0 20-1 0,0-20-24 16,0 0 15-16,0 0-35 0,-20-39-10 0,20 3 6 15,-16 18 38-15,16-38-9 0,0 19 23 0,0-37-3 0,-22 38 8 16,22-20-2-16,0 3-33 0</inkml:trace>
  <inkml:trace contextRef="#ctx0" brushRef="#br0" timeOffset="77277.17">11453 13611 50 0,'0'-17'25'0,"0"-40"74"0,0 39-71 16,0 18-4-16,20-54 25 0,-20 54-25 0,0-20 0 15,22 3-12-15,-22 17 11 0,0-19 1 0,0 19-11 16,16 0 11-16,-16 0 0 0,39 0 3 0,-39 19-17 16,17 18 0-16,2-20 1 0,-19 2-2 31,36 165 33-31,-36-128-32 0,0-56-7 0,0 36 6 0,0 1-8 15,-19 0 0-15,2-18-3 0,-2-1 1 0,19 1-4 0,-17-19-14 16,-2 0-18-16,19 0 16 0,0 0-4 16,-20-37-30-16,20 18 22 0,-16-18-49 0,16-19-21 0,0 39 54 15,0-21 7-15,0 2 11 0,0-56-40 0</inkml:trace>
  <inkml:trace contextRef="#ctx0" brushRef="#br0" timeOffset="77542.48">11788 12616 180 0,'17'0'79'16,"-17"0"-64"-16,0 0-4 0,0 0 0 0,0-18 18 0,0 18 3 15,0 0-19-15,0 0 8 0,0 0-12 0,0 0 1 0,0 0 10 16,16 0-3-16,-16 0-9 0,0 0-1 0,22 18 14 16,-22 0-14-16,0-18 1 0,0 37 7 0,20-1 0 0,-20-17-10 15,0 36 6-15,19-36-7 0,-19 38 8 0,17-3-6 0,2 74 19 16,-19-35-17-16,17-38-7 0,-17-19 0 0,19 57 2 15,-19-20-2-15,19 3-3 0,-19-40 1 0,0 0-2 0,14 21-2 16,-14-3-3-16,0 1-15 0,0-55 7 0,0 38-22 16,0-21-3-16,0-17-8 0,20 0 18 0,-20 19-75 15,0-19 65-15,0-19-39 0,0 2 44 0,22 0 7 0,-22-4-7 0,0-15 26 16,0 36 1-16,0-19-21 0</inkml:trace>
  <inkml:trace contextRef="#ctx0" brushRef="#br0" timeOffset="77844.92">12139 13371 86 0,'0'0'26'0,"0"0"24"0,0 0-29 0,0 0 0 15,0 18 19-15,0 21 14 0,0-2-26 0,17-20-16 16,-17 2-2-16,0-1 10 0,0 21-3 0,17-39-10 0,-17 36 9 0,22-36-8 16,-22 17 8-16,19 1-3 0,-2 1-6 0,2 0-2 15,-19-1-2-15,20-18 2 0,-20 0-1 0,16 0 1 16,-16 0-1-16,19 0 1 0,-19 0-3 0,17-37 0 16,-17 18-1-16,0 1 0 0,0 1 2 0,0-19-2 0,0-3 0 15,0-15 2-15,0 17-2 0,-17 18 3 16,17-1-2-16,-19 2-2 0,19 0 2 0,0 0 2 15,0 18-2-15,-16 0 1 0,16 0-1 0,-20-19 4 0,20 19-4 16,0 19 8-16,-19-19-6 0,19 0 3 0,0 18-3 0,0-18-1 16,-17 36 5-16,17-36-3 0,0 39 1 0,0-39 0 0,0 37-6 0,0-20-2 15,0 38 1-15,0-17 10 0,17-19-6 0,-17 35 3 0,0-35-4 16,19-1-5-16,1 38 6 0,-4-20-1 0,-16 1 2 16,19-18-6-16,-2-1 0 0,0 19-9 0,24-1-33 0,-24-17-4 15,-17 2 16-15,19-21-5 0,1 0-49 0,16 0-29 0,-36-21 1 16,16 2 52-16,-16 2 14 0</inkml:trace>
  <inkml:trace contextRef="#ctx0" brushRef="#br0" timeOffset="78430.3">12638 12707 193 0,'0'0'122'16,"0"19"-117"-16,0-19 0 0,0 0 1 0,0 18 17 0,0-18 8 15,0 19-18-15,0-1 13 0,16 18-5 0,-16-16-13 0,0 0-1 16,0-4 5-16,0 4 0 0,19 34 13 0,-19-35-18 0,17 54 6 0,-17-35-7 15,39 108 10-15,-20-70-14 0,1-40-2 0,-4 111 7 16,-16-110-6-16,20 73-1 0,-4-15 0 0,3-61-1 16,-19 5 0-16,20-3 1 0,-20 1-5 0,0 36-10 0,0-52 3 0,0 15-1 15,14-19-3-15,-14 20-11 0,0-18 16 0,0-2-10 0,0-17 7 0,0 19-22 16,0-19-4-16,0 0 20 0,-14-19-22 0,-6-17 4 16,20 18 24-16,-19-38-5 0,3 0 8 0,16 20 6 15,-36-75 2-15,-3-18 10 0,17 18 21 0,5 39 12 16,0-4-7-16,17 40-7 0,0-1-2 0,0 37-12 15,0 0 8-15,0-17-10 0,0 17 10 0,17 0-1 0,-17 0-10 16,17 0 13-16,-17 0-13 0,22 0-1 0,-3 0 4 0,-19 17-6 0,20-17 4 16,-4 19-4-16,-16-1-3 0,36 0 0 0,-17 0 1 0,1 21-2 15,-6-39-1-15,5 37-1 0,3-20 1 0,-22-17-2 0,36 37-5 16,-16-37-1-16,-20 18-4 0,19 3-20 0,-2 15-11 0,2-36 16 16,-3 17-31-16,-16 1-2 0,17 1 6 0,5-19 30 0,-22 19-9 15,20-19 15-15,-4 0 12 0,-16 0 2 0,20 0 3 16,-20 0 0-16,19 0 0 0,-19 0-1 0,17-19 0 0,-17 19 19 15,19 0 14-15,-3 0 1 0,-16 0-16 0,0 0 14 16,17 19-3-16,2-19-1 0,-19 18-2 0,23 0-5 16,-7-18-5-16,23 21-4 0,-39-4-6 0,36 0-2 15,-36-17 1-15,17 19-3 0,-17-19 4 0,19 0-1 16,-3 20-1-16,-16-20-2 0,23 0 6 0,-23 0-3 0,0 0 0 0,0-39 7 16,0 22-10-16,0-21 1 0,-23 20 1 15,23 0-2-15,-16-20 10 0,-3 20 5 0,19-18-8 16,-17 19 4-16,-2-4-2 0,19 21-6 0,-17-18 7 0,-2 18 0 15,19 0-6-15,-20 0 0 0,4 39 10 16,-7-3-12-16,23-19-2 0,0 20 1 0,0 18 4 0,23 56 0 16,-7-37-3-16,23 18-1 0,-3-36-2 0,-19-19-2 15,18 36-12-15,-12-17-22 0,49 17-76 16,-17-52-21-16,-39 13 49 0,1-34-55 0,25 19 55 0</inkml:trace>
  <inkml:trace contextRef="#ctx0" brushRef="#br0" timeOffset="79313.13">14740 13243 193 0,'0'0'43'0,"0"0"-38"16,0 0 0-16,-19-20 8 0,19 20-6 0,0 0 12 0,0 0-10 15,0 0 0-15,-17 0 10 0,17 0 3 0,0 0-3 0,0 0-9 16,-19 0 10-16,19 0-14 0,0 0 0 0,0 0-1 0,0 0-1 16,0 0 2-16,0 0-4 0,0 0 0 0,0 0 1 0,0 0-3 15,0 0 0-15,0 20-3 0,0-20-7 0,0 0-1 16,-22 0-25-16,22 18-19 0,0-18-24 0,0 0 34 16,0 18-34-16,-19-18 28 0,19 0-7 0</inkml:trace>
  <inkml:trace contextRef="#ctx0" brushRef="#br0" timeOffset="79442.16">14663 13703 133 0,'0'21'67'0,"0"-21"-43"0,0 17-9 0,0 0 14 0,0 2-16 15,0 18 2-15,0-18-7 0,0-1-5 0,0 1 1 0,0-1-2 0,0 1-3 16,0 17-35-16,0-36 9 0,22 21-49 0,-22-21 39 16,0 16 5-16,0-16-18 0,0 0-4 0</inkml:trace>
  <inkml:trace contextRef="#ctx0" brushRef="#br0" timeOffset="80328.55">16215 13279 53 0,'0'0'0'0,"0"0"16"15,0 0-12-15,0 0-1 0,0 0 0 0,-19 0 6 16,19 0-5-16,0 0 4 0,0 0-2 0,0-18 8 0,-17 18 3 16,17 0-8-16,0 0 10 0,0 0 2 0,-19 0 9 15,19 0-13-15,0 0-8 0,0 0 1 0,-17 0-1 0,17 0 21 16,-19 0-19-16,19 0 7 0,-20 0 0 0,20 0 2 16,0 0-12-16,-16 0-1 0,16 0 6 0,0 0-6 0,-22 18-1 15,22-18 0-15,-17 20 5 0,17-3-7 0,-19 2 4 0,19-1-5 0,0 0-2 16,-17-18 2-16,17 38 2 0,0-19-1 0,-19-2 0 0,19 20-2 15,-17 39 1-15,17-76-2 0,0 36 0 0,0-36 1 16,0 35-1-16,0 21-3 0,0-38 3 16,0 20-2-16,0-21 2 0,17 2-1 0,-17 18-11 0,19-37 4 15,-2 19-2-15,2-1-16 0,-2 1-10 0,21-1-8 0,-18 1-9 16,-1-19 22-16,17 0-43 0,-19 0 9 0,19 0 31 16,2 0 16-16,-38 0 8 0,39 0-40 15</inkml:trace>
  <inkml:trace contextRef="#ctx0" brushRef="#br0" timeOffset="80645.33">16566 13648 35 0,'0'0'12'0,"0"0"-6"0,0 0 4 0,17 0 2 16,-17-19-4-16,0 19 11 0,0 0-6 0,17 0 17 0,-17 0 3 16,0 0-3-16,0 0-16 0,0-18 15 0,0 18-2 0,0 0-3 15,0-17 1-15,0 17-12 0,0-19 8 0,0 19-11 16,0-17-3-16,0 17 8 0,0-21-10 0,-17 21 1 0,17-18 0 0,-17 18 7 0,17-18-7 16,0 18 0-16,0 0 0 0,-19-19 2 0,19 19-5 0,-16-17 1 15,16 17-3-15,0 0 2 0,-20 0-1 0,20 0 0 16,0 0 1-16,0 0 0 0,0 0 1 0,0 17-4 15,0 2 0-15,0-1 2 0,0-18 0 0,0 18-2 16,0 3-1-16,0-4 3 0,0 2-1 0,0-2 2 16,0 1-3-16,0-18 0 0,0 19 2 0,0 0-1 0,0-19 4 15,0 18-2-15,0-18 2 0,0 18-3 0,0-18-2 0,0 21 4 16,0-21-4-16,20 17 4 0,-20-17-1 0,0 0-4 16,0 17 5-16,16-17-1 0,-16 19-4 0,0 1 1 15,0-3 1-15,0-17-2 0,19 19 2 0,-19-1 1 16,17-18-3-16,-17 0 1 0,17 19-3 0,-17 18 5 0,22-37-1 0,-3 17 2 15,-2 2-3-15,-17-19-1 0,19 21-7 0,1-21 2 0,-4 36-21 16,4-36-13-16,-4 0 12 0,-16 17-5 0,36-17-48 0,-36 0-22 16,22 0 52-16,-22-17-24 0,17-3 6 0</inkml:trace>
  <inkml:trace contextRef="#ctx0" brushRef="#br0" timeOffset="81011.91">16973 12651 89 0,'0'0'0'0,"0"0"75"0,0 0-64 0,0 0-1 0,0 20 18 0,0-20-13 16,0 19 15-16,0 17-2 0,0-18-17 0,0 1-2 0,17-1 1 0,-17 1-3 16,0 18 2-16,0 37 9 0,19-38-11 0,1 39 3 0,-20-39-6 15,16 38 3-15,-16-37-4 0,20 183 4 16,-20-181-9-16,0 52 1 0,0 1-12 0,0-55 1 15,0 0-5-15,0 36-16 0,0-17 12 0,0-37 15 0,0 18 3 16,0-19-9-16,0-18 1 0,-20 0-19 16,20 0 13-16,-16 0-12 0,16-18 10 0,0-1 14 0,-20-18 1 0,20 0 5 15,-19 1 3-15,19-20 6 0,-17 38-1 0,17-38 20 0,0 20-13 16,0-20 9-16,-22 19-7 0,22 20-7 0,0-3 14 0,22 3-10 16,-5-2 12-16,-17 19-17 0,0-20-2 0,19 20 0 0,1 0 4 15,-20-18-2-15,36 18 0 0,-20 0-2 0,4 18-5 16,13 2 3-16,-11-20-5 0,17 19 2 0,-39-19-1 15,36 17-2-15,0 20-32 0,-17 0-18 0,-5-37 18 16,5 39-38-16,3-39 32 0,-22 17-36 0,20 2 44 0,-4-19 8 16,-16 17-54-16</inkml:trace>
  <inkml:trace contextRef="#ctx0" brushRef="#br0" timeOffset="81277.64">17582 13558 114 0,'0'0'46'0,"0"0"22"16,0 0-43-16,0 0-15 0,-19 0 2 0,19 0 0 0,0 0 2 0,0 0-1 15,0 0 9-15,-20 0-3 0,20 0-9 0,0 0 5 0,-16 0 3 16,-4 0-14-16,20 17 4 0,0-17-3 0,0 0 6 16,-22 0 0-16,22 0-6 0,0 19 4 0,0-19-8 15,0 0 6-15,0 17-5 0,0-17 4 0,-17 37-1 0,17-37-1 16,0 19 0-16,0-1 4 0,0 0-3 0,0 3-3 0,0-21 0 0,0 34 0 0,17 5 4 16,-17-3-1-16,0-18-3 0,0 1 0 15,22 18-1-15,-2-20 1 0,-20 2-2 16,0 2 2-16,16 15 0 0,4-19 0 0,-20-17-4 15,0 0 1-15,36 19-6 0,-17-1-6 0,-2-18 4 0,-17 0-15 0,16 0-11 16,26 0-49-16,-26 0 46 0,4-18-50 0,-1-1 0 16,-19 2 54-16,17-3-9 0,2 20 27 0,-2-37-25 15</inkml:trace>
  <inkml:trace contextRef="#ctx0" brushRef="#br0" timeOffset="81591.12">17931 13169 86 0,'0'0'60'0,"0"0"-16"15,0 0-30-15,0-18-1 0,-17-1 15 0,17 0 2 0,0 1-16 16,-19 0-1-16,19-20 27 0,-20 2-23 0,20 16 5 16,0 3-2-16,0-2-12 0,-16 1 6 0,16 18-8 15,0 0 4-15,0-18-6 0,0 18 0 0,0 0 4 0,0 0-3 0,0 18 21 16,0 0-18-16,0 1-5 0,16 37 2 0,-16-39-3 0,20 57 1 16,-20-36 0-16,19 54-2 0,-19-56 0 0,17 20-2 0,2 18 1 15,-19 18 1-15,17-56-1 0,-17 21-1 0,36 16 1 0,-36 1-1 16,16-18-2-16,6-56 2 0,-22 17 0 0,20 2 3 0,-20-1 1 15,19-18 1-15,-19 0 1 0,17 0-5 0,-17-18 0 16,19-18 2-16,-19 16-2 0,17-16-2 16,-17-2 2-16,19 2 1 0,-19 17 0 0,0 0-1 0,19 1-2 15,-19 1 2-15,14 17 2 0,5 0-2 0,-19 0 1 0,23 0-2 16,-23 17 0-16,19 1 3 0,-19 20-4 0,17-2 0 16,-17 2-6-16,19-2-28 0,0 1-12 15,-19-18-20-15,0 18-21 0,0-19 38 0,17 1-43 16,-17-19 58-16,0 17-9 0,0 2 2 0</inkml:trace>
  <inkml:trace contextRef="#ctx0" brushRef="#br0" timeOffset="82095.36">18578 13648 115 0,'0'0'0'0,"0"19"66"0,17 17-52 0,-17-15 10 0,19-4 4 15,-19 0-17-15,19-17 7 0,-2 39-7 16,2-22-2-16,-19-17-5 0,17 19 9 0,-17-19 9 0,19 0 3 15,-19 0-2-15,17 0-7 0,-17-19-6 16,0 2-6-16,0-22 3 0,0 39-4 0,0-34 3 0,0-5 1 16,0 21 4-16,0-55 2 0,-17 37-3 0,-2 36-4 15,19-21 0-15,0 3 4 0,-17 0 2 0,-2-1-4 0,2 2 0 16,17 17-3-16,0 0-4 0,-19 0 5 0,19 0-3 16,0 0 0-16,0 17-2 0,0 2 5 0,0 17 1 0,0 21-3 15,0-3-7-15,0-17 1 0,19 36 3 0,-2-54 0 16,2 55 0-16,-2-1-14 0,-17-54 1 15,36 18-16-15,-36-17 9 0,22 16-56 0,-5-18 14 16,2 1-9-16,0-19-4 0,-2 0 6 0,-17-19 22 16,19 19 32-16,-2-54-5 0,-17 34 16 0,36-72 1 15,-19 74 3-15,-17-38 2 0,22-34 10 16,-3 14 9-16,0 3 40 16,-19 35-9-16,17 20-4 0,-17-19-26 0,0 20 19 0,0-3-22 15,19 20 18-15,-19-17-21 0,0 17 15 0,0 0-19 0,0 0 9 16,17 0-8-16,-17 0-3 0,0 17 0 15,0 3-2-15,0 16 1 0,19-18-3 0,-19 21-1 16,0-22-5-16,0-17 3 0,20 54 3 0,-20-54-7 16,0 19 1-16,0 0 1 0,0 17 3 0,0-15-2 0,14 32 1 15,-14-33-2-15,0 16 2 0,0 1-2 0,19-19-1 0,-19 1-1 16,0-2 0-16,0 23 1 0,0-24 2 0,0 4 0 0,0-3-1 16,0 20-7-16,0-18 4 0,0-2-1 0,-19 2 0 0,5 2-30 15,-25-5-27-15,22-16-18 0,-19-37-142 16,-2 1 92-16,38 17 78 0</inkml:trace>
  <inkml:trace contextRef="#ctx0" brushRef="#br0" timeOffset="83111.47">20789 13261 51 0,'0'0'19'0,"0"0"-12"0,0 0 2 0,0 0-6 0,0 0 5 0,0 18 5 16,0-18 3-16,0 0-2 0,0 0-2 0,0 0 1 15,0 0-1-15,0 0-8 0,0 0 9 0,19 0-5 16,-19 0 1-16,0 0 10 0,0 0 3 0,0 0-10 0,0 0-1 16,19 0 0-16,-19 0 8 0,0 0-1 0,0 0-9 0,0 0-1 15,14 0 0-15,-14 0 6 0,0 0 7 0,20 20-8 0,-20-20-1 16,0 0-2-16,0 0-5 0,0 0 0 0,0 0 7 16,0 0-4-16,0 0-5 0,0 17 2 0,22-17 2 0,-22 0-4 15,0 0 4-15,0 0-4 0,0 0-1 0,0 0 1 0,0 0-3 16,0 0 2-16,19 0 1 0,-19 0-4 0,0 0 0 0,17 0 5 15,-17-17 3-15,0 17-5 0,0 0 0 0,19-20-1 16,-19 2 0-16,0 0 3 0,20-2 0 0,-20 2-5 16,0 0 1-16,0 0 0 0,0 0 2 15,0-20 7-15,0 20-4 0,0 0 0 0,0-1-3 0,0 0-1 16,0 2-12-16,-20-2 12 0,20-1 4 0,-19 3-2 16,19 17-2-16,0-19 0 0,-17 19 3 0,-2 0-1 0,19-18 0 15,-42 18 3-15,28 0-4 0,-5 0 7 0,-17 0 3 16,17 18-8-16,2 1-1 0,17-2-2 0,-19 3 2 0,-1-1-1 15,-2 17 2-15,6 1-1 0,-1 19 6 0,17-38-5 16,-19 18-1-16,19 2-1 0,0-20 0 0,-17 37 1 16,17-36-4-16,0-1 1 0,0 38 13 0,17 0-10 15,2-20 1-15,-2 0-1 0,-17-15-2 0,38 15 0 16,-38-1 3-16,20-35-4 0,16 38 2 0,-17-2-3 16,-19-15 1-16,36-4 2 0,-17 0-2 0,15 2 1 15,-12 1 2-15,-22-20-6 0,19 0-3 0,-2 0-34 16,2 0-1-16,1 0 15 0,-20 0-1 0,16-20-43 0,4 1-20 15,-20 2-22-15,16 0-2 0,1-22 74 0,-17 2-40 0</inkml:trace>
  <inkml:trace contextRef="#ctx0" brushRef="#br0" timeOffset="83385.57">21270 13151 138 0,'0'0'85'15,"0"0"-37"-15,0 18-23 0,0-18-10 0,0 18 19 16,0 0 2-16,0 0-9 0,0-18-19 0,0 20 6 15,0-20-7-15,0 18 8 0,0 20-8 0,0-21 6 0,0 20-1 16,0-1-3-16,0-36-6 0,0 39 7 0,0-2-7 16,0-1 1-16,20-18-2 0,-20 38-1 0,0-20 3 0,16 20-1 15,4-38-1-15,-20 0 0 0,16 20 3 0,4-21 1 0,-4-17-1 16,6 19 5-16,-22-19-5 0,56 0 8 0,-56 0-10 16,16-19 1-16,4 2 0 0,-4 0-2 0,4-22 2 0,13-17 2 15,-11 2-1-15,17-2 2 0,-23 2-1 0,4 34-5 16,-4-54-10-16,4 38-10 0,-1 0-4 0,-5-2-6 15,-14 38 10-15,0-38 1 0,19 38-25 0,-19 0 14 0,0-18-4 16,22 18-50-16,-22-18-62 0,20 18 70 0,-20 0 55 16,16 0-4-16,-16 0-20 0</inkml:trace>
  <inkml:trace contextRef="#ctx0" brushRef="#br0" timeOffset="83864">21896 13465 67 0,'0'0'26'0,"0"0"1"0,0 0 4 16,0 0-2-16,0 17-16 0,16-17 11 0,-16 0-5 0,0 0-9 15,22 19 10-15,-2-19-1 0,-20 0-4 0,16 18-2 16,23-18 11-16,-39 0-9 16,0 0-9-16,17 0 2 0,-17-18-3 0,19-1 6 0,-19-18-1 0,0 20-1 15,17 17-4-15,-17-39-2 0,0 39 0 0,0-36 1 0,0-1-1 0,0 20 4 16,0-3-4-16,0 2 2 0,-17-20 11 0,17 20-12 16,0 18 2-16,0-18 4 0,-19 0-4 0,19 18-4 0,0 0 1 15,-17 0 1-15,17 0-2 0,0 0 2 0,0 18-2 0,-19 38 4 16,19 0-4-16,0-2 0 0,-20-18-3 15,20 20 3-15,0-19-3 0,0 39 3 0,0 51-4 0,0-109-5 16,0 20-2-16,0 18-27 0,0-20 13 0,20 1-35 16,-20-19 25-16,0 18-192 0,19-36 203 15,-19 0 7-15,0 0 5 0,0-36 0 0,17 18 7 0,-17-1 3 0,19-74 1 16,-2 38 0-16,-17 37 0 0,0-19 2 16,16-17 7-16,3 18 13 0,-19 15 18 0,23-34 63 15,-23 38-63-15,0 17-22 0,0 0 17 0,16 0-5 16,-16 0-3-16,0 0 1 0,0 17-18 15,0 2 11-15,20-1-7 0,-1 21-4 0,-19-39-7 16,0 17 0-16,0-17-2 0,17 19 7 0,-17-2-3 0,0-17-1 0,19 18 7 16,-19 1-7-16,17-19 11 0,-17 0-10 0,19 0 0 0,-19 0-2 0,17 0 3 15,-17-19 1-15,22 1 0 0,-22 1-6 0,16-19 2 16,4 15-1-16,-20 21-2 0,19-18-2 0,-19 0 1 0,0 18-2 0,17-19 2 16,-17 2-3-16,19 17-1 0,-19-20-2 0,0 20-12 15,17 0 7-15,-17 0-17 0,19 0-33 0,-19 0 32 0,0 0-7 16,0 0-52-16,0 20 37 0,17-20-53 0,-17 0 31 15,16 0-3-15</inkml:trace>
  <inkml:trace contextRef="#ctx0" brushRef="#br0" timeOffset="84127.43">22560 13409 63 0,'0'19'63'0,"0"-19"-42"0,0 0 20 15,0 0-23-15,0 0 2 0,0 0 12 0,0 0-7 0,0 0-7 16,0 0-8-16,0 0-2 0,0 0 3 0,0 0 13 0,19 0-19 16,-19 0 7-16,0 17-2 0,19 3 10 15,-5-20-12-15,-14 17 8 0,20 2-7 0,-20-19-5 0,0 36 3 16,22-15-2-16,-3 32-5 0,-19-53 0 16,17 37 2-16,-17 0 1 0,19 2-1 15,-19-39-1-15,19 34-5 0,-19-15-2 0,0 1-6 16,0-20 1-16,0 0-1 0,0 17-29 0,0-17-22 15,0 0 22-15,0 0-95 0,0 0 102 0,0 0-64 16</inkml:trace>
  <inkml:trace contextRef="#ctx0" brushRef="#br0" timeOffset="84680.33">23113 13205 67 0,'0'0'61'0,"0"0"-31"0,0 0-3 0,0 0 13 16,0 0-29-16,0 0 0 0,-17 0 12 0,17 18-16 15,0 2 13-15,0-2-4 0,-19 37 13 16,19-36-18-16,-17 111 38 0,-21-76-38 15,21 94 25-15,-41-18-16 0,-14 109 32 16,36-109-31-16,17-76-13 0,-56 132-1 0,39-57-11 16,0 18 0-16,36-111 2 0,-19 0-4 0,-3 77-24 15,2-96 16-15,6 56-40 0,-5-36 7 0,0-18-64 16,19-19 60-16,-17 0-3 0,17 0-39 0,0 0 6 16</inkml:trace>
  <inkml:trace contextRef="#ctx0" brushRef="#br0" timeOffset="85214.85">20659 13980 62 0,'0'0'20'0,"-36"0"1"0,36 0-13 0,-36 20 32 0,19-20-24 16,-22 17 55-1,23-17-48-15,16 19-2 0,-22-1 9 16,5-18-8-16,17 19 15 0,0-19-11 0,0 0 0 15,0 17-4-15,17-17 3 0,5 0-12 16,14 0 5-16,36-17 9 0,-53 17-21 0,111-19 13 16,-41 1-7-16,24-1-2 0,-77 19-6 0,22 0-3 15,86 0 7-15,-30 0 2 0,104 73-3 16,-49-17 2-16,-136-36-4 0,25-3-3 0,34 20 1 16,21 18-9-16,-2-18-31 0,-75-37 10 15,36 18-89-15,2 1 12 0,-18-19-23 0,-20-19 63 16,-17 19 12-16</inkml:trace>
  <inkml:trace contextRef="#ctx0" brushRef="#br0" timeOffset="85928.57">24776 12726 125 0,'0'0'27'0,"0"0"-13"0,0 0-2 0,0 0 4 0,-22 0 9 0,22 0 0 16,0 0-13-16,0 0 12 0,-20 0 11 0,20 0-26 16,0 18 9-16,-16 1-8 0,16-19-1 15,0 18-5-15,0-18 0 0,0 36 1 0,0-16-4 0,0 0 1 16,0 52 24-16,0-18-15 0,16 21-9 0,-16-20-1 15,20 19 2-15,2-18-3 0,-6 17 1 0,-16-36-1 0,20-1 0 16,-1 94 9-16,-19-91-4 16,0-39-1-16,17 0 1 0,-17 17 20 0,0-17-20 15,19-38 20-15,-2 20-17 0,-17-19-4 16,36-17 3-16,-14 54-5 0,-6-19 3 0,-16-1 1 16,39 2-1-16,-22 0 2 0,-17 18 2 0,19 0 4 15,-19 0-8-15,0 18 6 0,0 20 3 16,0 18-3-16,-19-2-4 0,-17 21-4 15,16-58-4-15,-18 57-2 0,2-56 0 0,36-18-4 0,-36 38-18 16,0-21 3-16,16-17-21 0,20 0 25 16,-38-17-46-16,38 0 27 0,0-22-12 15,0 2 30-15,38 0-30 0,-38 37 19 0,20-36-4 0,-1 36-3 0,34-56-55 16,-34 38 76-16,20-18-8 0,-3 16-19 0</inkml:trace>
  <inkml:trace contextRef="#ctx0" brushRef="#br0" timeOffset="86328.37">25421 13445 85 0,'0'0'0'0,"0"0"55"0,0 0-8 0,0 0-30 15,0-17 6-15,-20 17 6 16,20-19 22-16,0-1-41 0,-16 2 23 15,16 18-1-15,-20 0-28 0,20 0 7 0,0 0-7 16,-19 0 19-16,19 18-16 0,0 21 8 16,0-39-10-16,0 37 5 0,0-20-1 0,0 59-2 15,19-40-6-15,-19-19 3 0,0 1-2 0,20 1 1 16,-4 36 12-16,-16-55-12 0,0 21 4 0,20-4-4 16,-20-17 0-16,16 0 9 0,1 0-9 0,5 0 6 15,-22 0-7-15,0-17-2 0,19-4 5 0,-19 3-4 16,17-19 7-16,2 0-6 0,-19 20 1 15,0-2-2-15,0 2 5 0,0 17-4 0,0-21-1 0,0 3 3 16,0 18-1-16,20 0 8 0,-20 18-7 0,0 39-2 16,16 16 5-16,-16-73-9 15,20 91-20-15,-20-52-9 16,0-22-14-16,16 20-48 0,1-18 14 16,2-19-16-16,-19 18 46 0,22-18 4 0,-5 0-34 15,-17 0 69-15,19 0 1 0</inkml:trace>
  <inkml:trace contextRef="#ctx0" brushRef="#br0" timeOffset="86627.71">25883 13353 54 0,'0'0'42'0,"0"-18"34"0,0-1-47 0,0 19 1 0,0-17 20 16,0 17-9-16,0-20 23 0,0 20-50 0,0 0 10 15,0 20-2-15,-20 16 4 0,20-36-20 16,0 18 0-16,0 38 3 0,0-56-5 0,0 19 1 0,0 18 3 16,0-1-6-16,0 0-1 0,0-15-1 0,0 32 0 0,0-16 4 15,0 39-1-15,20-59-3 0,-4 0 2 16,-16 22-1-16,36-22 3 0,-36-17-4 0,20 19-3 15,-4-38 5-15,1-18-1 16,-17 18-1-16,22-36 6 0,-22 37-2 0,19-73 0 16,-19 72-1-1,20 19 0-15,-20 0 4 0,0 0-5 0,16 54 7 0,-16-35-4 16,20 36 1-16,-20 0-6 0,16 38 9 0,-16 36-3 16,0 0-2-16,0-18-3 0,-16-19 1 0,16-36 0 15,-36 36-6-15,-3-56-2 0,0 3-18 16,39-22 18-16,-16-17-18 0,-4 0 6 0,20 0-2 0,-16 0-58 15,-4-17 2-15,4-40-13 0,16 39 45 0,0-20 2 16,52-145-79-16,-32 127 73 0</inkml:trace>
  <inkml:trace contextRef="#ctx0" brushRef="#br0" timeOffset="86977.94">26489 13409 110 0,'-17'0'117'0,"17"0"-73"0,0 0-6 0,0 0-21 15,-19 0 20-15,2-20-4 0,-2 20-25 0,-1 0 23 16,4 0-24-16,-4 20 11 0,20-20-12 16,-22 56 4-16,22-2-2 0,-16 38 11 15,16-18-18-15,0 18 9 0,0-55-9 16,16 56 2-16,6-36 0 0,-2-4 0 16,-4-34 0-16,23 18-1 0,-39-37-3 0,17 17 5 15,-17-17 3-15,0 0 1 0,19-36-1 0,-2-18-4 16,-17-3 3-16,16 2-3 0,-16 0-1 15,0-75-3-15,0 112 3 0,0-38 0 16,0 38-2-16,0 1 3 0,0 17 0 0,20 0 1 16,2 35 0-16,-6 39-1 0,-16-36-2 15,20-2 1-15,-1 151 8 0,-2-42-8 0,-17 2 4 16,-17 3-6-16,-22 70-2 0,23-164 4 0,-42 146-18 16,22-129-36-16,19-53 23 0,-22-3-99 15,23-17 26-15,16-37 17 16,-20-36-33-16,20-1 77 0</inkml:trace>
  <inkml:trace contextRef="#ctx0" brushRef="#br0" timeOffset="87344.04">26951 13353 53 0,'0'0'13'0,"0"0"14"0,-17-18 45 15,-2-1-1-15,19 19-32 0,-20 0-7 16,20 0-18-16,0 0 1 0,0 19 35 0,-22 17-19 16,22 21 19-16,0 16-28 15,0-37-10-15,0 56 3 0,22 3-7 16,-22-78-5-16,20 75-2 0,-20-74-2 16,19 19 2-16,-19-1-8 0,17 57-53 15,2-93 33-15,-2 73-148 0,-17-54 62 16,19 2 37-16</inkml:trace>
  <inkml:trace contextRef="#ctx0" brushRef="#br0" timeOffset="87543.39">27283 13335 116 0,'0'0'107'0,"0"0"-65"0,0 0-15 0,0 0 22 16,0 0-33-16,-17 18 52 0,17-18-52 16,-19 56 25-16,-3 0-20 0,5-20-14 0,-74 148 16 15,74-128-17-15,-77 127 11 0,58-107-12 16,-77 107 6-16,77-110-7 0,19 1-3 0,-74 148 0 15,69-148-3-15,-50 147-18 0,55-164 9 0,-22 72-42 16,23-75 11-16,16 2-27 0,0-39 43 16,0 20-137-16,16-18 112 0,4-19-47 15,-1 0 55-15</inkml:trace>
  <inkml:trace contextRef="#ctx0" brushRef="#br0" timeOffset="88297.88">28317 13223 84 0,'0'0'63'0,"0"0"-27"16,0 0-24-16,0 0 43 0,0 0-41 0,0 20 19 15,0-2-24-15,0 0-2 0,0 19 14 16,0-18-16-16,0 91 18 0,0-54-18 0,56 146 8 15,-40-128-11-15,4 149 7 16,-4-77-8-16,-16-53-6 0,0 110-17 16,20-73-37-16,-20-114 46 0,0 22-34 15,0-20 30-15,0 0-86 16,0-18 66-16,0 0 23 0,-20-18 4 0,20-38-3 16,0 20 11-16,-16-38-1 0,16 2 1 0,-20-78 2 15,20 96 1-15,0-75 4 0,0 56-1 16,0-20 17-16,0 74-7 0,0-92 57 15,0 92-55-15,0-36 36 0,20 0-20 0,-20-18 6 16,16 17-1-16,-16 38-27 16,0-18 16-16,20-1-12 0,-20 37-5 0,0 0 0 15,16-39 15-15,-16 21-16 0,39 0 22 16,-39 18-23-16,19 0 12 0,-19 0-12 0,36 18 12 16,-36-18-15-16,20 57 3 0,-20 34 0 15,0-16-6 1,0-58-2-16,0 1 0 0,-20 56-4 0,20-53 2 0,-36 69-11 15,17-53-4 1,2-37-1-16,17 0 10 0,-22-18-23 0,22-18 12 16,0-3 11-16,22 5-38 15,-22 13 30-15,36-15-58 0,-36 36 36 0,56-56-126 16</inkml:trace>
  <inkml:trace contextRef="#ctx0" brushRef="#br0" timeOffset="88627.63">29053 13409 51 0,'0'0'18'0,"0"19"7"16,0-2 0-16,-16 39 35 15,-4 18 17-15,-2-20-38 16,22-35-29-16,-16 74 30 0,16-76-11 16,0 2-19-16,0 18 42 15,0-37-28-15,0 0-11 0,16-17 5 16,26-22 2-16,-26-16-12 16,23 0-2-16,-39 36-4 0,17-16-6 15,-17 16 1-15,0-37-15 16,0 56 9-16,19-54-44 0,-19 54 37 0,0-20-72 15,0 20 47-15,0-17-168 16,0 17 123-16</inkml:trace>
  <inkml:trace contextRef="#ctx0" brushRef="#br0" timeOffset="88945.03">29369 13537 93 0,'0'0'118'0,"0"0"-109"15,0 21 32-15,-22-21 20 16,22 17-26-16,0-17-26 0,-17 19 23 16,17-19-26-16,-19 35 20 0,2 21-5 15,-2 0-14-15,19-39-7 16,-17 22 7-16,17-22-5 0,0 39-2 16,17-19 2-16,2-1 2 15,-2-36 0 1,-17 0 1-16,36-36 10 0,-36-1-6 15,22 37-7-15,-6-37 7 16,-16-19-3-16,0 20-20 16,0 19 6-16,0-4-10 15,20 42-56-15,-20-4-14 16,0-17 53-16,19 36-132 16,17-16 84-16</inkml:trace>
  <inkml:trace contextRef="#ctx0" brushRef="#br0" timeOffset="89544.13">29695 13501 61 0,'0'0'11'0,"-13"0"24"15,13-19 10-15,-20 2-3 16,20 17-23-1,0 0-15-15,-19-20 12 0,19 20 9 16,0 0-17-16,0 0 20 0,0 0 0 16,0 0 18-1,0 0-12 1,0 0-15-16,-17 0 0 16,17 0-13-16,-19 0 3 15,19 0-7 1,-17 20 11-16,17-3-2 15,0 2-8 1,0-1 4-16,0-18-2 0,0 18 4 16,0 3 6-1,0 15-9-15,0-1 3 16,0 3-4 0,0 19-1-16,0-40-5 0,0 39 2 15,17-2-3-15,2 2 4 16,37 1 12-1,-56-57-12-15,33 0 1 16,-11-57-1-16,-3 1 3 16,-19-54-4-16,-19 36 3 15,19-18-6 1,-22 36 0-16,22 38 5 0,0 18 4 16,0 36-1-16,0-15-7 0,41 309 16 31,-41-109-6-31,0 56-1 15,-61-75-22 1,-8 20 28-16,14-148-22 0,-3-38-45 16,-14-182-225-1</inkml:trace>
  <inkml:trace contextRef="#ctx0" brushRef="#br0" timeOffset="89995.07">29994 13558 80 0,'0'0'97'0,"-16"36"32"16,16 37-78-1,0-16-26 1,-20 52 0-16,20 94-3 15,0-73 26 17,0-113 5-32,0-34-17 15,20-59-6-15,49-200-4 32,28 37-6-17,-81 201-21-15,20 38-45 16,0 0-119-16</inkml:trace>
  <inkml:trace contextRef="#ctx0" brushRef="#br0" timeOffset="90847.25">30346 13964 143 0,'0'0'118'0,"0"0"-118"62,-114-223 181-62,114 223-181 63,0 349 102-48,0-349-102 48,166-183 31-63,-166 183-31 62,78 93 13-62,-78-93-13 63,72-112-513-47,2-18 994 30,-74 130-481 17,75 206-5-63,-75-206 5 62,111-94 11-46,-111 94-11 47,144 147 2-63,-144-147-2 62,296 0 59-62,-296 0-59 63</inkml:trace>
  <inkml:trace contextRef="#ctx0" brushRef="#br0" timeOffset="105452.59">7306 15455 68 0,'0'0'0'0,"0"0"15"0,0 0-11 0,-17 0 4 16,17 0 0-16,0 0-2 0,-19 0 13 0,19 0-8 0,0 0 14 15,-20 0-12-15,20 0 0 0,0 0 9 0,-16-16-11 0,16 16-1 0,0 0 12 16,0 0-4-16,-22 0-9 0,22 0 0 0,0-20 9 0,0 20-3 15,-17 0-6-15,17 0 9 0,0 0-2 0,-19 0-3 16,19 0-3-16,0 0-2 0,0 20-5 0,-17-4 3 16,17 22-2-16,0-19-1 0,0 18 1 0,-19 35 0 0,2 22 0 15,-2 16-2-15,-1-54-1 0,4 54 2 0,-6-54-2 16,2 73 1-16,20-19 1 0,-16-16 4 0,-1-58-3 0,17 0-3 16,-19 18 4-16,19-34-3 0,0 16 3 0,0 1-1 0,0-17-1 15,19-3 1-15,-2-17 1 0,-17 20-3 0,36-20 2 16,-14 0-2-16,14 0 0 0,-17 0 0 0,34 0 1 0,-17 0 2 15,58 0 5-15,-22 0-8 0,5-20 3 0,-5 3 0 16,3 17-2-16,-56 0-2 0,36-20 2 0,-19 20-1 0,-2-17-3 16,24-3 3-16,-39 20-1 0,1-16-4 0,15-4-3 15,-35 20 2-15,34-20-8 0,-34 20-3 0,19-17 5 0,-19 17-15 16,0-19 9-16,22 1-21 0,-22 18 14 0,0-19-27 0,0 2-15 16,0-40-55-16,0 57 86 0,-22-19-13 15,22-15 20-15,0 14-10 0</inkml:trace>
  <inkml:trace contextRef="#ctx0" brushRef="#br0" timeOffset="105728.96">7843 15787 62 0,'0'0'20'0,"0"0"-4"15,0 0-5-15,0 18 49 0,16-18-24 16,-16 20-1-16,0-1-18 0,19-19 15 0,-19 17-19 0,0-17-2 16,0 20-1-16,17-3 8 0,-17-17-9 0,58 37 19 0,-41 2-12 15,-17-39-7-15,39 36 7 0,-4-19-9 0,1 3 3 0,-19-3-4 16,22 3 6-16,16 16-4 0,-19-16-3 0,17 16 2 0,-12 2 0 15,15-22-1-15,-40-16-2 0,23 20 2 0,-6 16-1 16,9-16 0-16,-26-3 0 0,-16-17-2 0,20 17 2 16,-20 2-2-16,0 2 3 0,19-5 1 0,-19 4-3 15,-19 34-3-15,19-35 2 0,-20 38 2 0,4-41-4 16,-4 41-1-16,-21-20-1 0,41-21 2 0,-34 60 1 0,-1-22-3 0,15-18 0 16,-16 20-7-16,-5-36 2 0,24 34-14 0,-19-18-13 15,20 4-15-15,16-40 17 0,0 0-4 0,-20 17-51 0,20-17-17 16,20 0 12-16,-4 0 60 0,20-17-27 0</inkml:trace>
  <inkml:trace contextRef="#ctx0" brushRef="#br0" timeOffset="106255.22">9907 15475 94 0,'0'0'95'0,"0"0"-82"0,0 0-5 0,0 0 0 0,0 0 2 0,0 0 3 0,0 0 17 16,0 0-16-16,-17 18 10 0,17 1-4 0,0-19-13 0,-22 37 5 16,22-21-1-16,-17 4 1 0,17 0-8 0,-19 14 2 15,19-34-3-15,0 39 4 0,-17-2 0 0,17-18-4 0,-19 16 3 16,19-35-3-16,-17 36 1 0,17 3-1 0,0-22-2 0,0 20 1 15,0-18-1-15,0-1 1 0,0 1-2 0,0 18 0 16,17-1 1-16,-17-36 0 0,19 20 1 0,-2-3 0 0,2-17 0 0,-2 37 2 16,-17-37-1-16,58 19 9 0,-39 1-4 0,-2-3-2 15,2-17 1-15,-19 19-1 0,36-2 5 0,-19-17 0 0,-17 21-7 16,0-21-1-16,16 16 1 0,-16-16 0 0,0 20 0 0,0-3 2 16,0 22-2-16,0-5-3 0,-16 6 1 0,-1-24 0 15,17 4-1-15,-36 16-3 0,0-18-10 0,17 18 2 0,0-36 0 0,2 20-4 16,-5-20 0-16,5 0-1 0,-2 20-1 0,-17-20-23 0,19 0-12 0,-2-20 20 15,0 0-72-15,2-16 34 0,17-1 16 0,17 0 22 16,2 0 13-16,0 18 9 0,-2 2-28 0</inkml:trace>
  <inkml:trace contextRef="#ctx0" brushRef="#br0" timeOffset="106828.42">10128 15954 53 0,'0'0'45'0,"0"0"-26"0,19 0 27 16,-19 0-22-16,0 0 45 0,17 0-49 0,-17 20 14 0,0-20-19 15,0 0 26-15,0 17-28 0,19 2 10 0,-19-19-13 16,0 17 7-16,0-17-10 0,0 20 4 0,0-3-5 0,0 3 5 15,0 16-3-15,0-16-4 0,0-20-2 0,0 36 2 0,0-19-3 16,0 4 1-16,-19-5 0 0,19 4 0 0,0 16 2 0,0-16-3 0,0 33 3 16,0 4-1-16,19-21 0 0,-19 18-1 0,33-14-2 15,-33-4 3-15,20-19-1 0,-20-17-1 0,41 20 0 16,-41-20 0-16,36 17 2 0,-36-17 0 0,20-17-4 0,-4 17 2 16,4-37 2-16,-20 17-4 0,16-16 4 0,1 16 6 15,-17-16-8-15,22 36-1 0,-22-37-2 0,0 20 1 16,0-19-3-16,0 15-5 0,0 21 1 0,0-19-1 0,0 2-3 15,0 17-14-15,0-17 11 0,0-3-18 0,0 20 15 0,0-19-21 0,0 2 17 16,0 17-26-16,0-20-5 0,0 20 5 0,0 0 6 16,19 0 23-16,-19 0-14 0,17 0 21 0,2 0-6 0,-19 20 9 15,20-20 6-15,-4 0 2 0,-16 0 1 0,20 0 0 0,-4 17 3 16,-16-17 0-16,17 0 2 0,-17 0 10 0,19 0 7 0,-19 0 7 16,0 0 4-16,22-17-17 0,-22 17 17 0,0 0-17 15,0 0 17-15,0 0-19 0,0-20 15 0,0 20 0 0,0 0-16 16,0 0-1-16,0 0 14 0,0-16-3 0,0 16-6 0,0 0-9 15,0 0 6-15,0 0-6 0,0 0-3 0,-22 16 7 0,22-16-2 16,0 20-7-16,0-20 3 0,-19 36-2 0,19-16 1 16,0-3-2-16,0 19 0 0,0-15-2 0,19 15 4 0,-19-19-3 15,0 2-2-15,22-1 0 0,-22-18 3 0,17 19-1 16,-17-2-2-16,19 3 1 0,-19-20 0 0,20 0 0 0,-20 20 1 0,16-20 1 16,4 0-2-16,-20 0 0 0,16 0 0 0,-16-20 2 15,20 0-1-15,-20 20-2 0,0-17 3 0,16-2 0 0,-16 1-1 16,0-1 0-16,0 2-1 0,22 17-3 0,-22-20 5 15,0 4 3-15,0 16-4 0,0-21 2 0,0 21-1 0,0 0-2 0,0-19 1 16,17 19 1-16,-17 19 0 0,19-19-3 0,-19 21 3 16,20 15 1-16,-20-19-3 0,16 2 1 0,4-1 0 15,-4 18-3-15,4-16-1 0,-4 16 1 0,-16-16-3 16,17-3-9-16,-17 3-1 0,22-3-17 0,-22 3-17 0,19-4-16 16,-19 4-16-16,0-20-19 0,20 0 47 0,-20 0-35 15,0 0 39-15,0 0 12 0</inkml:trace>
  <inkml:trace contextRef="#ctx0" brushRef="#br0" timeOffset="107094.4">11069 16340 149 0,'0'0'92'0,"0"0"-71"15,0 19-10-15,0 2 8 0,0-5-5 0,0 4 19 0,0-3-15 0,0 2 11 16,0 18-11-16,0-37-11 0,0 37 3 0,0-17-6 0,19 16 2 16,-19-36-6-16,14 37 2 0,-14-37-2 0,0 17 1 15,19 3 2-15,-19-4-2 0,22-16 0 0,-2 20 2 0,-20-20-1 16,16 20 6-16,-16-20-5 0,20 0 3 0,-20 0-2 0,19-20 2 15,-19 20-2-15,17-36 3 0,-17 36-4 0,19-20 4 0,-19-17-3 16,17 20 0-16,-1-3 0 0,-16 4 0 0,22-4 1 0,-22 20-2 16,0-20-2-16,20 20 4 0,-4 0 1 0,4 0-2 0,-20 0-1 15,19 20 3-15,-2 0-4 0,-17-4 0 0,19 21 0 16,-2 20 1-16,-1-1-4 0,4-40-1 16,-20 4-2-16,0 17-13 0,22 0-12 0,-22-21 9 0,0 24-34 0,0-24 19 15,16 4-50-15,-16-4-13 0,0 5 51 0,0-42-82 16,0 5 100-16</inkml:trace>
  <inkml:trace contextRef="#ctx0" brushRef="#br0" timeOffset="107431.89">11603 16286 64 0,'0'0'95'0,"0"0"-67"0,0 0 16 16,0 0-6-16,0 0 15 0,0 0-38 0,0 20 17 16,0-3-3-16,0-17-9 0,0 36-13 0,0-36 5 15,0 37-8-15,0-37-1 0,0 20 1 0,0 16 0 0,19 1-2 16,-19 0 0-16,17-1 0 0,-17-16 1 0,22-3-2 0,-6 20 0 0,-16-17-2 15,20 16 2-15,-1-16 0 0,-2-4-1 0,-17 4 0 16,36 17 0-16,-17-20 0 0,-2-17 3 0,-1 0-2 0,-16 0 0 16,22 0 0-16,-22 0 3 0,20-17 1 0,-20-20-3 0,19 1 4 15,-19-4-5-15,0-13 2 0,0-4 0 0,0 21 3 0,-19-57 0 16,-1 56-4-16,-2-19 1 0,6 22 0 0,-20-132 10 0,19 127-14 16,-2-52 14-16,-17-2 4 0,36 57-13 0,-20-58 4 0,4 58-3 15,16 0-2-15,-22-20 3 0,22 18-4 0,0 22 0 0,0-4 1 16,0 0 1-16,0 20 1 0,0 0-1 15,0 0-3-15,0 0 1 0,22 0 2 0,-6 40-1 0,-16-24-3 0,20 58 6 16,-1-54-4-16,-19 16 0 0,36 74-1 0,-19-54 3 0,2 1-1 16,14 70 4-16,9-52-7 0,-23-21 0 0,17 75-3 0,19 1-5 0,-21-20-8 15,7-17-18-15,-24-37 9 0,2 18-27 16,17-2-24-16,-17-15-32 0,-19-40 38 0,34 3-64 0,-12-4 60 16,-3-16 37-16</inkml:trace>
  <inkml:trace contextRef="#ctx0" brushRef="#br0" timeOffset="107894.46">12436 15935 55 0,'0'0'0'0,"0"0"42"0,0 0-3 15,0 0-12-15,0 0-5 0,16 0-13 16,-16 0 14-16,0 0-8 0,20 0-2 0,-20 0-4 0,0 0-6 15,0 19-1-15,16 1 1 0,-16-3-1 0,0-17-1 16,0 19 0-16,0-2-3 0,19-17 1 0,-19 37-8 0,0-37 5 16,0 20-2-16,17 16-2 0,-17-36 3 0,0 37-6 0,0-18 4 15,0-2-1-15,0 4-9 0,0-5 8 0,0 4 0 0,0-3 0 0,0-17 1 16,0 39-4-16,0-39 10 0,0 17 1 0,0 0 8 0,0 2 1 16,0-19 5-16,0 21 5 0,-17-5 66 0,17 4-49 0,0-20-16 15,0 0 20-15,0 0-18 0,0 17 15 0,0-17-7 0,0 0-14 16,0 19 13-16,0-19-14 0,0 18 5 0,0 1-14 15,0-2-6-15,0 3-15 0,0 0-21 0,0-20 5 16,0 16-9-16,0 4-73 0,0-3 44 0,0 3-52 16,0-20 27-16</inkml:trace>
  <inkml:trace contextRef="#ctx0" brushRef="#br0" timeOffset="116524.49">14187 16489 122 0,'0'0'30'0,"0"0"-17"0,-19 17-4 0,19-17 6 16,-17 0 31-16,17 0-13 15,0 0-6-15,0 0-19 0,0 0-2 0,0 0 15 16,0 0-14-16,0 0 4 0,0 20 6 0,0 0-10 16,0-20 0-16,0 16-4 0,0 21 4 0,0 0 0 15,0-17-5-15,0-4 1 0,17 4-1 0,-17 16 0 0,0-16 0 16,0 34 3-16,19-18-2 0,-19-16 0 15,0 16 2-15,19-36-2 0,-19 20 1 0,0-20-1 0,0 0 2 0,17 0 6 16,-17 0-5-16,19 0 6 0,17-36-1 0,-36 36-6 0,17-40 4 16,22 4 0-16,-1-38 2 0,51-35 1 15,-50 52-9-15,-1 1 1 0,-21 39-2 16,19-39-1-16,3 19 3 0,-6 0-1 0,8 37 0 16,-24-19 0-16,22 19-1 0,-23 0 0 15,37 56 0-15,-53-36 0 0,22 16-1 0,-3 18 1 16,-2 2-2-16,2 18-1 0,-19-18-4 0,0-20 1 15,0 21-12-15,0-4-7 0,0-33 10 0,20 36-20 0,-20-40 13 16,0 42-27-16,0-22-47 0,0 1 54 0,0-20-40 16,0 2-17-16,16 1 57 0,-16-3-5 15</inkml:trace>
  <inkml:trace contextRef="#ctx0" brushRef="#br0" timeOffset="116899.83">15310 16546 136 0,'0'0'38'0,"0"0"9"0,0 0-41 16,-16 0 9-16,16 0 6 0,0 0 5 0,0 0-13 15,0 16 8-15,0-16-4 0,0 0-4 0,0 20-9 16,0-3 6-16,16-17-2 0,4 20-3 0,-4-20 3 15,23 17-2-15,-39-17-2 0,39 0 1 16,-39 0-3-16,0 0 1 0,16 0 2 0,4-17 0 16,-20-3-3-16,16-17 4 0,-16-19 3 15,0 20-5-15,-16 36-2 0,-4-54 6 0,20 34-4 0,-16 4 3 16,-4-5 0-16,1 2 4 16,19 2-8-16,-22 17 0 0,-11 0 6 0,13 17-5 0,4-17-2 15,-4 40 1-15,20-40-1 0,-36 36 3 0,17 0-1 0,19-36-3 16,-17 54 0-16,17-34 0 0,-22 0-1 0,22-4 0 0,-16 21 2 15,16-17-1-15,0 53-1 0,0-53-2 0,16 16-1 0,6 38-15 16,-22-18-12-16,36 17-34 0,20-20-23 16,-56-53 49-16,36 40-45 0,-20-40 7 0,42 17 7 15,-58-17 20-15</inkml:trace>
  <inkml:trace contextRef="#ctx0" brushRef="#br0" timeOffset="117462.69">15626 16396 57 0,'0'0'0'0,"0"0"74"0,0-16-29 0,0 16-1 0,0-21-23 15,0 21 18-15,0 0-23 0,0 0-2 0,0 0 8 0,0 0-3 16,0 0-11-16,0 0 20 0,0 0-19 0,0 21 6 16,0-21-7-16,0 16 5 0,0-16-7 0,0 37 3 0,0-18-5 15,19 18 2-15,-19 0 3 0,0-1-7 0,0-16 0 16,17 17 0-16,-17 0 0 0,0 19 0 0,19-20-2 0,-19 18 0 0,17 22 3 16,-17-60-2-16,16 78 1 0,6-78-1 15,-2 4 2-15,-4 0 3 0,-16-3-1 0,20 0 3 16,-1-17-3-16,-19 0 2 0,17-17 7 0,19-40 9 15,-36 41-19-15,36-4-1 0,-14-54 2 0,-22 38-2 0,36-37 0 16,0 0 0-16,0-3-2 0,-17 39-1 0,-19 20 1 0,17-39 0 16,5 19-2-16,-22 37 0 0,16-37-6 0,-16 37 2 0,0 0-14 15,20-19 8-15,-20 19-2 0,0 0 0 0,19 0-15 0,-19 0-11 16,17 0-6-16,-17 0-1 0,0 0 20 0,0 19-3 0,19-1-73 16,-2 18 15-16,-17-36 67 0,19 40-9 15,-19-40 20-15,0 36-2 0,17-19-1 0,-17 3 11 16,16-3 6-16,-16-17 8 0,0 20 4 0,22-20 0 15,-22 16-7-15,20-16 11 0,-20 0 2 0,19 20 6 16,-19-20 22-16,17 0-29 0,-17 0-16 0,19 0 7 16,-19 0-6-16,17 0 9 0,2 0 0 0,-19 0-9 0,19 0 0 15,-5 0 4-15,6 0 4 0,-20 0-5 0,22 0-5 16,-22 0-1-16,19-20 10 0,-19 4-3 0,0-4 2 16,17 20 0-16,-17-17 0 0,0-3-7 0,0 3 5 15,0-3 0-15,0 4 2 0,-17 16 1 0,-2-40 7 16,19 40-15-16,0 0 0 0,-22-17 7 0,2 17-9 15,6 17 6-15,-5-17-5 0,0 40 7 16,2 86-2 0,17-70-7-16,0-20-2 0,0 22-1 0,17-2 0 15,-17-4-1-15,19-31-1 0,0 16-4 0,-19 19-7 16,14-39 3-16,6 0-15 0,-20 22-11 0,22-3-4 0,-22-36 18 16,19 17-34-16,-19-17 23 0,17 21-46 0,-17-21 36 15,19 0-82-15,1-38 97 0,-20 38-9 16</inkml:trace>
  <inkml:trace contextRef="#ctx0" brushRef="#br0" timeOffset="117695.53">16600 16712 41 0,'0'0'36'0,"0"-20"-4"0,0-16 50 0,0 36-59 0,22 0 22 16,-22 0-26-16,0 0 40 0,19 16-37 15,-19 24-1-15,0-4 5 0,0 1-12 0,17 0-1 16,-17-1-7-16,0-16 1 0,0 16 3 0,0 18-4 16,19-18-3-16,-19-16-1 0,20 17 1 0,-20-1 0 15,16-36-2-15,-16 20 3 0,20-20 9 16,-20 0-9-16,16-20 8 0,-16-16-2 0,36-21-3 15,3-109 4-15,-20 130-9 0,17-54 5 0,-16 50-6 16,-4-13 7-16,20 16 2 0,-14 17-11 0,-5 4 1 16,2 16 5-16,1-20-5 0,-4 20-1 0,20 20-3 15,-16-4-19-15,13-16 5 0,-33 20-3 0,0-3-42 16,22 3-21-16,-3-3-85 0,-19 3 112 16,20-20 11-16,-20 0 12 0,0 16-13 0</inkml:trace>
  <inkml:trace contextRef="#ctx0" brushRef="#br0" timeOffset="118990.17">18871 16546 17 0,'0'0'11'0,"0"0"-7"16,0 0 3-16,0 0 0 0,0 16-1 0,0-16-2 15,0 0 1-15,0 0-1 0,0 0 1 16,0 0-2-16,0 0 6 0,0 0-4 0,0 0 1 0,0 0 10 0,0-16-6 15,0 16 28-15,0 0 11 16,0-20-28-16,0 20 0 0,0 0-4 0,0 0 6 16,0 0-2-16,0 0-12 0,0 0 11 0,0 0-2 15,0 0 5-15,-19 0-10 0,19 0-2 16,-17 0-1-16,17 0-4 0,0 0 5 16,-19 0-5-16,19 0-2 0,-17 0 9 0,-2 0-4 0,19 0-5 0,-19 0-1 15,19 0 4-15,-17 0-5 0,-5 0 2 0,22 0-2 0,0 0 1 16,-17 0 1-16,17 0 0 0,-19 0-1 0,2 20 3 0,-2-20-4 15,19 16 2-15,-17 21 1 0,17-17-4 0,-19-3 1 16,19-17-1-16,0 20-1 0,-19 16 1 0,19 0 1 0,0-16-1 16,-17-4-1-16,17 22 0 0,0-2-1 0,0-16 1 0,0 16 1 0,0-16 0 15,0-20-1-15,17 37 0 0,-17 0-1 0,19-21 0 0,0 4 2 0,34 34-3 16,-53-54 2-16,36 19 1 0,-14-19 0 16,-5 0 0-16,21 0-1 0,-38 0 0 0,36-19 1 15,-19-15 1-15,-17 14-2 0,19 0 1 16,-2-16 2-16,0 19-4 0,-17-20 2 0,0 17 1 0,22 20-2 15,-22 0 0-15,0-36 1 0,19 16 2 0,-19 20-1 0,0-16-2 16,0 16 0-16,0 0 1 0,19 0 2 0,-19 0 0 16,0 36-1-16,17-16 0 0,-17 16 1 0,0-20-1 0,19 42 2 15,-19-22-2-15,0 1 0 0,0 36 3 0,-19 20 0 0,2-57-4 0,-2 20 1 16,0 18 2-16,-20 18 2 0,3-18-3 0,0 0-5 16,0-18 9-16,-22-3 1 0,5-33-11 0,34-3-2 15,2-17-11-15,-2 0 4 0,0 0-1 0,2 0-24 0,17 0 9 16,-22 0-33-16,22-37 30 0,0 20-27 0,0-59-43 15,0 60 63-15,39-58-34 0,-20 18 43 0,17 2 7 0,0-38-13 16,0 35-6-16</inkml:trace>
  <inkml:trace contextRef="#ctx0" brushRef="#br0" timeOffset="119229.9">19499 16562 189 0,'0'0'0'0,"-19"0"103"16,19 0-96-16,0 20 4 0,0-3 22 0,-17 3-18 15,17-3 12-15,0 3-15 0,0-4 9 0,0 4-12 0,-22 16 8 0,22 0-2 16,0-15-9-16,0 32 1 0,0-33-5 0,0 0 0 16,0 16 1-16,0-20-2 0,0 5-1 0,0 16-7 0,0 19-16 15,0-22-5-15,0-34 6 0,0 19-36 0,0 1-35 16,0-20 38-16,-19 0-42 0,19 0 62 0,0-20-27 0</inkml:trace>
  <inkml:trace contextRef="#ctx0" brushRef="#br0" timeOffset="119363.21">19422 15898 137 0,'0'0'75'0,"0"0"-57"0,0 0-8 0,0 0 3 0,0 19 0 16,0-1 11-16,0 1-15 0,0 18-4 0,0-18-4 15,0-2 0-15,0 20-1 0,0 0-6 0,0-37-2 0,0 39-4 16,0-22-25-16,0 19-13 0,0-15 25 0,19-5-24 15,-19 21 26-15,0-37 3 0,0 39-56 0</inkml:trace>
  <inkml:trace contextRef="#ctx0" brushRef="#br0" timeOffset="119595.68">19701 16433 129 0,'0'0'93'0,"0"19"-82"16,0-1 4-16,0 1 7 0,0-2-9 0,0 23 17 0,0-24-15 15,0 21 12-15,0-17-16 0,0 17-1 0,0-21-1 0,0 24 5 0,0-4-9 16,20 18 1-16,-20-18-1 0,16 20-2 0,4-20-1 15,-4 22 2-15,1-58-3 0,-17 36 5 0,41-16 8 16,-41-20-1-16,20 0-7 0,-20 0-1 0,16-40 4 0,4 24-1 16,-4-21-4-16,-16 0-3 0,0 17-1 0,39-36 3 15,-39 3-1-15,14 16-2 0,-14-19-3 0,19 36 1 16,-19-33-4-16,0 33 2 0,22-33-10 0,-22 13-2 0,0 23-9 16,0-2-52-16,0 1 2 0,0 18 34 0,0 0 3 15,20-19-96-15,-20 19 124 0,16 19 1 16,-16-19-33-16</inkml:trace>
  <inkml:trace contextRef="#ctx0" brushRef="#br0" timeOffset="119830.98">20199 16728 68 0,'0'0'0'0,"0"0"38"0,0 0-11 0,20 0 4 0,-1 0-14 15,-19 0-9-15,0-16 5 0,17 16-4 0,2-20-1 16,-19 0 0-16,0 4-2 0,17-4-1 0,-17 20-1 16,0-17 1-16,16-20-2 0,4-19 34 15,-20 36-15-15,0 3-4 0,0-20 0 0,0 37 3 16,0-19 2-16,0 2 0 0,0-3-2 0,-20 20-3 15,20 0-3-15,-16 0-7 0,16 0 9 0,-17 0-5 16,17 20-4-16,-19 16-2 0,19-36-3 0,-17 18 2 16,17 38 4-16,-19-36-9 0,19 16 4 0,0 1-2 0,0 36 2 15,0-17-1-15,0-19-4 0,19 16-6 16,-19-13 2-16,17 12-14 0,2-31 5 0,-19 16-3 0,33-1-25 16,-13-16 15-16,18 33-138 0,1-33 72 0,-39-20 52 15,17 0-15-15,2 0-4 0</inkml:trace>
  <inkml:trace contextRef="#ctx0" brushRef="#br0" timeOffset="120078.98">20675 16120 251 0,'0'0'113'0,"0"0"-85"0,-16 0-7 0,16 0-1 16,-17 20 4-16,17-3-5 0,0 2-5 0,0-2-10 15,-19 20 5-15,19-37-6 0,0 37 0 0,0 2 2 0,0-5 0 16,0 6-4-16,0-24 1 0,19 4-2 0,-2 53 3 0,-1 0-2 15,6-16 3-15,-2-20-2 0,-1 35 1 0,17-15 3 0,-36-40-2 16,17 39 1-16,-17-36-9 0,19-4 7 0,-19 20-1 0,19-15 6 0,-19 32 6 16,0-33-8-16,0 0 5 0,-19-3-3 0,19 0-5 15,-36 2-2-15,17 1-2 0,19-20 2 0,-36 0 0 0,-22 17-3 16,22-17-12-16,19 19 0 0,-2-19-26 0,-17 0-21 0,0 0 22 16,-3-19-214-16,20 19 188 0,19-17 13 15,0 17-11-15</inkml:trace>
  <inkml:trace contextRef="#ctx0" brushRef="#br0" timeOffset="120712.78">22211 16619 94 0,'0'0'48'0,"0"-20"-42"15,0 20 4-15,0 0-3 0,0-17 12 0,0 17-6 0,0-20 0 0,0 20 2 16,0-16 32-16,0 16-31 0,0 0 14 0,0-20 5 15,0 20 4-15,-19 0-18 0,19 0 1 16,0 0-11-16,0 0 10 0,-17 0-13 0,17 20 2 16,0-4 6-16,-19 4-10 0,-1 34 8 0,4-34-12 0,-7 36 4 15,23-4-3-15,-19 6-1 0,19 14 0 16,-16-15-3-16,16-40 1 0,0 3 0 0,0 36 1 16,0-39 0-16,0-17-1 0,0 17 0 0,0 2 0 0,16 1 1 0,3-20 0 15,4 17 0-15,-7-17 2 0,4 0-2 0,-20 0 0 0,36-17 2 16,-36-3 0-16,0 20 0 0,36-36 3 0,-36-1-3 0,19 17-1 15,-2 4 0-15,-17-21 0 0,22 0 0 0,-6 1 1 0,-16-4-1 16,0 24 0-16,20-4 1 0,-20-18 0 0,0 38 0 0,19-16 0 0,-19-4 4 16,0 20-3-16,0 0-1 0,0 0-7 0,0 0 8 0,0 0-3 0,0 0 7 15,0 0-6-15,0 0 1 0,0 74 0 16,17-74-3-16,-17 36 1 0,0-36 0 0,19 40-2 0,-19-4-3 0,17 1-13 16,2-37 1-16,-2 53-54 0,-1-33 37 0,6 0-6 0,-2-3-63 15,16-17-34-15,-17 0 68 0,17 0-69 0</inkml:trace>
  <inkml:trace contextRef="#ctx0" brushRef="#br0" timeOffset="121529.51">24867 15734 89 0,'17'0'15'0,"-17"0"13"0,-17 0-13 15,-2 0 7-15,19 0 4 0,-17 17-3 0,-2-17-1 16,-1 0-1-16,-18 18 31 16,18 0-43-16,20-18-2 0,-33 18 6 0,14 2-7 0,19-20 1 0,-36 19 5 15,36-19-6-15,-20 17 0 0,-16 3 6 0,-19 16 3 16,36 1-8-16,-17 0-2 0,16-1 3 0,4-16-3 16,16 17 0-16,-42 19 3 0,42-20-3 0,-52 128 13 15,52-71-9-15,0-37-5 0,19 37 2 0,-19-19-1 16,14-18-3-16,-14-20 0 0,19 18-1 0,3 74 0 0,-2-90-1 15,-4 18-2-15,-16-19-2 0,20-1-13 0,-1 37-58 16,-2-73 24-16,-17 21-10 0,0-21 26 0,0 0-42 16,0 0 37-16,0 0-21 0,0-38-13 0</inkml:trace>
  <inkml:trace contextRef="#ctx0" brushRef="#br0" timeOffset="121662">24444 16546 121 0,'0'0'71'0,"-20"0"-55"15,20-20 15-15,0 20-18 0,0 0 1 0,0 0 8 0,0-20-13 16,0 20 0-16,0 0 8 0,0 20 16 0,20-20-22 15,-4 20-7-15,4-4 1 0,16 21-4 0,-36-37 0 16,36 37 0-16,2-1 0 0,-18 4-3 0,35-4-24 16,-38-20 6-16,19 22-38 0,-20-18 20 0,81 52-131 15,-97-52 102-15</inkml:trace>
  <inkml:trace contextRef="#ctx0" brushRef="#br0" timeOffset="121946.58">25199 16692 115 0,'0'0'82'0,"0"0"-34"16,-19-20-9-16,19 20-23 0,0-16 23 0,-17 16-30 15,17 0 2-15,-39 0 7 0,39 0-8 0,-38 0 8 0,38 0-11 16,-36 0 5-16,19 0-8 0,-2 36 5 0,2 0-5 0,-2 0-1 16,-1 22 1-16,4-42-4 0,-6 40 2 15,22 1-1-15,0-40 0 0,0 39-1 0,0-19 1 0,0 19 1 16,22-56-1-16,14 74 2 0,-36-74-3 16,19 16 3-16,-2-16 5 0,2-16-2 0,17-5 1 15,-36 4-3-15,33-19 6 0,-33 16-4 0,42-16 1 0,-42 19-2 16,36-76 20-16,-36 93-19 0,19-37 5 15,-19 17-6-15,0 4 5 0,0-4-1 0,0 20-2 16,0-20-3-16,0 20-1 0,0 0 3 0,0 20-3 0,17 0 1 16,-17 16-5-16,0-36 1 0,19 54-1 15,-19-34 1-15,20 16-8 0,-20-16 1 0,0 14-14 0,13 5-9 0,7-3-43 16,-20-36 41-16,41 38-134 16,-24-38 58-16,2 0 20 0,1 0 15 15</inkml:trace>
  <inkml:trace contextRef="#ctx0" brushRef="#br0" timeOffset="122345.51">25805 15769 137 0,'0'0'0'0,"0"0"94"0,0 0-57 16,0 0-25-16,0 0-3 0,0 18 12 0,0-18-10 0,0 18 3 0,-16 2 16 16,16 16-14-16,0 1 13 0,0 19-7 0,0-19-13 0,0 56 5 15,0-57-8-15,0 184 11 0,0-127-12 16,0-56-2-16,0 55 0 0,0-55-2 0,0 56 2 0,0-57-3 15,0 0 1-15,0 38 1 0,0 2-2 0,0-39-1 0,0 16-6 16,0 4-7-16,-20-1-44 16,20-39 41-16,0-17-2 0,0 0-22 0,0 0-52 15,0 0 69-15,-16-17-18 0,16-76-7 16,0 73 43-16,0-16-3 0,0-18 5 0,0-22 3 16,16 23 10-16,4 32-1 0,-20 5 2 0,16-20 15 15,-16-4 6-15,22 24 4 0,-22-4-17 0,17 20 19 16,-17-17-19-16,19 17 18 0,-19 0-2 0,0 0-7 0,0 0-16 15,20 0 11-15,-20 17-12 0,0 3-1 0,0-20 0 0,0 36 8 0,0 0 0 16,0-16-11-16,0 34 3 0,-20-18-3 0,20 4 0 16,0 33 4-16,0-36-8 0,0-1 1 15,0-16-1-15,0 14 1 0,0 5-3 0,0-22 0 0,0 19 0 0,0-15 1 16,0 15 0-16,20-36-3 0,-20 36 0 0,16-16-10 0,-16-3-7 16,20 2 8-16,-4-2-22 0,4-17-8 0,-4 0-13 0,1 0-11 15,5 0-8-15,-3-17 2 0,1-2 40 16,-4 2-17-16,4-22 19 0,-4 22 17 0,-16-3-28 0</inkml:trace>
  <inkml:trace contextRef="#ctx0" brushRef="#br0" timeOffset="122590.13">26306 16802 60 0,'0'0'34'0,"0"0"-17"0,0 0 21 16,0 0-18-16,0 0 23 0,0 0-7 0,0 0-9 15,0 0-9-15,0 0-2 0,0 20-1 16,0 16 5-16,17-16-6 0,-17-4-8 0,16 4 6 16,-16-4-8-16,22 22 11 0,-22-38-10 0,20 20 4 0,-4-4-5 15,4 4 8-15,-20 0-9 0,19-20 5 0,-2 0-3 0,2 0-1 16,-19 0-1-16,17-20 1 0,-17 0-1 0,0-16-1 15,0 19 0-15,0-20 0 0,0 17-1 0,0-52 2 16,0 35 2-16,-36 0 2 16,36 17-5-16,-17 4 4 0,17 16-3 0,-39 0 2 0,39 0-2 15,-16 0 0-15,16 0 0 0,-20 0 1 0,-2 36-1 0,6 1 0 16,-1 36-1-16,17-17-1 0,-19-19-1 0,19 0-1 16,0-21 0-16,0 97-28 0,19-60-2 0,-19-32 8 15,33 15-5-15,9 20-51 0,13-3-92 0,-19-53 120 16,-19 21 13-16,-1-21-25 0</inkml:trace>
  <inkml:trace contextRef="#ctx0" brushRef="#br0" timeOffset="123312.01">27653 16359 67 0,'0'0'47'0,"0"0"-27"0,0-19-4 0,-19 19 1 16,19-17 15-16,-19 17-19 0,2-17 26 16,17-3-16-16,0 20-13 0,-22-19 8 0,22 19-2 15,0-17-3-15,-17-3 6 0,17 20-6 0,0 0 1 16,0 0-7-16,0 0 13 0,0 0-8 15,0 20 0-15,0-3-3 0,0 22-6 0,0-5 3 0,0-15-4 16,0 18 0-16,0 37 2 0,17 128 5 16,-17-146-8-16,0 1-1 0,22 88 2 0,-22-51 0 15,0-21 2-15,0-53-1 0,0 16 2 0,17-19-3 0,-17 4 1 16,0-21 0-16,0 16 3 0,0-16-3 0,19 0 4 0,-19 0-4 16,0 0 0-16,19-37-1 0,-19 20 0 0,17 17 0 0,2-56 4 15,-2 20-6-15,2-1 3 0,-2 1-2 0,22-22 3 0,-20 6-2 16,17-24 3-16,-17 59-5 0,-2-4 3 0,22 5 0 15,-39 16-1-15,14-20 0 0,-14 20-2 0,0 0 1 16,0 20 3-16,0 17-3 0,-14-20 2 0,-6 19-2 16,1-16-2-16,-17 36-5 0,36-40-1 0,-17 5-3 15,-2-4-4-15,19 3-5 0,-41 16-62 0,41-36 47 0,-34 20-104 16,34-3 87-16,0-17 3 0,0 0-23 0,0 0-6 0</inkml:trace>
  <inkml:trace contextRef="#ctx0" brushRef="#br0" timeOffset="123663.23">28389 16546 79 0,'0'0'75'0,"0"0"-53"15,0 0-13-15,0 0 15 0,-16 0-9 0,16 0 37 16,0 0-34-16,-20 0 13 0,20 0-17 0,-19 0 10 0,19 16-3 0,-17-16-11 16,17 20 3-16,-22-20-7 0,3 17 8 0,19 20-9 15,-17-37-3-15,17 20 1 0,0 16 1 0,-16-16-2 16,16 16 3-16,0-20-2 0,0 5-1 0,-20 16 1 0,20-21-1 0,20 76 5 15,-20-71-4-15,0-21 0 0,16 37 5 16,1-1 6-16,2-36-5 0,20 0 3 16,-20 0-4-16,1 0-4 0,-4 0 0 0,-16-36 4 0,20 16-5 15,-4-18 1-15,-16 38-2 0,36-52 1 0,-36 32-1 0,22-16 0 16,-5-1 0-16,-17 16 0 0,19-31 2 0,-19 32-2 16,0 0 1-16,0-16 0 0,0 36-1 0,0 0 4 15,0 0-5-15,0 0 0 0,0 20 0 0,0-20 0 0,-19 16-1 16,19 4 3-16,0 0-1 0,0 53 1 0,0-56-3 15,0 39-1-15,0-36 2 0,0-4-1 0,0 4 0 0,0 34-4 0,0-34 0 16,0 16-12-16,0 1-13 0,0-1-16 0,19 1-9 0,-19-37 23 16,0 19 0-16,0-19-4 0,20 17-42 0,-20-17 34 0,36 0-37 15,-36 0 46-15,16 0 8 0,4-36 8 0,-4 19-2 0,23-3 12 0,-20-16-27 16</inkml:trace>
  <inkml:trace contextRef="#ctx0" brushRef="#br0" timeOffset="123961.7">28962 16470 51 0,'0'0'11'0,"0"0"28"0,0-37 38 16,0 0-3-16,0 37-22 0,0-16-17 0,0 16-17 15,0 16-9-15,-19 4 20 0,19-3-22 0,0 20 11 16,0-1-13-16,-17 20 9 0,17-36-9 16,0 70 6-16,0-50-9 0,-19 12 3 0,19 6-1 15,0-2-2-15,0-4-2 0,0-14 2 0,19-18 0 16,-19-20-1-16,17 16 1 0,-17-16 1 0,19-16-1 16,-19 16 0-16,0-20 0 0,17-18 4 0,-17 2-1 0,16-20 2 15,-16 40 0-15,22-42 5 0,-22 6-1 0,0 32-5 0,20-36 5 16,-20 19-6-16,0 37-2 0,16-17 4 0,-16 17-3 15,0 0 5-15,0 0-6 0,0 17 1 0,0 3 0 0,20 33 3 16,-20 23-1-16,19 54-2 0,-19 16 1 0,0-73-2 0,-39 74 0 16,3 2-1-16,-19-3 4 0,36-71-6 0,-73 90 17 15,-2-35-18-15,42-94-27 16,-9-16-14-16,44-20 17 0,1 0 3 0,-40 0-28 0,20-37-9 16,17 0-6-16,-20 17 31 0,3-36-50 0,36 20 37 0,-36-38-39 15,20-17 30-15,16 53 14 0</inkml:trace>
  <inkml:trace contextRef="#ctx0" brushRef="#br0" timeOffset="136683.99">7768 7379 54 0,'0'0'34'0,"-22"0"33"16,22 17-41-16,0 2-12 0,0 0 11 0,-17 17 6 0,0 0-13 15,17-16-10-15,-19-1 6 0,19 17-7 0,0-36 0 16,-17 37 8-16,17 0-3 0,-19-1-1 0,0 0-1 0,2 3-1 16,17-3 0-16,-19 2 0 0,19-21-4 0,-22 20 4 15,22-37-4-15,0 38-1 0,-20-20 4 0,20 0-5 0,0 1-1 16,0 18 0-16,0-19-1 0,0 20 4 0,0-20-3 16,0 0-1-16,0 0 1 0,0 1 6 0,0-1 0 0,20 1-7 15,-20-1 1-15,0 0 1 0,22 2 1 0,-3-2-4 0,-19-18 1 0,0 0 0 16,36 36 2-16,-17-16 3 0,-2-20-3 0,2 17 0 0,-19-17-1 0,34 19 2 15,-12-19-1-15,-22 18 0 0,36-18-1 0,-36 18 2 0,39-18-2 0,-23 0-1 16,20 20 0-16,-19-20 1 0,2 18-1 0,3-18 1 0,14 17-2 16,-16-17-1-16,-4 19-6 0,-16-19-15 0,19 20-39 15,-2-20 6-15,-17 0 22 0,0 0-86 16,0 0 78-16,0 0 5 0,0-20-14 0,0 20 34 0,0-36-42 16</inkml:trace>
  <inkml:trace contextRef="#ctx0" brushRef="#br0" timeOffset="136920.92">8061 7932 80 0,'0'0'18'0,"0"0"3"16,0 0-10-16,0 0 3 0,0 18 6 0,0-18-8 0,19 37 43 16,-19-37-44-16,17 18 7 0,5 1 1 15,-5-1-8-15,2 0 0 0,17 2 1 16,-16-2-3-16,-4-18 0 0,37 18 5 0,-53 0-9 16,22-18-1-16,-3 0 5 0,1 19 0 0,-4-19-4 0,4 0 4 15,-20 0-3-15,16 0 6 0,-16 0 1 0,19 0-6 16,-19 0-2-16,0 0 1 0,0 18 2 0,0-18 0 0,0 0-3 15,-19 19 4-15,19-19-7 0,-52 74 5 0,13-1-5 16,0 20-2-16,22-57 1 0,-2 20-1 0,-17 35 2 0,20-16-4 16,16 35-14-16,-20-37-8 0,20-35 8 15,0 18-29-15,20-20-15 0,-20 0-13 0,16-36-13 0,4 20 16 16,-20-20-17-16</inkml:trace>
  <inkml:trace contextRef="#ctx0" brushRef="#br0" timeOffset="137584.66">9630 8190 82 0,'0'0'17'0,"0"0"7"0,0 0-15 0,-17 0 13 16,-2-19 1-16,0 19 1 0,2-18-12 0,-2 18 12 0,-4 0 0 16,7-19-2-16,16 19-13 0,-17 0 0 0,-2 0 8 0,2-18 0 15,-21 18-2-15,38 0-8 0,-17 0-1 0,-2 0 10 16,-4 0-9-16,4 0 5 0,5 18 0 0,-5-18-1 0,0 0-2 15,2 19 0-15,17-19-5 0,-19 18 7 0,19-18-8 16,-17 55 4-16,17-35-4 0,-19-2-1 0,19 18 3 16,0-16-4-16,0 16-1 0,0 0 2 0,19 2 0 15,-19-21-1-15,17 22 0 0,2-22-1 0,-19 19 0 16,0-36 0-16,17 38 2 0,2-38-2 0,0 36-3 0,14-36-13 0,-10 19-16 16,-4 1-17-16,-2-3 15 0,2-17-49 0,0 0 36 15,17 0-39-15,-19 0 15 0,-1-17 52 16,7 17-24-16</inkml:trace>
  <inkml:trace contextRef="#ctx0" brushRef="#br0" timeOffset="138228.04">9890 8208 89 0,'0'0'22'0,"0"0"15"0,0 0-19 15,0 0 2-15,0 0 0 0,0 0 2 0,-22 0-1 0,22 18 20 0,0-18-5 16,-17 0-20-16,17 20 10 0,-19-2 2 0,2 0-20 16,17-18 0-16,-36 18 4 0,36 2-6 0,0-20-1 0,-19 17 3 0,0-17-5 15,19 19 0-15,-17-1 3 0,-5-18 1 0,22 18-5 16,0 2 3-16,0-20-3 0,-20 18 0 0,20-1-1 0,0 2 2 0,0 1-2 15,20-3 0-15,2 19 0 0,-5-16-2 0,2-2 1 16,-19-18 1-16,0 18 0 0,19 0 0 0,-2-18-1 0,2 19 1 0,-2 1 1 16,-17-20-1-16,19 0 1 0,-2 17-1 0,5-17-2 0,-5 0 2 15,2-17 1-15,0 17 0 0,-19-20-2 0,17 1 1 16,-17 19-2-16,19-18 2 0,-19 18-2 0,0-18-1 0,17 0-9 0,-17 18 2 16,0-20-10-16,0 20 9 0,0-17-13 0,0 17 7 15,0 0-20-15,0-19-2 0,0 19 20 0,0 0-40 16,0 0 15-16,0 19-1 0,0-19 27 0,0 17-11 15,0 3 14-15,0-20 9 0,0 0 4 0,0 18 1 0,0-18 1 16,19 18 6-16,-19-18 1 0,0 0 2 0,0 0 18 0,0 0-11 16,17 0 17-16,-17 0-18 0,0 0 10 0,0 0-15 0,0 0 11 15,16 0 3-15,-16 0-1 0,0 0-6 0,23 0-9 16,-23 0 8-16,0 18-5 0,0-18-6 0,0 0 3 0,0 0-5 16,0 0 4-16,0 19-2 0,0-19-3 0,0 20 1 15,0-20-3-15,0 17 0 0,0 2 0 0,0-2 1 0,0-17 0 16,0 20-2-16,0-20 0 0,0 0 1 0,19 0 2 15,-19 0-2-15,0-20-2 0,19 20 1 0,-19-36 0 0,17 19-1 16,-17-22 2-16,19 21-1 0,-2-18 0 16,-17 16 0-16,19-16 1 0,1 19-2 0,-7-3 2 15,7-16-1-15,-20 36 1 0,22 0-2 0,-22 0 2 16,0 0-1-16,19 0 1 0,-19 0 0 0,17 17 2 0,-17 22 0 16,19-3 5-16,-19-36-3 0,20 37-1 0,-20-1 3 0,16-18-5 15,-16 21 0-15,20-22 3 0,-20 2-1 16,16-2-2-16,-16-17-1 0,17 20 3 0,-17-20-1 15,0 0 2-15,22 0-2 0,-22 0 0 0,19 0 0 0,-19-20 1 16,17 20-1-16,-17-17-1 0,19-2 0 0,-19 2-1 0,0-3 1 16,20 1 0-16,-20 1-1 0,16 18 2 0,-16-36-1 15,20 36 3-15,-20 0-3 0,0 0 0 0,0 0 0 0,16 0 1 16,-16 0-1-16,17 0 4 0,-17 18 0 0,19 0-4 0,-19 0 0 16,0 1-1-16,22 18 1 0,-22-1-2 0,0-16 1 0,0 34 2 0,17-16-2 15,-17 16-12-15,0-16 1 0,0 18-26 0,0-2-14 0,0-16-13 16,0-20 25-16,0 18-60 0,0-16-13 0,0-20 63 15,19 17 13-15,-19-17 6 0,0 0-12 0</inkml:trace>
  <inkml:trace contextRef="#ctx0" brushRef="#br0" timeOffset="138479.54">10775 8798 159 0,'0'0'0'0,"0"0"71"0,0 0-57 0,0 0 3 0,0 0 1 0,0 19 11 15,0-19-12-15,0 0 15 0,0 0-20 0,0 18 7 0,0-18-9 16,17 19 8-16,-17-2-5 0,0-17-9 0,19 38 4 0,-19-20-1 16,20 0-4-16,-20 2 3 0,16 16-1 0,-16 20-1 15,20-2 2-15,-20-17-3 0,16 19-2 0,-16-37 0 16,0 17-2-16,20 38 2 0,-20-37-2 0,16 36-2 0,-16-17-5 16,0 18-6-16,17-57 5 0,-17 22-11 0,0-3-6 15,0-36 9-15,0 0-4 0,0 18-30 0,0-18-12 0,-17 0 26 16,17-37-33-16,0 37 41 0,0-36 7 0,-16-1-7 0,-4-19 8 15,20 38-15-15</inkml:trace>
  <inkml:trace contextRef="#ctx0" brushRef="#br0" timeOffset="138685.71">10919 8632 80 0,'0'0'22'0,"0"0"37"0,0 0 0 0,17 0-15 16,-17 0-25-16,22 0 31 0,-3 0-35 0,1 0 13 16,-20 0-16-16,16 20 12 0,-16-20-13 0,20 17 8 0,-4 2-5 15,4-2-4-15,-20 21 1 0,0-20-4 0,19 19 4 16,-19-18-5-16,0 18 5 0,14 0-2 0,-14-1-4 0,0-18-1 15,0 2-2-15,-14 34 1 0,14-36-2 0,-19 2 0 16,19-2 0-16,-20 18-3 0,4-16-7 0,16-3 0 0,-20-17-20 16,4 19-13-16,16-19-10 0,-39 0-48 0,39-19 62 15,0 2-1-15,-22-3 1 0,22 20 4 0,0-74-29 0,0 19 45 16,22 38 13-16,-3-39-2 0,1-18-1 0,-4 56 3 16,4-20-1-16,-4-16-28 0</inkml:trace>
  <inkml:trace contextRef="#ctx0" brushRef="#br0" timeOffset="138882.67">11199 8356 41 0,'0'0'26'0,"0"-19"-2"0,0 2 10 16,0 17 11-16,0-38 3 0,0 38-26 0,0-18 18 16,0 0-7-16,0 18-17 0,-20-20 10 0,20 20-15 0,0 0-1 0,0 0 8 15,0 0-10-15,-16 0 8 0,16 0-2 0,0 0-7 16,0 38 11-16,0-20-12 0,0 0 0 0,0 2 1 0,0-3-1 0,16 38 4 16,-16-35-4-16,0 71-3 0,20-17 1 0,-20-38-2 15,0 3 0-15,19 88-1 0,-19-89 0 0,17 36-5 0,2 0-8 16,-19-20-16-16,17 20-17 0,-1-36-12 0,-16-21 24 15,22 2 0-15,-22-1-36 0,20-18 2 0,-20 19 17 0,0-19 33 16,16 0 4-16,-16-19-6 0,20 1 7 0,-20-18-2 16,19-2-24-16</inkml:trace>
  <inkml:trace contextRef="#ctx0" brushRef="#br0" timeOffset="139140.38">11437 8725 65 0,'0'0'22'0,"0"0"52"0,0 0-50 0,16 0 18 0,-16 18-4 16,0-18-7-16,0 0-17 0,20 18 7 0,-20-18-5 15,22 18-11-15,-22 1 7 0,0-19-7 0,16 19 9 0,4-1-8 16,-20-18-1-16,19 19 4 0,-19-19-6 0,17 17 3 0,2 3 2 15,-19-20-4-15,17 0 8 0,2 0-7 16,-19 0-2-16,0 0-1 0,0 0 1 0,17-20 1 0,-17 3 2 16,0 17-3-16,0-37 4 0,0 37-4 0,-17-19 6 15,17 0 1-15,0 19-2 0,0-18 1 0,-19 18-4 0,19 0-4 16,0 0 3-16,-17 0 1 0,-2 0 3 0,19 18-1 0,0 1-4 16,-17 18 3-16,17 19-5 0,0 18 1 15,0-38-1-15,0-18 1 0,17 94-4 0,2-20 2 0,-2-74 1 16,2 38-1-16,20-20-4 0,-39 1-8 0,36-37 3 15,-36 19-1-15,0-1-16 0,36-18-9 0,-17 17-7 0,17-17-15 16,-19 0 23-16,-1-17-47 0,6-20-46 16,-2 37 97-16,-1-37-3 0,-19 18 20 0,17 2-26 0</inkml:trace>
  <inkml:trace contextRef="#ctx0" brushRef="#br0" timeOffset="139761.99">11935 8430 118 0,'-17'0'91'0,"17"0"-34"0,0 0-24 0,0 0-17 16,0 0 15-16,0 0-16 0,0 0-1 0,0 0 0 0,17 0 29 15,-17 17-36-15,0-17 1 0,19 19-2 0,0 1 5 16,-19-3-6-16,0-17-2 0,14 36 6 0,-14-36-4 0,20 38 3 0,-20-2-8 16,22-17 2-16,-3 18 4 0,-19 37 1 0,17-56-5 15,-17 19-1-15,0 0 0 0,19 37 0 0,-19-1-2 0,20-18-1 0,-20 19-6 16,16-37 0-16,-16 19-19 0,0 17-9 0,0-36 18 0,0 19-40 16,0-37 39-16,0-1-1 0,0-18-21 0,-16 17-2 15,16-17 2-15,-20 0 24 0,1-17-3 0,19-1 14 0,-17 18 3 16,-2-38 0-16,-3 20 5 0,2-18 17 0,20-2-2 0,-14 2 25 15,-5 17-25-15,0-18 9 0,2 37-12 0,-2-36 21 0,19-2-15 16,0 38-2-16,-17-36 20 0,17 16-21 0,-19 20 14 0,19-18-8 0,0 18-14 16,0-18 4-16,0 18-6 0,19 0 6 0,-2 0-6 15,2 0 4-15,-19 0-8 0,17 0 0 0,21 0 4 0,-24 0 2 16,28 18-4-16,-6 0-2 0,-17-18-2 0,1 20 0 0,15-20 0 16,-1 18 0-16,-34 0-3 0,41 0-12 0,-5-18-1 15,-16 20-26-15,-4-20 18 0,3 17-3 0,-2 2-40 0,0-19-14 0,-17 18 40 16,19-18-35-16,3 0 20 0,-22 19 37 0,0-19 5 15,0 0 4-15,17 0 3 0,-17 0 2 0,0-19 5 0,0 19 0 0,0-18-2 16,-17-1 1-16,17 19 1 0,0-17 6 0,0 17 0 0,0-20 10 16,0 20-7-16,0-18 17 0,0 0 12 0,0 18-17 0,0 0 20 15,0 0-6-15,0 0-21 0,0 0 26 0,17 0-30 16,-17 0-1-16,19 0 5 0,-19 0-9 0,20 0 1 0,-20 0-2 0,36 0 7 16,-36 18-2-16,16-18-2 0,-16 0-3 0,19 0 0 0,-19 0-1 15,17 0 8-15,-17 0-2 0,22 0-7 0,-22-18 4 16,0 18-5-16,0-18 5 0,0 18 0 0,0-20-2 15,0 2-2-15,0 0 3 0,0 18-3 0,-22-19 10 0,5 2-2 16,-2-3 1-16,19 20-5 0,-16-18 5 0,16 18-9 0,-20 0 2 16,4 0-2-16,16 0 4 0,-20 0-2 0,20 18-4 15,-19 2 2-15,19-3-3 0,0 2 1 0,0 17 1 0,0 2-1 16,0-2 1-16,19 1-1 0,-19-18 0 0,20-1 0 0,-4 20 1 16,4-20-1-16,15 18 1 0,-18 1 2 0,22 0-2 0,-20-18-2 15,1 0-1-15,-4 16 1 0,20-16 0 0,-36-19-1 0,36 37-7 16,3-18 2-16,-39-19-2 0,39 37-15 0,-23-37 7 0,-16 0-1 0,36 18-26 15,-17 1-6-15,-19-19 22 0,20 0-32 0,-6-19-45 16,5 1 27-16,-19-1 43 0,0 1-15 0,0-18 34 16,0-3-6-16,0 22 6 0</inkml:trace>
  <inkml:trace contextRef="#ctx0" brushRef="#br0" timeOffset="139963.74">12820 8595 102 0,'0'0'0'0,"0"0"43"0,0 0 32 0,0 0-32 0,0 0-7 0,0 0 2 0,0 0-2 16,0 0-23-16,19 0 0 0,-19 0-1 0,0 18 14 0,20-18-3 15,-20 19-5-15,14 1-11 0,-14-20-1 0,0 0 0 0,0 17-3 16,19 2 4-16,-19-2-5 0,22 3 3 0,-22-20-6 0,0 18-5 0,20 0-11 16,-20 0 2-16,16 1-34 0,-16 0 17 0,0-1-50 15,0-18 35-15,0 19-4 0,0-19 1 0,0 17 4 0,0-17-18 0,0 20 10 16</inkml:trace>
  <inkml:trace contextRef="#ctx0" brushRef="#br0" timeOffset="140080.59">13058 9001 252 0,'0'0'0'0,"0"0"112"0,0 36-80 15,0-36-22-15,0 38 19 0,0-2 4 0,0 20-5 0,0 54-6 16,0-73-20-16,0 19-16 0,0-2-36 0,0-35 8 16,0 18-88-16,0-37 50 0,0 19 7 0,-17-19-58 15</inkml:trace>
  <inkml:trace contextRef="#ctx0" brushRef="#br0" timeOffset="144709.24">13966 9167 36 0,'0'0'17'0,"0"0"-11"0,0 0-2 0,0 0 0 0,19 0-1 16,-19 0 14-16,0 0-9 0,17-19 21 0,-17 19-14 15,0 0-2-15,0 0-7 0,0 0 5 0,0 0-6 16,0 0 0-16,0 0 8 0,19-17 3 0,-19 17 5 16,0 0 3-16,0-20 2 0,0 20-14 0,19-18 18 0,-19 18-11 15,0-18 11-15,0 18-21 0,0 0 16 16,0 0-9-16,0 0 3 0,0 0-15 15,0 0 3-15,0 0-5 0,0 0 4 0,-19 18 0 0,19 0-1 16,-19 2-4-16,2 16 3 0,17 1-1 0,-42 0-2 16,42-1 2-16,-16-16-3 0,-1 34 2 0,17-35-2 15,0 0 1-15,-19 35 0 0,19 20 1 0,0-74 1 16,0 37-2-16,0-18 1 0,19 18 1 0,-19-18-1 16,17-19-1-16,-1 17 3 0,-16-17-4 0,23 0 1 0,-4 0 1 15,-2 0 2-15,-17 0-3 0,19-17 2 0,-19-2-2 16,19-1 0-16,-19 3 2 0,17 17-2 0,-17-37 2 15,0 37-1-15,19-19-3 0,-19 1 3 0,0 18 1 0,0 0-3 16,17-19-2-16,-17 19 4 0,0 0-1 0,0 0-1 0,0 0 3 16,0 0-2-16,16 19 3 0,-16-19-4 0,0 18 0 0,0 1 1 15,0-1-1-15,20 18-5 0,-20 3-5 16,22-3-25-16,-5 1-37 16,-17-19 47-16,0 1-3 0,19-2-36 0,-19 3 27 0,19-1-2 0,-2-19-43 15,2 17 48-15,-2 2-9 0,2 0 24 0,20-19-27 0</inkml:trace>
  <inkml:trace contextRef="#ctx0" brushRef="#br0" timeOffset="145087.54">14519 9665 39 0,'19'-19'15'0,"-19"2"-5"0,17-2 0 0,2-18-1 16,-19 0 3-16,17 18 9 0,-17 19-7 0,19-37 34 16,-19 20-16-16,20-3 19 0,-20 20-34 15,0 0 13-15,0 0-7 0,0 0-4 0,0 0-2 16,0 0-10-16,0 0 8 0,-20 0-3 0,1 20-3 16,19-3-1-16,-17-17-3 0,-2 19 3 0,19-1-7 15,-17 1 6-15,17-19-5 0,0 18 1 0,0 18-1 0,0 3-6 0,0-39 3 16,0 36 1-16,0-18 0 0,17 19-3 15,-17-1 3-15,36 3 0 0,-17-22 0 0,1 21 1 0,13-20 0 16,-33-18 0-16,22 18 1 0,-22-18-1 0,36 0 4 0,-17 0-3 16,-19 0 1-16,20 0 6 0,-4-18-4 0,4-19 5 0,-4 37-5 15,1-36 7-15,-17-3-1 0,0 22-5 0,22-57 7 0,-3-1-7 0,-19-16 1 16,0 16-2-16,0 40-3 0,0-40 8 16,-19 2 0-16,-3 17-6 0,22 19 2 0,-17-36 5 15,1 55-9-15,-4-38 2 0,20 56-2 0,0-19 1 0,0 2-2 0,-16-3 3 0,16 20 3 16,-20-36-1-16,1 18 5 0,2 18-1 15,17 0-8-15,0 0 1 0,0 18-1 16,-19-18 2-16,19 36-3 0,0-16 0 0,0-3 0 16,0 58 2-16,0-39-3 0,0 38-2 0,19-18 2 0,-19 18 2 15,17 18-2-15,2-38 0 0,-19-17-2 0,36 56-1 0,-36-56-3 16,0-1-5-16,20 1-5 0,-4 56-23 0,1-57 18 0,5 2-1 0,-3 34-33 16,-2-33 26-16,2 16-39 0,1-19 31 0,-20-17-1 0,36-1-2 15,-36 1-49-15,16-19 46 0,-16 18-21 0,36-18 47 0,-36 0 5 0,22 0-29 16</inkml:trace>
  <inkml:trace contextRef="#ctx0" brushRef="#br0" timeOffset="145648.76">15363 9499 91 0,'0'0'27'0,"0"0"14"16,0 0-26-16,0 0-4 0,0 0 13 0,0 0-11 0,0 0 31 15,0 0-30-15,0 0 2 0,-17 0 29 0,17 0-31 16,0 0 7-16,-16 0 1 0,16 0-3 0,0 0-3 16,0 0 0-16,-20 0 0 0,20 0-4 0,0 0-6 15,0 0-1-15,-16 0 2 0,16 0-6 0,0 18 2 0,0-18-1 16,0 37 2-16,0-1 7 0,0 3-15 0,0-22-2 15,0 20 6-15,0 0 3 0,0-1 0 0,0 3-2 16,0-39-1-16,0 55 2 0,0-37 1 0,0 0-1 16,0-18-1-16,16 0 2 0,-16 0-2 0,20 0 1 15,-20 0 1-15,16-18-1 0,-16 0 0 0,17-1-2 16,-17 0 2-16,0-17 4 0,22 16-1 0,-22 20-2 0,0-36 3 0,19-1-3 16,-19 19-4-16,0-1 1 0,0 2-1 0,0-2 2 0,20 19-1 15,-20-20 2-15,0 3-2 0,0 17 0 0,0 0 1 16,16 0-2-16,-16 0-2 0,0 17 1 0,0-17-1 0,20 20-1 15,-20 16 3-15,0-36-3 0,0 37 3 0,0-37 2 0,16 19 1 0,-16 18-1 16,0-20-1-16,20 3 1 0,-1-1 0 16,-19-19 0-16,0 17 1 0,14-17-3 0,-14 0-1 0,0 0 1 0,19 0 2 15,-19 0 1-15,22 0 0 0,-22-17-2 0,0 17-1 0,0-19 1 0,20-18 6 16,-4 18 5-16,-16 19-6 0,0-18-5 0,20-19 3 0,-20 37-1 16,19 0-1-16,-19-36 3 0,17 36-4 0,2-19 3 0,-2-1-4 15,-17 20 3-15,16 0-1 0,-16 0 3 16,22 20-4-16,-2 16-10 0,-20-17 4 15,16-1 6-15,-16 19-2 0,20-18-5 0,-20 18-10 0,19-37 2 16,-19 19-5-16,0-2-33 0,0 21-16 0,17-38 28 0,-17 18-55 16,0 0-13-16,0-18 63 0,0 19 13 0,19-19-23 0</inkml:trace>
  <inkml:trace contextRef="#ctx0" brushRef="#br0" timeOffset="145849.18">16088 9297 177 0,'0'0'97'0,"0"0"-79"15,0 17-2-15,-22 2-9 0,22-1 11 0,0 1 7 0,0 18 5 16,0-20-15-16,0 22 8 0,0-3-6 0,0-18-2 16,0 19-10-16,0-1 4 0,0-36-8 0,0 39 3 0,0-3 2 15,22-18-2-15,-22 1-2 0,0-1 0 0,0 18 0 0,16-16-1 16,-16 35 0-16,20 0-11 0,-1-55-12 16,-19 36-10-16,17-36 12 0,-17 20-3 0,0-20-62 15,0 0 19-15,0 0 28 0,19-20 1 0,-19 3-27 0,0-20 42 16,0 0-7-16,0-38-18 0</inkml:trace>
  <inkml:trace contextRef="#ctx0" brushRef="#br0" timeOffset="145998.31">16104 8965 66 0,'0'0'57'0,"0"-38"24"0,0 38-42 0,0-18-6 0,0-20 47 0,0 21-56 15,0-2 21-15,0 1 15 0,0 18-30 0,0 0-6 16,0 18-4-16,0-18-14 0,0 36 3 0,0-16-4 16,0-2-1-16,0 18 1 0,0 20 1 0,0-20-4 15,0-36-2-15,0 38-8 0,0-20-7 0,0-18 2 16,20 18-27-16,-20 2 12 0,0-20-6 0,0 17-4 0,0-17-51 0,0 0-16 15,19 0 49-15,-19 0 5 0,17 0-16 0,-17 0 15 0</inkml:trace>
  <inkml:trace contextRef="#ctx0" brushRef="#br0" timeOffset="146174.56">16414 8632 167 0,'0'0'158'15,"0"0"-145"-15,0 20-9 0,-14-20-3 0,14 0 1 0,0 17 3 16,0 2-2-16,0-19 2 0,0 17 5 0,0 21 0 0,0-20 2 15,0 19-2-15,0-18-7 0,0 55 9 0,0-56-8 16,14 74 11-16,28 0-9 0,-23-37-4 0,-19 38-1 16,17-37-1-16,-17-20 0 0,0 20 1 0,39 54-3 0,-39-73-3 0,16 129-51 15,3-73-4-15,-19-57 23 0,17 19-7 0,-17 20-53 16,0-2 27-16,0-18 38 0,0-36-9 0</inkml:trace>
  <inkml:trace contextRef="#ctx0" brushRef="#br0" timeOffset="146336.01">16345 9517 77 0,'0'0'43'0,"0"-18"53"0,0-1-24 0,-19-18-31 0,19 18-26 16,-17 19 15-16,17-17-3 0,0-1-8 0,0 18-12 16,0 0 12-16,0 0-6 0,0 0 1 0,17 18-7 0,2-1 5 15,17 2-1-15,-17 1-9 0,-5-3 2 16,6-17-3-16,2 19 0 0,-22-19 0 0,36 18-2 0,-36 1 0 0,19-19-2 0,1 18-4 16,-4 1-25-16,20-19 5 0,22 37-125 0,-41-18 53 15,2-19 52-15,1 17-21 0,-4-17 49 0,20 0-37 0</inkml:trace>
  <inkml:trace contextRef="#ctx0" brushRef="#br0" timeOffset="146530.9">16879 9333 59 0,'0'0'0'0,"0"-36"124"0,0 16-71 0,0 2-6 16,0 0-26-16,0 0 1 0,-16 18 18 0,16-19-7 0,0 0-18 15,0 19-3-15,-20 0 10 0,20 0-6 0,-19 0-4 16,19 0-1-16,-17 0-6 0,17 19-4 0,0 0 1 16,-22-19 0-16,22 54 1 0,0-54-3 0,0 37 1 0,0 0 0 15,22 1 1-15,14 36 2 0,-16-1 3 0,-20-36-8 16,36 19-6-16,-20 17 0 0,3-19 5 0,-2 21 4 15,-17-56-1-15,22 36-1 0,-22-38-1 0,0 3 1 0,0 16-3 0,-22 2 1 16,5-20-3-16,-2 19-6 0,-17-19-14 0,0 1-15 16,-22-19-23-16,39 0-36 0,-14 0-13 0,13 0 67 15,-16-37-13-15,17 37 21 0</inkml:trace>
  <inkml:trace contextRef="#ctx0" brushRef="#br0" timeOffset="147230.57">18171 9131 71 0,'0'0'37'0,"0"0"-24"16,0 0-14-16,0 0 1 0,0 0 7 0,0 0 5 16,14 0 7-16,-14 0-8 0,0 0-1 0,19 0 6 15,4 0-4-15,-4 0 0 0,-19 0-6 0,36 0 13 0,-36 0-8 16,36 0 8-16,-36 0-9 0,36 0 13 0,-19 0-5 16,-17 0-10-16,41 0 10 0,-41 0-5 0,17-20 2 0,-17 20-9 15,0-18-1-15,19 18 2 0,-19-18-2 0,0 0-1 16,-19-2 3-16,19 2-4 0,-17 18-2 15,-2-18 0-15,-3 18 0 0,22 0 1 0,-17-19 1 0,0 19-1 16,-2 0 2-16,-17 0 4 0,36 0-6 0,-19 0 0 0,-17 19 2 16,36-19-4-16,-23 36 4 0,4-16-3 0,19 16 3 15,-14-18-3-15,-5 56 1 0,19-36-1 0,0 16 1 16,0-34-1-16,-19 34-1 0,19-16 0 0,0 36-1 0,19-20 0 16,0 2 1-16,-5-39 1 0,-14 22 0 0,19-22-3 0,59 76-27 15,-59-93 17-15,17 17-24 16,-36-17 13-16,0 0-4 0,34 0-38 0,-34-17 27 0,41 17-42 15,-41-37 17-15,36 18 28 0,-36-18-17 0</inkml:trace>
  <inkml:trace contextRef="#ctx0" brushRef="#br0" timeOffset="147515.29">18761 9019 133 0,'0'18'80'15,"0"-18"-73"-15,0 0 1 0,0 20 2 0,0-20-1 0,-17 18 13 16,17-18-9-16,0 18 14 0,0 0-15 0,-22 2 9 0,22-20-14 15,0 36 5-15,0-36-7 0,0 37 3 0,0 0-2 0,0-19-4 16,0 20 3-16,0-21-3 0,0 20 1 0,0 1-3 0,22-20 2 16,-5 38 1-16,2-2-4 0,-19-35 1 0,19 18 1 0,-19-20-2 15,17 22-3-15,2-3 7 0,-2-18 6 0,2-18-4 16,-19 19 4-16,34-19 4 0,-34 0-5 0,41 0 9 16,-41-19-7-16,19 1 3 0,17-18-3 0,-19 17-5 0,2-37 1 15,1 38-4-15,-20-1 0 0,14-18 3 0,5 0-3 0,3 18 0 0,-22-16-1 16,19 16-1-16,-19 0-2 0,17-18 1 0,-17 0-4 0,19 37 0 0,-19-36-4 15,20 18-14-15,-20-1 6 0,16 0-21 0,-16 1-9 0,0 18-9 16,0-19 27-16,20 19-34 0,-20 0 28 0,0 0-31 16,16 0 20-16,-16 19 18 0,0-19-16 0</inkml:trace>
  <inkml:trace contextRef="#ctx0" brushRef="#br0" timeOffset="147981.13">19278 9314 31 0,'0'0'11'0,"0"0"-7"0,0 0-3 15,0 0 1-15,0 0 0 0,0 0 10 0,19 0-6 0,-19 0 2 16,0 0 9-16,17-17 2 0,2 17-1 0,1 0 2 0,-20 0-10 15,0 0 1-15,16 0 0 0,4 0 9 0,-20-20-3 0,16 20-5 16,1 0 1-16,2 0-6 0,-19 0 3 0,22-18 8 16,-22 0-1-16,17 18-2 0,-17-18-7 0,19-1 8 15,-19-18 8-15,0 1-11 0,0 16-3 0,0 20-5 16,0-36 5-16,0 36-5 0,0-18 6 0,-19-2 2 0,19 2-7 16,-17 18 11-16,-5 0-4 0,22 0-9 0,-19 0 1 15,19 0-4-15,-17 18 2 0,17 2-1 0,0-2 0 0,-16 18 0 0,16 1-1 16,-20 19 1-16,20-1-1 0,0-37-1 0,-16 38 0 15,16-38-1-15,0 55-6 0,0-54 1 0,0 18-11 16,0 0-11-16,16 19-46 0,-16-56 41 0,0 17-3 16,0-17-1-16,20 20-39 0,-20-20-2 0,16 0 64 0,-16 0 3 15,17-37-5-15,-17 0 11 0,19-19 1 0,-19 19 1 16,22-17 2-16,-5-2 5 0,-17 37 0 16,19-36 8-16,-19 37-3 0,20-19 14 0,-20 18-7 0,16-18 61 15,-16 20-22-15,0 17-14 0,20 0-11 16,-20 0-18-16,0 0-2 0,0 36 19 0,0-18-21 0,0 1 0 15,0 18 4-15,0-1-2 0,0-36-7 0,0 37 2 0,16 0 3 16,-16-18-4-16,0 18 3 0,0-20-1 0,0 2 1 0,0-19 2 0,20 37 6 16,-4-18 7-16,-16-19-11 0,22 0-6 0,-5 0 3 15,-17-36 1-15,39 16-4 0,-39-16-3 0,36 18-1 16,-36-1 1-16,16-18-1 0,4 37 0 0,-20-36-3 0,16-2-2 16,23 2-13-16,-20 17 0 0,-19 19 7 0,20-19-1 15,-20 1-12-15,16 18 7 0,4 0-59 0,-4 0 9 0,4 0-17 16,-20 0 39-16,0 0-28 0,19 0 49 0,-19 18-44 15</inkml:trace>
  <inkml:trace contextRef="#ctx0" brushRef="#br0" timeOffset="148164.54">20033 9057 141 0,'0'0'125'0,"0"0"-93"16,0 0-9-16,0 18-10 0,0-18-4 0,0 18 2 0,0-18 1 15,0 38 16-15,0-38-16 0,0 36 8 0,0 1-5 0,0-18-9 16,0 17 3-16,0-36-7 0,20 38 0 0,-20-2-2 0,0 1 3 15,19-18 0-15,-19-1-6 0,0-1-1 0,17-17-2 0,-17 39-13 0,0-22 6 16,19 2-1-16,-19-19-4 0,17 18-56 0,-17-18 16 16,0 0 28-16,16 0-2 0,-16-18-27 0,22-1 14 0,-22-18 17 0,0 18 19 15,20-16-7-15,-20 16-22 0</inkml:trace>
  <inkml:trace contextRef="#ctx0" brushRef="#br0" timeOffset="148332.54">20307 8909 45 0,'0'0'16'0,"0"0"4"0,0 0-3 0,0 0-8 16,0 0 16-16,20 0 15 0,-20 0 9 0,0 0-24 0,0 0 21 15,0 0-26-15,22 0-3 0,-22 18 13 0,0 0-3 16,0-18-14-16,16 20 7 0,-16-3-12 0,0 2-1 0,0-1 9 0,0 0-10 16,-16 38 14-16,16-1-9 0,-22 1-1 15,-14 17-1-15,0 20-3 0,-20 54-3 16,40-91-3-16,-42 73-4 0,22 0 3 0,19-18-2 0,-2-75-1 16,-1 75-16-16,4-38-16 0,16-35 8 0,0 36-49 0,0-38-32 15,0-18 48-15,0 2-35 0,0-2 69 0,0-18-22 16</inkml:trace>
  <inkml:trace contextRef="#ctx0" brushRef="#br0" timeOffset="150031.63">21804 8945 114 0,'0'0'0'0,"-16"0"58"0,16 0-42 16,0 0-9-16,0 0 1 0,-20 0 6 0,20 0-7 0,-22 0 7 15,22 0-7-15,-19 0 9 0,19 0 1 0,-14 20 0 0,-5-20 4 16,19 17-12-16,-20-17-5 0,4 19 1 16,16-19 0-16,-20 18-2 0,20-18 2 0,-16 18-1 0,16-18 3 0,0 0-2 15,-20 20 4-15,1-2-2 0,-3 18-1 0,22-36-3 0,0 20 0 16,-17-3 2-16,17 2-2 0,0 18 2 0,0 0 1 0,0-37-3 16,0 36 2-16,0 1-4 0,0 0 5 0,17-37-4 15,5 19 1-15,-22 0-1 0,39-1 0 0,-39-18 1 0,16 17 2 0,20 2-1 16,-16-19-2-16,-1 0 5 0,14-19 2 0,-33 2-6 0,22-1 7 15,-2-20-3-15,-4 38-3 0,4-37 1 0,-20 20-3 16,19-21 4-16,-19 38-3 0,17-36 4 0,-17 17-4 0,19-18 6 0,-19 18 1 16,0-18-4-16,0 1 2 0,0 36-7 15,0 0 1-15,0 0 1 0,17 0 0 0,-17 0 0 0,0 18-1 0,0-18 0 16,16 38 5-16,-16-2-6 0,22 20 1 0,-2 18 1 16,-4 18-1-16,-16 18 0 0,0-19 0 0,0-52-3 15,-16 52 3-15,-4-16-1 0,20-39 1 0,-22 38 0 0,6-18 1 16,-1-39-1-16,-2 1-2 0,2 20-3 0,17-38-6 0,-19 18-6 15,-1-18-9-15,-16 0-11 0,14 0 14 0,22-18-27 16,-19 0-6-16,5 18 27 0,14-38-2 0,-19 2-61 16,19-38-14-16,33 37 47 0,-33 18 42 15,41-17-6-15,-21-1-20 0</inkml:trace>
  <inkml:trace contextRef="#ctx0" brushRef="#br0" timeOffset="150436.37">22377 9223 65 0,'0'0'19'16,"0"-19"-10"-16,0 19 0 0,0 0 13 0,0 0 2 0,0 0-1 15,0-19-12-15,-19 19 15 0,19 0-1 0,0 0-12 0,0-18-2 16,0 18 11-16,-17-19-3 0,17 19-10 0,-19-17 10 0,19 17 1 16,-20-20 1-16,20 20-10 0,-16-18 12 0,16 18-11 15,-22 0 19-15,5-18-15 0,-2 18-1 0,19 0-8 16,-17 0 4-16,-2 18-1 0,2-18-4 0,-2 38-3 16,19-38-2-16,-20 36 2 0,20 20-1 0,-16-20-1 15,16 2-1-15,0-21 2 0,0 39-2 0,16-19-1 16,4-1 1-16,16 1 2 0,-36-18-1 0,19-19 0 0,-2 18 0 15,2-18 0-15,-2 19 0 0,5-19 1 0,-6 0-2 16,4 0 0-16,-1 0 2 0,-2 0-2 0,-17-19 0 0,19 19 0 0,-2-18 1 0,2-1-3 16,-19 19 0-16,17-37-10 0,-17 37 3 0,0-36-15 15,0 36-5-15,0-18 10 0,0-1-2 0,0 19-1 0,0-19-21 0,-17-18-4 16,17 37 17-16,-19-37-86 0,2 37 78 16,17-18-26-16,0 0 10 0</inkml:trace>
  <inkml:trace contextRef="#ctx0" brushRef="#br0" timeOffset="150695.57">22728 9333 130 0,'0'0'65'0,"0"0"-45"0,0-19-7 0,-19 19 25 15,19-17 1-15,0 17-19 0,0-20 15 0,-19 20-20 16,19-18 11-16,-17 18-6 0,17 0-4 0,-19-18-9 0,-3 18 1 16,22 0-4-16,-20 0 5 0,6 0-2 0,-5 0-1 15,0 0-4-15,2 18 1 0,-2 20 0 16,2-21-2-16,17 2-1 0,0-1 1 0,0 1 0 0,0 0-1 15,0-19 0-15,0 35 0 0,0-35 2 0,17 19-2 0,-17 1 0 16,19-3 0-16,-2-17 1 0,2 19 0 0,0-19 0 0,-19 0-1 16,14 0 0-16,28-19-1 15,-42 19-1-15,19-17-12 0,-19-3 3 0,17 20-21 0,-17-19 13 0,0 19-5 16,0-17-29-16,0-1 22 0,0 18-37 0,0-19 27 0,0 19-42 16,0-19 24-16,0 19 3 0</inkml:trace>
  <inkml:trace contextRef="#ctx0" brushRef="#br0" timeOffset="151029.29">23060 9443 168 0,'0'0'70'0,"0"0"-64"15,0-19-3-15,-19 19 8 0,19-17 10 0,0 17-6 16,0-18 0-16,-19-1 15 0,19 19-7 0,-17-19-13 0,17 19 6 16,-22-18-7-16,3 18-6 0,19-19 2 0,-17 19-4 0,0 0-1 15,17 0 1-15,0 0 1 0,-19 0-2 0,19 0 3 0,0 19 1 16,0-19-2-16,0 18 3 0,0 1-1 0,0 18 1 15,19-1-3-15,-19-36-1 0,17 0 1 0,0 20 3 16,-17-3-3-16,41-17 1 0,-24 0 2 0,2 0 2 0,17-17 2 0,0-39 8 16,-36 0-9-16,19 19-5 0,20-54 2 15,-39 53-1-15,17-72 3 0,2 0-2 0,-19 16-1 0,0 2 0 16,0 56-2-16,0-2 1 0,0-15 0 0,0-22 1 0,0 20-2 16,0 36 1-16,0 2 0 0,0-3 2 0,0 20-3 15,0 0 0-15,19 0-1 0,-19 0-2 0,0 0 1 16,0 20 0-16,0 16 1 0,17 19-1 0,-17 37 1 0,0 37-2 15,0-56-3-15,0 1 0 0,0 74-18 0,0 0-16 0,0-75 12 16,0-17-6-16,0 91-63 0,19-18-41 0,-2-92 71 0,2 75-68 16</inkml:trace>
  <inkml:trace contextRef="#ctx0" brushRef="#br0" timeOffset="151666.78">24460 9223 76 0,'0'0'41'0,"0"0"-24"0,-16 0-10 0,16 0 12 16,0 0 6-16,0 0 3 0,0 0-14 0,0 0 1 0,0 0 12 16,0 0-3-16,0 0-6 0,0 0-3 0,0 0-9 15,0 0 1-15,0 0 7 0,0 0-6 0,0 18 6 0,0-18-3 16,0 18-2-16,0 20-3 0,0-38-5 0,0 36 2 0,16 1 1 15,-16 17 0-15,20-15-3 0,-20-3 1 0,19 55-4 0,-19-35 1 16,17 37-4-16,-17-1 4 0,0-18 2 0,19-37-1 16,-19 55-2-16,0-37-10 0,0 18-17 0,0-17-19 0,0-37 16 15,0 18-44-15,0-19-2 0,0 0 23 0,0-18 38 16,0 18-23-16</inkml:trace>
  <inkml:trace contextRef="#ctx0" brushRef="#br0" timeOffset="151946.97">24552 9610 65 0,'0'0'22'0,"0"0"-15"0,0-37 0 0,0 18 13 16,16-18 3-16,-16 19-9 0,0-18 16 0,22-3 21 16,-22 22-36-16,20-1 10 0,-20 18-16 0,0-19-1 15,0 0-1-15,16 1-1 0,-16-18 16 0,0 36-14 0,20-20 6 0,-20 20-7 16,0-18 6-16,0 18-6 0,19 0 5 0,-19-18-4 16,0 18-7-16,17 0 3 0,-17 0-4 0,0 18 2 0,0 0 0 15,19-18-2-15,-19 20 1 0,0-3 0 0,0 2 2 0,0 18-3 16,0-37 0-16,0 19 0 0,0-1-1 0,-19 18 0 0,19-16 2 0,0 16-2 15,0-18-1-15,-17 19 1 0,-2-18 0 16,19-19 1-16,0 0 0 0,0 0-1 0,-20 0-1 16,20-19 1-16,0 1 2 0,20 18 0 0,-20-19-1 0,19 1-2 15,17-1 0-15,-19 2 1 0,-1-3-4 0,4 20-12 16,2-19 2-16,-6 2-24 16,95-20-286-1</inkml:trace>
  <inkml:trace contextRef="#ctx0" brushRef="#br0" timeOffset="152239.69">25235 9223 153 0,'0'0'52'0,"-19"0"-2"0,19 0-42 0,0 0 3 0,0 0-3 0,-17 0 14 0,17 0-10 16,-19 0-1-16,19 0 1 0,0 0 12 0,-17 0-3 0,-2 0-5 16,19 0-12-16,-20 0 0 0,20 18 0 0,-22-18 2 0,22 0-3 15,-16 18-1-15,16-18 0 0,-17 18 0 0,-2 19-1 0,19 0 2 16,0-37-3-16,-17 38 2 0,17-20 0 0,-19 18 0 15,19-16-2-15,0-20 0 0,-17 54 0 0,17-35 0 0,0-1 1 16,0 1 0-16,0-19-1 0,17 17 3 0,-17-17-1 0,0 0 2 16,19 0-2-16,-19 0 4 0,17 0-1 0,2-17-1 15,-2-2 0-15,-17 1-2 0,38-19 2 0,-38 37-2 0,0-19 0 16,20-18-1-16,-1 37 0 0,-19-36-1 0,0 18 3 0,17-1-1 16,-17 0 0-16,0 1-2 0,0 18 2 0,0-36-2 0,0 36-1 15,0-20 1-15,0 20 0 0,0-18-8 0,-17 18-9 0,17 0-9 16,0 0-11-16,-19 0-13 0,19 18 18 0,0-18-4 15,0 20-48-15,-20-20 40 0,20 36-27 0,0-18 31 0,0-18-4 16</inkml:trace>
  <inkml:trace contextRef="#ctx0" brushRef="#br0" timeOffset="152611.22">25551 9148 113 0,'0'0'42'0,"0"0"-8"0,0 0 25 0,-20 0-37 16,20-17 1-16,-19 17-10 0,19 0-1 0,-36 0 39 15,36 0-44-15,-22 0-1 0,5 0 2 0,1 0-1 16,16 17-4-16,-20 2 1 0,20-1-2 0,0-18-2 0,-16 19 1 16,16 18-1-16,0-19 3 0,0 20-1 0,0-2-2 0,0 1 1 15,0-37-1-15,0 37 1 0,0-20 0 0,36 22 0 16,-36-22 0-16,16-17 1 0,1 19-1 0,-17-19 0 15,0 0 2-15,22 0 4 0,-3 0-3 0,-19 0-1 0,0-19 1 0,17 2 1 0,2-3 0 16,-19 20-3-16,20-36 7 0,-20 18-5 16,0-1 4-16,16 0-2 0,-16 19-2 0,0-18-1 0,0 18 1 15,0 0-2-15,0 0-1 0,0 0 2 0,0 18 3 0,0 1-3 0,0 18 2 16,0-1-4-16,0 20 2 0,0 35-5 0,-16-52-2 16,-4 52 0-16,-16 39 6 0,17-38-7 15,-3-56 0-15,-11 20-9 0,33-19-12 0,-20-19 9 0,20-18-2 16,-16 19-30-16,16-19-12 0,-20 18-10 0,20-18 31 0,0-18-38 15,0-1 45-15,0 1-10 0,0-1-4 0</inkml:trace>
  <inkml:trace contextRef="#ctx0" brushRef="#br0" timeOffset="152980.76">25863 8927 62 0,'0'0'11'0,"0"18"-5"0,0-18-1 16,0 0-5-16,0 20 1 0,0-20 4 0,-19 17-1 0,19 2 6 0,0 17 1 15,0-16 1-15,0 16 0 0,0-18 2 16,0 19-1-16,0-18-2 0,0 18 2 0,0-18-4 16,0 17 9-16,0-36-7 0,0 38 17 0,0-2 1 0,0-18-19 15,0 1 6-15,0 0-12 0,0-1 6 0,0 18-2 0,0-16-2 16,0-3-1-16,0 2 7 0,0-1-2 0,0 19 2 0,0-37-6 15,0 0-1-15,0 19 2 0,0-19 6 0,0 0-6 0,0 0 5 16,0 0 3-16,19 0-1 0,-19-19-1 0,20-18-2 16,-20 37-7-16,16-37 5 0,4 20-5 0,-20-22 5 15,16 4-3-15,4 35-5 0,-4-56 1 0,-16 56-1 0,17-36 2 16,24-2-1-16,-41 2-2 0,20 17 1 0,-4-18 0 0,-16 18 1 16,20 19-2-16,-4-17-1 0,-16 17 0 0,20 0-1 15,-1 0-9-15,-19 0 1 0,0 17-3 0,14-17-22 0,-14 56-42 16,0-56 43-16,19 37-56 0,-19-19-17 0,0 20-7 15</inkml:trace>
  <inkml:trace contextRef="#ctx0" brushRef="#br0" timeOffset="154280.68">24903 9223 48 0,'0'0'0'0,"0"0"22"15,0 0-16-15,0 0 7 0,0 0-3 0,0 0 7 0,0 0-6 16,0 18 0-16,0-18 23 0,0 0-2 16,0 0-12-16,0 0-12 0,0 18 1 0,0-18-6 0,0 0 1 15,-19 0 2-15,19 18 1 0,0 2-1 0,0-20-3 16,0 36-1-16,0-36 0 0,-17 37 2 0,17-18 5 0,0 16 0 15,-19 4 6-15,19 15 17 0,0-17-6 16,-17-37-14-16,17 36 8 0,0 3-5 0,0-39 1 16,0 17-1-16,0 2 0 0,0-1 10 15,17-18-8-15,-17 0-10 0,0 0 9 0,0-18-7 16,19-1-1-16,-19 2 1 0,0-22 1 16,17 22-6-16,-17-20 5 0,0-19-1 0,0 39-5 0,19-22 3 15,-19 22-4-15,0-1-1 0,17-1 4 0,-17-18 0 0,22 1-3 16,-22-2 0-16,16 20-3 0,4 18 2 0,-20-18 0 0,19-1 3 15,-2 19-5-15,2 0-1 0,-2 0-4 16,19 0-34-16,-36 0-4 0,16 19 17 16,-16-19-3-16,22 0-37 0,-2 18 29 0,-20-18-2 0,19 0-57 0,-2 18-1 15,2 0 60-15,-2 2-49 0</inkml:trace>
  <inkml:trace contextRef="#ctx0" brushRef="#br0" timeOffset="155447.76">26619 9204 101 0,'0'0'32'0,"0"0"8"0,0 0-33 16,-17-19 9-16,-2 19 30 0,-1 0-22 0,-38 0 51 31,58 0-68-31,0 0 0 0,-16 0 4 0,-1 0-3 0,-2 0-5 0,19 0 6 16,-17 0-5-16,17 0 6 0,-19 19 0 0,19 0-1 15,-20-1 0-15,20 18-4 0,0-16-2 0,0-3-3 16,0-17 0-16,20 37 1 0,-20-18 3 0,19 0-3 16,-2-1 4-16,-17 18 0 0,19-16-4 0,-2-3 6 15,-1-17-4-15,4 19 4 0,2-19-2 0,-22 0 0 16,16 0-3-16,-16 0 2 0,20-19 5 0,-20 2-5 0,19-22 5 15,-19 39-7-15,0-17 1 0,17-20 4 0,-17 18-5 16,0 1 10-16,0-1-6 0,0 2 3 16,0 17-6-16,0 0-1 0,0 0-1 0,0 0 2 0,0 0-2 15,-17 0 2-15,17 17-2 0,0 39-6 0,0-37 0 16,0 16-13-16,0 21-15 0,0-37 12 0,0 55-62 16,0-57 47-16,0 22-6 0,0-22-58 0,0 2 47 0,0-1 6 15,0 1-16-15,0-1 6 0</inkml:trace>
  <inkml:trace contextRef="#ctx0" brushRef="#br0" timeOffset="155886.69">26821 9259 68 0,'0'0'22'0,"0"0"5"0,0-18 56 0,0 18-30 16,0 0-28-16,0-18 48 0,0 18-32 15,0 0-11-15,0 0-20 0,0 0 4 0,0 18-1 0,0 38 6 16,0-39-13-16,0 2-3 0,0-1 4 16,0 20-3-16,0-38-2 0,0 18-2 0,0-1 1 0,0 22 1 15,0-22-1-15,0 20-2 0,0-37 0 0,0 19-2 16,0-1 2-16,0 1-1 0,19-2-1 0,-19-17 1 0,0 20 0 0,0-1-3 15,0-19 5-15,17 0 3 0,-17 0-2 0,0 0 1 0,0-19-2 16,0-18 2-16,16 18-1 0,-16-18 3 16,0 0 2-16,0-19-1 0,22 21-2 0,-22 35-1 0,0-56 2 15,20 20-2-15,-1-2-1 0,-19 2 1 16,17 17 0-16,-17 19-1 0,19-19 1 0,-19 19-1 16,0 0 1-16,17 0-1 0,-17 0 0 0,0 19-2 0,0 18 2 15,19-19 1-15,-19 20 0 0,0-2-2 0,0-18 0 16,0 20 0-16,19 36 1 0,-19-38 1 0,0-36-3 15,14 37 1-15,-14-19 4 0,0 1 0 0,0-19-2 0,0 17 2 16,20-17-1-16,-20 0-2 0,0-17 3 0,0-2-2 16,22 19-1-16,-22-37 2 0,19 19-2 0,-19-38 2 0,17 2 2 15,-17 35-4-15,0-37-1 0,19 39-1 0,-19-3 2 0,0-16 0 16,36-20 1-16,0 19-2 0,-36 37 2 16,17-17 3-16,5 17-3 0,-22 0-3 0,19 17 0 0,-2 20 2 15,-17-18-1-15,19 18 2 0,0 19 2 0,-2 17-2 16,-17-19-1-16,19 95-4 0,-19-39-8 15,17-73 6-15,-17-18-4 0,0 37-19 0,17-1-48 0,-17-19 0 16,0-17-90-16,0-19 106 16,19 0-31-16,-19 0 65 0,0 0-19 0</inkml:trace>
  <inkml:trace contextRef="#ctx0" brushRef="#br0" timeOffset="162166.17">26231 6308 66 0,'-16'0'75'15,"-4"0"45"1,-54 55-43 15,38 94-47-15,0 16-14-1,36-17 46 17,91-130-9-17,20 37-28 1,91 20-23 15,-108-58-134-15,-39-17-189-1</inkml:trace>
  <inkml:trace contextRef="#ctx0" brushRef="#br0" timeOffset="162447.85">26785 6677 87 0,'55'56'198'47,"-55"-56"-198"15,219-19 179-62,-219 19-179 63,-346 665-157-63</inkml:trace>
  <inkml:trace contextRef="#ctx0" brushRef="#br0" timeOffset="164430.35">29496 6807 88 0,'0'0'93'16,"0"-19"-11"-1,33 19-77 17,-33 19-80-17</inkml:trace>
  <inkml:trace contextRef="#ctx0" brushRef="#br0" timeOffset="164548.54">29529 7047 105 0,'0'0'92'0,"0"17"37"15,0 20-37-15,0 1-30 16,-16 53-20-16,16-36-39 16,0 20-38-1,0-39-99-15,0-17-164 16</inkml:trace>
  <inkml:trace contextRef="#ctx0" brushRef="#br0" timeOffset="167597.37">30254 6641 57 0,'0'0'0'0,"0"0"30"0,-22 18-8 16,22-18-1-1,0 18 15-15,0 0-10 16,0 1 4-1,0 0-4-15,0 17 2 16,0 2-5-16,0-2-9 16,0 38 9-16,0-37-8 15,0-1 4 1,0 2-2-16,0-19 9 16,0-38-2-1,22-19-6-15,-5-17 3 16,2 1-13-16,1-20 5 15,16 36-2-15,0-17-2 16,-3 18-2 0,8 37-1-16,-5 37 0 15,-16 18-6-15,16 36 4 16,-3-16-4 0,-14 18-23-16,3-20-52 15,-2-18-31-15,-4 19-102 16</inkml:trace>
  <inkml:trace contextRef="#ctx0" brushRef="#br0" timeOffset="168231.78">30899 6917 58 0,'0'0'31'0,"0"0"11"16,0 0-31-16,0 0 44 0,0 0-1 16,0 0-28-1,0 0 5-15,17 0-6 16,-1 0-2-16,26 0 0 16,-42 0-11-16,36-19 7 15,-36 2-8 1,19-21 2-16,-19 2-4 15,-19 17 7 1,19-19-8-16,-20 38 7 16,4 0-5-16,-6 0-9 0,2 0 6 15,4 38-1 1,-1-1-4-16,-2-2 1 16,19 3-2-16,0-19-2 0,0 18-17 15,0-1-39-15,0-17 34 16,19 19-101-16,-2-2-72 15</inkml:trace>
  <inkml:trace contextRef="#ctx0" brushRef="#br0" timeOffset="168564.08">31156 6860 107 0,'0'0'60'0,"-16"-17"-42"16,-6-1 4-16,22 0 22 15,0 18-35-15,0 0 13 0,0-19-11 16,0 19-2-16,0 19 7 16,22-1-5-1,-22 38-4-15,16 17-2 16,4-18 3 0,-1-17 4-16,-19-21-8 0,17 20 20 15,38-19 16-15,-38-36-18 16,21 18-9-16,-38-18-9 15,56-1 10-15,-37 2-11 0,-2-21 4 16,21 2-4-16,-24-2-1 16,28 1-25-16,-42 37-22 15,19-17-30 1,-19 17 51-16,0 17-121 0,0 20 45 16,17-18 15-1</inkml:trace>
  <inkml:trace contextRef="#ctx0" brushRef="#br0" timeOffset="169136.78">31599 6990 46 0,'0'0'24'0,"0"0"-15"16,0 0 35-16,0 0 21 16,19 0-14-16,-19 0-21 15,17 0-23-15,-17 19 26 0,17 0-6 16,5-19-13-16,-22 0-12 16,19 19 10-16,17-19 5 15,-17-19-2-15,-2 19-11 16,2-19 5-16,-19 19-5 0,17-36 9 15,-17 36-9-15,0-38 6 0,0 20-8 0,0-39 14 16,0 57-12-16,0-35 17 16,0-2-5-16,0 37-11 0,-36-38 17 15,36 38-18-15,-36 0 11 0,36 0-13 16,-36 38 12-16,17-1-8 16,19-19-4-16,-22 37 3 0,22 20-1 15,0-58-4-15,0 57 4 16,0 1-10-16,0-20-12 15,22-36 9-15,-22 17-24 0,0-36 21 0,36 56-79 16,-17-38-4 0,0-1 67-16,-2-17-61 0,-17 0 62 0,19-17-46 15,-2-1 63-15,0-20-1 0,-17 20 11 0,19-37 3 16,3 17-1-16,-5 1 11 0,-17 1 1 16,19 0 28-16,0-2 42 15,-2 38-40-15,-17 0-32 0,0 0 32 16,0 38-15-1,0-21-23-15,0 20 12 0,0-37-15 16,0 38 3-16,0-21-4 0,0 40 2 16,0-40-3-16,0 20 3 0,0-19 28 15,19-36-4-15,-2-36-4 16,2-40-5 0,-2 76-15-16,22-74 8 0,35-19-3 15,-74 111-7-15,36-55-1 16,-36 55-1-16,34-18-21 0,-12 18-29 15,-3 0 32-15,0 0-50 16,-19 0 5-16,17 0-68 0,-17 0 85 0,19 18-99 16</inkml:trace>
  <inkml:trace contextRef="#ctx0" brushRef="#br0" timeOffset="171516.67">30290 7914 66 0,'0'0'0'0,"0"0"17"0,0 0 0 0,0 0-15 0,-19-20 16 16,19 20-14-16,0 0 7 0,0-18 3 15,-17 18 14-15,17 0-13 0,0 0-3 16,-22 0 0-16,22 0 8 0,0 0-4 16,-16 0 14-16,16 18-24 0,0-18 10 0,0 0-11 15,-20 20 6-15,20-20-9 0,0 18 2 16,0-18-3-16,0 0 1 0,0 18 4 0,0 0-1 15,0-18-1-15,0 0-1 0,0 19 5 0,0-1 0 16,0-18-6-16,0 0 0 0,20 19 2 0,-20-19-2 16,0 0 4-16,0 18-6 0,16-18 1 15,-16 0 1-15,0 18-1 0,0-18 0 16,22 0-1-16,-22 0 0 0,0 0 0 0,0 0 0 16,0-18 2-16,0 18-1 0,0-18 0 0,0 18 0 15,17-19 1-15,-17 19-3 0,0-18 1 16,0-1 1-16,0 19 0 0,0-18-1 0,0 18 2 15,0 0-2-15,0-18 0 0,0 18 0 16,19 0 0-16,-19 0-1 0,0-18 3 16,0 18-1-16,0 0-1 0,0 0 0 15,0 0 1-15,0-20-1 0,0 20 1 0,0 0-1 16,0 0 2-16,0 0-1 16,0 20 1-16,0-20-3 15,0 18 3-15,0 0-2 0,0-18-1 16,0 18 1-16,0 1 3 0,0-1-2 15,0 1 2-15,0-19-2 0,0 18 0 0,0-18-1 0,0 18 1 16,20-18 0-16,-20 0 0 0,0 20 2 0,0-20-1 0,0 18 0 16,0 0 3-16,0-18-3 0,16 0 2 0,-16 18-3 15,0-18 1-15,0 0 4 0,0 0-4 0,0 19-4 16,0-19 6-16,0 0-3 0,0 0 0 0,0 0 2 16,20-19 0-16,-20 19-1 0,0-18-2 0,0 18-2 0,0-18 2 15,0 18 0-15,0 0 1 0,16-38 2 16,-16 20-3-16,0 0 1 0,0 18-1 0,20-37 1 15,-20 37 0-15,0-19-1 0,0 19 0 0,0-18 2 16,0 0-2-16,0 18 0 0,0 0 4 16,0 0-2-16,0 0-2 0,16 0 4 0,-16 0-3 15,0 0 0-15,0 0 5 0,0 0-3 0,0 18 3 16,0-18-5-16,0 18 2 0,17 1 2 0,-17-19-3 16,0 55 3-16,22-55-3 0,-3 38 1 0,-19-20-1 15,20 18 4-15,-4-17-7 0,4 36 4 16,-4-37-4-16,-16 2-1 0,20-20 0 0,-20 18-2 15,19 0-15-15,-5 0-8 0,-14-18 9 0,0 20-3 16,19-20-34-16,3 17-15 0,-22-17-15 0,20 0-33 16,-20 0 19-16</inkml:trace>
  <inkml:trace contextRef="#ctx0" brushRef="#br0" timeOffset="172215.32">31010 8134 33 0,'0'0'0'0,"0"0"19"0,0 0-12 0,0 0 0 16,0 0-4-16,0 0 0 0,0 0 1 0,0 0 8 0,0 0-2 15,0 0-5-15,0-18 7 0,0 18-6 0,0 0 5 16,0 0 0-16,0 0-5 0,0-18 6 0,0 18-6 0,0 0 0 16,0 0 16-16,0-18-2 0,0 18-13 0,-20 0 5 15,20 0 2-15,0-20-7 0,0 20 9 0,-16 0 1 16,16 0-8-16,0-18 8 0,0 18-9 0,0 0-1 0,-22-18 15 16,22 18-15-16,-20 0-1 0,4-19 11 0,16 19-11 15,-17 0 3-15,17 0-6 0,-19 0 0 0,19 0 1 0,-36 0 14 16,16 0-14-16,20 19-2 0,0-19 1 0,-16 36 1 15,16-16-4-15,-20-2 4 0,20 0 0 0,0 0 0 16,0 1-3-16,0-1-1 0,0 1 0 0,20 17 1 0,-4-16-3 16,4-2 1-16,16 0 2 0,-17 0-2 15,-2-18 3-15,-17 0 0 0,16-18 0 0,26 0 0 16,-42-20-4-16,0 38-1 0,16-36 1 0,4-20 2 0,-1 2 1 16,-19 34 0-16,17-16 0 0,-17-1 1 15,0 0 0-15,19 19-1 0,-19-57 1 0,0 58-1 0,0-2 0 0,0-18 1 16,0 19-1-16,0-21 2 0,0 23-2 0,0-21 4 0,0-1-4 15,0 38-1-15,-19 0 1 0,19-18 1 0,0 18 1 0,-17-18 4 16,17 18-6-16,0 0 0 0,0 18 4 0,-19-18-3 16,19 37 3-16,0-18-4 0,0-19-1 0,0 73 0 15,0 1 2-15,-20-55 0 0,20 55-2 16,0-20 3-16,0-17-3 0,0 38 7 0,0-21-5 0,20 2-7 16,-20 36-26-16,0-74 14 0,0 19-3 0,19 0-34 15,-2 19-74-15,-17-39 76 0,0 2 0 0,36 18-107 16</inkml:trace>
  <inkml:trace contextRef="#ctx0" brushRef="#br0" timeOffset="172717.24">31300 8042 106 0,'0'0'24'0,"0"0"13"0,0 0-18 0,-16 0 6 15,16 0-12-15,-17 0 9 0,17 0 7 0,0 0-20 16,-19 0 5-16,19 0-4 0,0 0-3 16,0 0-1-16,-17 0 0 0,17 0 16 15,0 18-14-15,0 2 2 0,0-2 3 0,0 0-4 16,0-18-8-16,0 37 0 0,0-19 0 0,0 1 1 0,0 17-1 16,17-36 1-16,-17 38-1 0,0-20 1 15,0 0 2-15,19-18-3 0,-19 20 0 0,17-20 3 0,-17 17 2 16,16-34 7-16,-16 17-10 0,0-20 2 15,22 20-3-15,-22-18 2 0,20 0 1 0,-20 0-4 16,0 18-1-16,19-20 0 0,-19 2 0 0,0 18 2 16,0-18-4-16,0 18 2 0,0-19 4 0,0 19-3 0,0 0-1 15,0 0 1-15,0 0 0 0,0 19-1 0,0-19 0 16,17 36-1-16,-17-36 1 0,0 20 0 0,0-2 2 16,0 0-2-16,0 0 4 0,19-18 0 0,-19 20-2 15,17-20 4-15,-17 0-4 0,0 0 0 0,19 0 7 0,0 0-6 16,-19 0 0-16,14 0 1 0,-14 0-2 0,20-20 2 15,2 2-3-15,-22 0 3 0,19 0 1 0,-2-2 0 0,2 2-3 16,0 18-2-16,-19-18 1 0,17-1 2 0,-17 19-3 16,19-18 5-16,-19 18 0 0,17 18-2 15,-17-18-2-15,17 0 1 0,-17 19-2 0,0-19 1 0,0 36-2 0,0 2-2 16,0-38-8-16,0 36-10 0,0 1-11 0,0-37 13 16,0 37-52-16,0-19 39 0,0 2-4 0,0-2-49 15,0-18 42-15,22 36-61 0,-22-36 81 0,0 0 3 0</inkml:trace>
  <inkml:trace contextRef="#ctx0" brushRef="#br0" timeOffset="172899.85">31914 8208 107 0,'0'0'75'0,"0"0"-28"16,0 0-17-16,0 0-16 0,0 0 1 0,0 0 18 0,0 0-18 0,0 0 0 16,0 0 14-16,0 0-3 0,0 0-16 0,0 0 5 15,0 0-1-15,0 0-8 0,0 18 5 0,17-18-7 0,-17 0 0 0,0 38 3 16,0-20-6-16,0-18 1 0,0 38-2 0,0-38 1 15,0 36 0-15,0 0-1 0,0-16-4 0,0-2-2 0,0 38-33 16,0-39 18-16,0 2-4 0,0 18-39 0,0-19-23 0,0 0-44 16,0 0 81-16,0-18-5 0</inkml:trace>
  <inkml:trace contextRef="#ctx0" brushRef="#br0" timeOffset="173033.5">32025 7876 80 0,'0'0'25'0,"0"0"-4"0,0 0-3 0,0-19 30 0,17 19-31 16,-17 0 20-16,0 0 19 0,19 0-18 0,-19 19-22 15,0-1-9-15,0 2-4 0,0-2 2 16,0 0-3-16,0 0-3 0,19 1 2 0,-19-19-1 0,0 37-6 16,0-19-17-16,0 0 7 0,0 2-66 0,0-2 44 0,0 0-38 15,0 0 18-15,17-18 37 0</inkml:trace>
  <inkml:trace contextRef="#ctx0" brushRef="#br0" timeOffset="173215.98">32263 7618 167 0,'0'0'96'0,"0"0"-64"16,0 0-24-16,0 18 6 0,-17 1 2 0,17-19-8 16,0 36 8-16,0-16-4 0,0-4-1 0,0 23-4 0,0-3-4 15,0 2 1-15,0-2-1 0,0 2-1 0,0-20-1 0,0 0 2 16,17 56 3-16,-17-56-1 0,0 56-1 0,0-37-7 0,0 18-7 16,0-37 2-16,0 76-34 0,0-58 17 0,0 20-46 0,0-2-19 15,-17-34 47-15,17-3 8 0,0 39-56 0</inkml:trace>
  <inkml:trace contextRef="#ctx0" brushRef="#br0" timeOffset="173347.62">32133 8264 109 0,'0'0'34'0,"0"0"25"0,0 0 4 0,0 0-28 15,0 0-6-15,0 0-16 0,0 0 10 0,19 0-4 16,-19 0-11-16,0 0-2 0,17 0 7 0,0 0-4 0,5 0-7 16,-3 0-1-16,-19 0 1 0,36 0 0 0,-17 0-3 15,-2 0-1-15,2 0-12 0,15 0-45 0,-34 0 25 16,41 0-57-16,-41 0 40 0,19 0-35 0,-19 0 57 0,17 0-31 15</inkml:trace>
  <inkml:trace contextRef="#ctx0" brushRef="#br0" timeOffset="173948.86">30880 8798 136 0,'0'0'54'0,"0"0"-41"0,0 0-11 0,-17 0 0 0,17 19 17 16,-19-1 0-16,19-18-9 15,-20 0 0-15,20 19 6 0,-16-2-4 0,16-17-6 0,0 20-1 0,0-20-2 16,-20 18 5-16,-2 0 0 0,22-18-4 0,0 18 6 0,0-18-4 16,-16 20 0-16,16-3 8 0,0 2-9 0,0-1 1 15,0-18-4-15,0 0 1 0,0 0-1 0,16 18 0 0,-16-18 1 0,22 20 0 16,-22-20 1-16,20 0 3 0,-20 0-3 0,16 0 0 0,-16 0 4 0,20 0-5 16,-1 0 4-16,-19 0-5 0,17 0 3 0,2-20 1 15,-19 2-4-15,0 18 0 0,17-37 1 0,-1 0 2 16,-16 1-2-16,20 18-1 0,-20 18-1 0,0-20 2 0,0 3 3 15,22 17-3-15,-22 0-2 0,0-19 1 0,0 19 1 0,0 0 1 16,0 0-3-16,0 0 4 0,0 0-2 0,0 19-1 0,0-2 3 0,16 21-1 16,-16-20-3-16,0 20 2 0,0-2-3 0,20-18 1 15,-20 20 1-15,19-20-1 0,-19 18-1 0,17-16 0 0,-17-3-2 16,19 20-8-16,-2 1-12 0,-17-38 6 0,36 36-32 0,-36-18-20 16,38 2 25-16,-38-20-54 0,20 17 48 0,-1 2-28 0,-19-19 9 15</inkml:trace>
  <inkml:trace contextRef="#ctx0" brushRef="#br0" timeOffset="174651.98">30216 9499 90 0,'0'0'27'0,"0"0"14"0,0 0-32 0,-20 0 7 0,4 18-1 16,16-18-6-16,0 0 13 0,-20 0-9 0,20 19 18 0,-16-19 0 16,16 0-18-16,-20 18 6 0,20-18-5 0,0 19-8 15,-19-19 4-15,2 17-5 0,17-17-4 0,0 39 4 0,0-39-5 16,-22 36 4-16,22 19 2 0,0 1 0 0,-19-1-2 15,19-18-3-15,0 0 0 0,-17 36 0 0,17-55 0 0,0 94 1 16,0-58-1-16,17-34 0 0,-17-2 0 0,19 37 2 16,-19-55 2-16,22 19 0 0,-5-19 0 0,-17 0-1 15,19 0 6-15,-19 0-5 0,20-19-1 0,-4 1 1 0,4-1 4 0,-4-17-1 16,4 36-4-16,-4-38 3 0,6 2-4 0,-5-1 5 16,2 18-5-16,1-17 3 0,-4 36-3 0,-16-38 0 0,20 2 1 15,-4 36 2-15,4-20 0 0,-20 20-4 0,0 0 1 16,16 0-2-16,-16 20 2 0,0-20-2 0,-16 36 1 0,-4-18 1 15,4 20-2-15,-4-20-2 0,-16 38-3 0,17-20-8 16,-20-36 2-16,23 38-20 0,-20-20-18 0,36 0 19 16,-20 1-5-16,4-1-46 0,-4-18 32 0,20 19-47 0,0-19 55 15,-19 0 9-15,19 0 4 0,0 0-22 0</inkml:trace>
  <inkml:trace contextRef="#ctx0" brushRef="#br0" timeOffset="174962.51">30788 9886 194 0,'0'-18'75'0,"-22"18"-52"0,22 0-8 0,-16 18-4 0,16-18 13 16,-17 0 2-16,-19 36 7 0,17-16-19 15,-1-1-4-15,20-19-6 0,-36 17 0 0,36 1-1 16,-22-18-3-16,3 20 2 0,19-2-2 0,-14 0 2 0,14 1-3 16,0-19 2-16,0 18-2 0,0 1 1 0,0-19 1 0,0 18-1 15,0 0 0-15,0-18 1 0,0 0 0 0,0 0 0 16,0 18 2-16,14-18-2 0,-14 0 1 0,0 0 2 0,19 0-3 0,3-18 5 15,-22 18-4-15,0-18 2 0,20 0 1 0,-20 18-2 16,0-19 1-16,0 19 0 0,16-18 2 0,-16-1-4 0,0 19-1 16,20 0 0-16,-20 0 0 0,0 0 3 0,0 0 5 15,19 19-7-15,-19-1 0 0,0 1-1 0,17-1 2 16,-17 0-1-16,0 20-2 0,19-38 0 0,-19 36-2 0,17-17-1 16,-1 18-9-16,-16-19-11 0,22 0 7 0,-2 0-27 0,-4 20-12 15,-16-38 23-15,20 18-43 0,-20 1 34 0,19-1-37 0,-2-18 19 16,-17 0 37-16,19 0-33 0</inkml:trace>
  <inkml:trace contextRef="#ctx0" brushRef="#br0" timeOffset="175950.62">31378 10016 29 0,'0'0'6'0,"0"0"-5"0,0 0 3 0,0 0 0 15,0 0-1-15,0 0 1 0,0-20-1 0,0 20 3 16,-17 0-3-16,17-18-2 0,0 18 6 0,0 0-3 16,0 0 3-16,0 0-1 0,0 0 0 0,0 0-4 0,0 0 1 15,0 0-1-15,0 0 3 0,0 0 4 0,0 0-4 16,0 0 7-16,0 0-4 0,0 0 9 0,0 0-9 0,17 0 6 0,-17 0-2 15,0 0 0-15,0 0-6 0,0 0 6 0,0 0-7 16,0 0 0-16,0 0 6 0,0-17-1 0,0 17-4 0,0 0 0 16,0 0 8-16,0 0-7 0,0 0 1 0,0 0 1 0,-17 0 8 15,17 0-2-15,0 0-7 0,0-19 8 0,0 19-8 0,-19 0-1 0,19 0 0 16,0 0 0-16,0 0 7 0,-20 0 10 0,-2 0-14 16,22 0-3-16,-16 19-4 0,16-19 2 0,0 0-1 0,0 0 0 15,-17 0-2-15,17 17 1 0,0-17 1 0,0 18-1 16,-19-18-3-16,19 20 1 0,0-20-1 15,0 18 2-15,0-18-1 0,0 0 0 0,0 0 0 0,0 0 0 16,0 18 1-16,0-18 1 0,0 0-3 0,0 0 1 16,0 0-1-16,19 19 0 0,-19-19 4 0,0 0-3 15,0 0 2-15,0 0-2 0,0 0 0 0,0 0 0 0,0 0 1 16,0 0-2-16,0 0 2 0,0 0 1 0,17 0 1 16,-17 0-3-16,0 0-1 0,0 0 1 0,0 0 0 0,0 0 0 0,0 0 0 15,0 0 1-15,0 0-2 0,0 0 0 0,0 0 1 0,0 0 1 16,0 0 0-16,0 0 1 0,0 0-1 0,0 0-3 0,0 18 1 15,0-18 0-15,0 0 1 0,-17 0-1 0,17 0 1 16,0 19 0-16,0-1 1 0,0-18-2 16,0 18-1-16,0-18 1 0,0 18 0 0,0-18 1 0,0 20-2 15,0-20 2-15,0 18 0 0,0-18 0 0,0 0 0 16,0 18 1-16,0-18-3 0,0 0 2 0,0 0-2 16,0 19 4-16,0-19-4 0,0 18 1 0,0-18-1 15,17 19 3-15,-17-19-2 0,0 0 0 0,16 0 1 0,-16 18-1 0,22 0 1 16,-2-18-1-16,-20 18 0 0,19-18 0 0,-19 20 0 0,17-20 1 0,2 0 3 15,-2 18 0-15,2-36-2 0,-19 18-1 16,19-20 2-16,-19-16 1 0,14-1 0 0,-14 0 1 0,20 1-4 16,-20-2 0-16,0-35 3 0,0-20 1 0,0 37-4 15,0-35 3-15,0 55 3 0,0-39 3 0,0 1-8 0,0 18-2 16,0 39 1-16,0-57 2 0,-20-1-1 0,20 58 1 0,0-39-4 16,0 19 3-16,0 20-1 0,-14-3 1 0,14 2 1 0,0 0-3 15,0 0 3-15,0 18-2 0,0-19 1 0,0 19-1 16,0 0 1-16,0 0-1 0,0 0 1 0,0 0 0 0,0 0-1 15,0 0-3-15,14 19 2 0,-14-1 1 0,0 0-1 16,0 20 2-16,20 16-2 0,-20-35 2 0,0 54-2 16,0-36 0-16,0 0 0 0,0 0 1 0,22 19-3 0,-22-20 0 0,0 1-1 0,0 36-3 15,0 2 2-15,19-20-4 0,-19-19 3 0,0 20-14 0,0-18 6 16,17-20-3-16,2 74-69 0,-19-56 29 0,0-16-12 16,19-2-15-16,-19-18 34 0,0 18-45 0,17 1 30 15,-17-19 8-15</inkml:trace>
  <inkml:trace contextRef="#ctx0" brushRef="#br0" timeOffset="176436.26">30254 10661 119 0,'0'0'28'0,"0"0"12"0,0 0-33 0,0 0 6 16,0 0 1-16,0 0-7 0,0 0 1 0,0 0 1 0,0 0 11 0,0 0 1 16,0 0-12-16,0 0-1 0,0 0 4 0,0 18-4 15,0-18 1-15,0 0 0 0,0 0 0 0,0 18-5 16,0-18 2-16,0 19-3 0,17-19 2 0,-17 37-3 0,0-37 0 15,0 19 1-15,0 17 4 0,19 1 0 0,-19 19-2 0,0-38-3 16,0 56 3-16,0-38-4 0,0 38 3 0,0-18-3 0,0 17-1 16,0-18-2-16,0 1 0 0,0-18-1 15,0-21-2-15,0 2-1 0,-19 37-28 0,19-38 18 0,0 0-21 0,0-18 14 16,0 0-32-16,-17 18-6 0,17-18 30 0,0 0-18 16,0-18 17-16,-22 0 17 0,22 0-21 0</inkml:trace>
  <inkml:trace contextRef="#ctx0" brushRef="#br0" timeOffset="176717.17">30271 10808 48 0,'0'0'0'0,"0"0"20"0,0-19-7 0,0 19-5 16,0-17 8-16,0-2 2 0,0 19-7 0,19-17 31 15,1-3-14-15,-20 1-6 0,0 19-12 0,16-18 9 0,4 18 2 16,-4-18 2-16,4 18-3 0,-20 0-3 0,33 0-2 16,-33-19-7-16,22 19 3 0,-3 0-3 0,-19 0-2 15,20 0-3-15,-20 0 0 0,16 19 7 0,-16-1-7 16,0 0-2-16,0-18-1 0,20 19 0 0,-20-19-1 31,-36 129-36-31,36-111 30 0,0-18-7 16,-20 19-1-16,20-19 7 0,0 0-7 0,0 19 6 0,0-19 7 15,0 0-1-15,0 0 1 0,0 0-2 0,0-19-8 0,20 0-2 16,-20 19-2-16,16-18 2 0,-16 18 8 0,0-18-9 16,20 18 5-16,-20-19-16 0,16 0-18 0,4 2 18 15,-20 17 15-15,19-19-16 0,-19 19 20 0,14-17-13 16,-14 17-19-16</inkml:trace>
  <inkml:trace contextRef="#ctx0" brushRef="#br0" timeOffset="177029.8">30844 10882 51 0,'0'0'29'0,"0"0"-13"0,0-19 3 0,0 19-9 0,0 0 1 0,0 0 15 16,0 0-11-16,0 0 15 0,0 0-3 0,0 0-16 15,-20 0 0-15,20 0 7 0,0 0-3 0,-16 0 0 0,16 0-3 16,0 0-7-16,-20 0 2 0,20 0-5 0,0 0 2 0,0 19-3 16,-22-19 1-16,22 19 0 0,0-1-1 0,0-18 3 15,0 19-3-15,0-2 2 0,0-17 1 0,0 18 3 0,22 2 3 16,-22-20-4-16,20 0 2 0,-20 0 0 0,16 0 14 0,4 0-15 16,-20 0-1-16,0 0-1 0,19 0 0 0,-19 0 2 0,17 0-3 15,2-38 3-15,-2 38-3 0,-17 0-3 16,0-17 2-16,0 17-1 0,16-19 0 0,-16 19-2 15,0-18-4-15,-16-1-93 16,16 19 48 0,-17 0-9-16,17 37-42 0,-19-37 69 0,19 19-18 15,0-2 9-15,0 1 2 0</inkml:trace>
  <inkml:trace contextRef="#ctx0" brushRef="#br0" timeOffset="177540.92">31082 10789 91 0,'0'0'0'0,"0"0"69"0,0 0-58 0,0 0 6 0,0 0-6 0,0 0 17 0,0 0-12 15,-17 0 17-15,17 0-17 0,0 0-2 0,-19 0-2 0,19 0-2 0,0 0-2 16,-17 0 4-16,17 0-6 0,-19 0-4 0,19 0 3 0,0 19-2 16,0-19 0-16,0 0-1 0,-20 37 3 0,20-37-3 0,0 18 1 15,0 1 1-15,0 0-1 0,0-1-1 0,0 1 1 0,20 16-3 16,-20-35 1-16,19 38 0 0,-2-38 1 0,2 37 0 15,-19-37-1-15,0 0 1 0,17 19 4 0,2-19 1 16,-19 0-4-16,17 0 3 0,-17 0-4 0,0 0 1 0,22 0 5 0,-22-19-6 16,16 0 4-16,-16 19-4 0,0-18 1 0,20-20 2 15,-1 3-2-15,-19 35-1 0,0 0-2 0,0-37 3 16,0 18 0-16,0 0 0 0,0 19-2 0,0-18 0 16,0 18 0-16,0-18 1 0,0 18-2 0,0-19 0 0,0 19 0 15,-19 0 2-15,19 0-2 0,0 0-1 0,0 0 1 0,-20 0 1 16,20 0 0-16,0 0-2 0,0 0 2 0,0 0 0 0,0 19-1 15,0-19 1-15,0 18-1 0,0-18 0 0,0 18 0 0,0-18 1 0,0 19 0 16,0 0 0-16,0-19-2 0,0 18 0 0,0-18 0 16,0 0 1-16,0 19 1 0,0-19-1 0,0 0 1 0,0 17-2 0,-16-17 1 15,16 18 1-15,0-18-1 0,0 0 1 0,0 0-2 0,0 20 2 16,0-20-1-16,0 0 1 0,0 0 0 0,0 18-1 16,0-18 1-16,16 0 1 0,-16 0-1 0,0 0 0 0,0 0 0 0,0 18-1 15,0-18 0-15,0 0 0 0,20 19 1 0,-20 0 0 16,0-19 0-16,0 18-1 0,0 0 0 0,0 0 1 0,0 2 0 15,0 16-1-15,0-18 0 0,0 1 0 0,0-1-4 0,0 1 2 16,-20-1 1-16,20 0-1 0,-16-18 0 0,16 20 0 0,-39-2-8 0,39 0 2 16,-36 0-14-16,36-18 6 0,-75 37-146 15,59-37 120-15,16 19-41 0,-22-19 49 0,22 0 8 16,0 0 5-16,-20 0-17 0</inkml:trace>
  <inkml:trace contextRef="#ctx0" brushRef="#br0" timeOffset="178301.87">31433 10845 76 0,'0'0'17'0,"0"0"11"0,0 0-16 15,0 0 12-15,0 0-10 0,0 0 18 0,0 0 4 16,0-18-18-16,-19 18 42 0,19 0-42 0,0 0-3 16,0 0-5-16,0 0 4 0,0 0-7 0,0 0-4 15,0 18 1-15,0 0 3 0,0 1-6 0,0 0 0 16,0 53 6-16,0-52-5 16,0-2-1-16,19 0 1 0,-19-18 0 0,0 19 5 0,0 0-1 15,19-19 7-15,-19 0-2 0,0 0-5 16,14 0 7-16,-14 0-8 0,20-19 4 0,-20 0-1 0,22 1-4 15,-22 0 0-15,19 18-3 0,-19-20 0 0,17-15-2 0,2 16 0 16,0 1-4-16,-19-1-6 0,17 0-9 0,-17 19 6 16,0 0-4-16,19-18-27 0,-19 18 15 0,0 0-41 0,17-18-3 15,-17 18 14-15,0 0 38 0,17 0-8 0,-17 0 19 16,0 0-5-16,22 0 1 0,-22-19 7 0,19 19-39 0</inkml:trace>
  <inkml:trace contextRef="#ctx0" brushRef="#br0" timeOffset="178581.42">31784 10772 52 0,'0'0'30'0,"0"0"-19"0,0 0 1 0,0 0 18 0,0 0 10 15,0-19-17-15,0 19 0 0,0 0 21 0,0 0 8 0,0-17-1 16,0 17-31-16,0-20-4 16,0 20-8-16,0 0 3 0,-19 0-2 0,19 0-5 0,0 0 5 15,0 0-4-15,-17 0-2 0,17 20 0 16,0-20-1-16,0 17-1 0,0 2 0 0,0 17 0 0,0-17 0 16,0 17 1-16,0-17-1 0,17 18 1 15,-17-37-2-15,19 0 1 0,-2 0 2 16,-17 0-2-16,0-18 1 0,0 18-1 15,17-38 0-15,-17-17 1 0,19 36-3 0,-19-17 2 16,0-1 0-16,0 18 0 0,0 1-2 16,0 0 0-16,0 18 2 0,0 0 0 0,0 0-1 0,0 0-1 15,0 18 2-15,0 19-3 0,0 0-3 0,0-18 2 16,0-19-4-16,0 55-11 0,0-19-9 0,0 2 11 0,0 54-117 16,0-37 11-16,0-18 37 15,22-19 23-15</inkml:trace>
  <inkml:trace contextRef="#ctx0" brushRef="#br0" timeOffset="179035.07">32003 10587 51 0,'0'0'72'0,"0"-20"-49"0,22 20 63 15,-22 0-71-15,0 0 25 0,0 0-17 0,0 39 5 16,0-22-22-16,0 2 3 0,0 36 0 16,17-16-4-16,-17-3-3 0,0 0 1 0,0 1-2 15,0-37-1-15,19 18-1 0,-19 20-1 0,0-20 0 0,0 1 0 0,19-2-2 16,-19 1 2-16,0 2 2 0,0-2 1 0,0-18 1 15,0 0-2-15,17 0 5 0,-17 0-2 0,0 0 1 0,0 0-1 0,19-38 3 16,-2 3-2-16,-17 35-3 0,0-37 6 0,19 18-1 16,-19 0 6-16,0 1-6 0,0 0 0 0,17-20 12 15,0 21-10-15,-17-19 0 0,22 16-4 0,-22 20-3 16,0-19 0-16,0 19 2 0,19 0-1 0,-19 0-1 16,0 0 2-16,19 0-3 0,-19 19 2 0,0 1-3 15,0-20 1-15,0 36-2 0,17-19 1 0,-17 2 0 0,0 18-5 16,19 0 7-16,-19-18 0 0,0-19 0 15,0 0 0-15,17 0 2 0,-17 0-1 0,0 0 2 16,19-19 0-16,-19 0 0 16,20-36 1-16,-20 19-1 0,14 17 4 15,5 2-2-15,3-22 4 16,-22 39-6-16,19 0-2 0,-2 0 1 0,2 19 7 16,1 1-8-16,-4 33 3 0,-16-34-2 15,20 55 0-15,-20-1-1 0,0-17-2 16,16-38 1-16,-16 20 0 0,0-2-2 0,0-18 2 15,0 2-1-15,0-20-1 0,0 0-1 0,0 0-10 16,0 0-21-16,0 0-14 0,0 0 4 16,0-20-45-16,0 2-8 0,0 18 41 15,0 0-41-15,0 0 13 0</inkml:trace>
  <inkml:trace contextRef="#ctx0" brushRef="#br0" timeOffset="189754.63">27819 6568 35 0,'0'0'13'0,"0"0"-8"0,-19 0 6 0,19 0-5 0,0 0 0 0,0 0 0 0,0 0 9 15,-19 0-8-15,19 0 1 0,0 16 7 0,0-16-8 0,0 0 1 16,0 0 1-16,-22 0 0 0,5 0 27 0,17 0-25 0,0 0-1 15,-17 0 12-15,17 0-16 0,-19 0 12 0,19 0-13 16,-17 0 5-16,-2 20 6 0,19-20-10 0,0 0 4 16,-17 16-1-16,17 5-5 0,-19-3 9 0,19-18-9 0,-19 36 4 15,19-17 3-15,-17 36 10 0,-5-36-18 16,22 0 4-16,0-1-5 0,-36 17 7 16,36 3-6-16,-17-38 1 0,-2 19-2 0,19-1 2 15,0 1-1-15,-17-19-2 0,17 19 0 0,0-2 2 0,-19-17-2 16,19 19 0-16,-19 0 1 0,19-19 0 0,0 19-1 0,0-19 0 0,0 17 1 15,0-17-1-15,0 0-2 0,0 0 3 0,19 0 0 16,-19 0-2-16,19 0 3 0,-2 0 0 0,2 0 1 16,-2 0-3-16,-17 0 0 0,36 0 2 0,3 0 5 15,-39 0-5-15,19 19 3 0,-19-19-3 0,19 0 7 16,-2 18-4-16,-17-18-2 0,0 18-3 0,0-18 1 16,0 0 0-16,0 20-2 0,0-3 3 0,0-17-3 0,0 19 1 0,0 0 1 15,-17-19-2-15,17 19-1 0,-19-2-3 0,19-17 0 0,-19 19-1 0,2-1-9 16,17-18 5-16,-22 18-10 0,22-18 7 0,-17 0 0 0,17 0-2 15,-19 0-2-15,19 0-1 0,0 0-5 0,-17 0-31 0,17 0 22 0,0 0-35 0,-19 0 34 16,19 0-23-16,0 0 10 0,19-18-26 0</inkml:trace>
  <inkml:trace contextRef="#ctx0" brushRef="#br0" timeOffset="190184.26">27855 7009 49 0,'0'0'8'0,"0"0"2"0,0 0-1 0,0 0-4 16,0 0 5-16,0 0 4 0,0 0-6 0,0 0 10 0,0 0-8 16,0 0 12-16,0 0 11 0,0 0-22 0,0 0 10 15,0 0-10-15,0 0 9 0,0 0-10 0,0 0 10 0,0 0-1 16,-19 0 7-16,19 0-11 0,0 0-1 15,0 0-8-15,-17 19 7 0,17-19-1 0,-19 0-5 0,19 19 3 16,0-19-5-16,-19 17 2 0,19 2-1 0,0-19-3 0,0 18-1 16,-22 0 3-16,22 2-4 0,0-3 5 0,0 2-5 0,0 0 2 15,0 0-1-15,0 17 0 0,0-18-1 0,0 0 1 16,22 2-1-16,-22 15 3 0,19-35 0 16,0 20 1-16,-19-20-2 0,0 19 2 0,17-19-2 0,-17 0 0 15,19-19-1-15,-19-1 2 0,17 3-1 0,-17-1-3 16,19-2 4-16,-19-16-1 0,20 17-1 0,-20 19-2 0,0-36 3 15,0 17-1-15,0 0-2 0,0 2-1 0,0-3 1 0,0 2-2 16,0 18-2-16,0-18 0 0,0 18-7 0,0 0-7 16,0 0-6-16,-20 0-3 0,20 0 14 0,0 0 0 15,0 18-19-15,0 0-14 0,0-18 16 0,0 20-39 0,0-3 34 16,0 2-29-16,20 0 16 0,-20 0-19 0</inkml:trace>
  <inkml:trace contextRef="#ctx0" brushRef="#br0" timeOffset="190632.64">28168 6990 47 0,'0'0'23'0,"0"0"-14"0,0-17 3 16,19 17 4-16,-19-19-3 0,0 19 1 15,0 0-5-15,0-19-1 0,0 19 9 0,0 0-8 0,0 0 1 0,0 0 17 16,0 0-13-16,0 0-7 0,0 0 10 0,0 0 14 15,0 0-9-15,0 19-11 0,0-19 8 16,0 19 4-16,0-19-16 0,0 17-1 0,0-17 5 0,0 19-7 16,0 0 5-16,-19 0 0 0,19-19-3 0,0 17-3 15,0 2 2-15,0-1 0 0,0 0-2 0,0 2 0 0,0-3 1 16,0 2-3-16,0 0 1 0,0 17 1 0,0-36-1 0,0 37 0 16,0-19 1-16,0 2-2 0,0-2 0 0,19-1 1 15,-19 3 0-15,0-1 0 0,0-19 1 0,20 0 0 16,-20 0 2-16,16 0-2 0,-16-19-1 0,20-1-1 15,-20 3 0-15,16-21 3 0,-16 2-3 16,0 0 0-16,17-21 5 0,-17 40-2 16,0-3-3-16,0 2 1 0,0 18-2 0,0-18 2 15,0 18 2-15,0 0 0 0,19 36 2 16,-19-16-4-16,0-3 2 0,0 2-2 0,0 19 2 0,0-21-1 16,0 2-1-16,0 17 0 0,0-16 0 0,22 15-1 0,-22-15 0 15,0 16-1-15,0-17 0 0,0 0-4 0,0 17-5 0,0-17-12 0,0-19 7 16,0 17-3-16,0 3-24 0,0-20 17 0,0 0-33 15,0 0 25-15,0 19-45 0,17-19-1 0,-17-19 43 16,0 19-14-16,0-20 34 0,0 20 3 0,19-36-33 0</inkml:trace>
  <inkml:trace contextRef="#ctx0" brushRef="#br0" timeOffset="190903.1">28483 7101 54 0,'0'0'0'0,"0"0"39"16,0 0-20-16,0 0 27 0,0 0-22 0,0 0-11 0,0 0 13 15,0 0-14-15,0 18 12 0,0-18-7 0,0 0-11 16,0 0 4-16,0 20 2 0,0-20-7 0,0 17 3 0,0-17-4 15,0 19 0-15,0 19 9 0,0-21-6 0,0 2-6 16,0 17 3-16,0 19 0 0,0-35-2 16,0 16 3-16,0 2 11 0,0-38 0 15,0 18-8-15,0 0 6 0,17-18 0 0,-17 0 1 0,0 0-1 16,19 0-2-16,-19-18-2 0,0 0-6 16,20 18-1-16,-4-38 2 0,-16 38-3 0,20-36 3 0,-4 16-2 15,-16 3-1-15,20-1 0 0,-4-2 0 0,1 20-1 16,5-18 3-16,-22 18-4 0,19 0 0 0,1 0-1 0,-20 0 1 15,0 18-1-15,16-18 0 0,-16 20-3 0,0-2-8 0,20-1-42 16,-20 3 35-16,0-1-23 16,0-19 15-16,0 0-37 0,0 17-15 0,0-17 38 0,0 19 3 15,0-19-90-15</inkml:trace>
  <inkml:trace contextRef="#ctx0" brushRef="#br0" timeOffset="191302.77">28887 7267 90 0,'0'0'34'0,"0"0"43"0,0 18-28 0,0-18-32 15,0 0 15-15,0 0-17 0,0 0-3 0,0 20 9 0,0-20-13 16,0 18 5-16,0-18-6 0,0 17-3 0,0 3-2 0,0-20-2 16,0 19 2-16,0-2-1 0,0 2 1 0,0 0-2 15,0-19-1-15,0 18 0 0,0 0-2 0,20-18 2 16,-20 19-2-16,0-19-1 0,0 0 3 0,19 0 2 0,-19 0 5 16,0 0-3-16,17-37 4 0,-17 0 4 15,0 1-2-15,0-3-5 0,19 4 3 0,-19-3-4 0,0 1 0 16,0 1 0-16,0-2 0 0,17-35 4 0,-17 37-2 0,0-2-1 0,0 2 0 15,0-2 0-15,0-37 6 0,0 40-5 0,0-2 0 0,0 18-1 0,0-36 3 16,0-18 1-16,0 52-4 0,0-31 0 0,16 32-1 0,-16-16 3 16,0-1 3-16,0 16-5 0,0 5 4 0,0 16-4 0,0-36 8 15,0 36-9-15,0-20 2 0,0 20-1 0,0-19 0 16,0 19 0-16,0 0 1 0,0 0 0 0,0 0-3 16,0 19 1-16,0 17 2 0,0-16-5 0,0-4 3 0,0 42 2 15,0 14 1-15,-16 21-6 0,16-20 1 16,0 20 1-16,0-55-1 0,0 16-1 0,0-16 1 0,0-2 0 0,0 56 1 15,0-18 0-15,0 0-2 0,16 0 1 0,-16-37-1 16,0 37 2-16,0-56-3 0,22 19 0 0,-2 19 1 0,-4-20 0 16,4-17-3-16,-1 17-6 0,-2-17-28 15,2 17-38-15,-19-36 43 0,17 0-38 0,-17 20-11 0,16-20-21 16,-16 0 3-16,0-20 64 0,20 20-36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9T20:20:57.0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16973 12192 56 0,'0'0'9'0,"-22"0"-1"0,22 0-6 16,0-20 1-16,-17 20 5 0,17-17 0 16,0 17 1-16,0 0-4 0,-19 0 8 0,19 0-6 15,0-19-1-15,0 19 21 0,-16 0-5 0,16-18 0 0,0 18-10 16,0 0 11-16,-20 0-3 0,20-19-10 0,0 19 7 0,0 0-8 15,0 0 8-15,-16 0-9 0,16 0 1 0,0 0 6 0,0 0-9 16,-20 0 5-16,20 0 0 0,0 0-6 0,-19 0 10 16,19 0-10-16,-17 0 4 0,-5 0-5 0,22 0-1 0,-19 0 7 15,2 0-6-15,17 0 0 0,0 0 1 0,-16 19 0 0,-4-19-1 16,4 0 3-16,-23 18 2 0,22-18-5 0,-24 0 2 16,7 0-1-16,15 19-1 0,3-19-1 15,-4 17 3-15,1 3-3 0,-17-20-1 0,36 18 0 0,-22 0 1 16,2-18-2-16,6 18 1 0,-24 20-2 0,21-20 2 15,-19 18 0-15,17 2 0 0,19-38-2 0,-20 18 1 0,-2 20-1 16,-11 17 1-16,14-18 0 0,-17 17 0 16,36-16 0-16,-17-20 0 0,-2 19 0 0,-1-1-2 15,20-17 2-15,0 55-1 0,-16-37-3 0,16-1 1 16,0 2 0-16,0-20 3 0,0 0-2 0,36 38 18 16,-36-37-11-16,19-2-6 0,-19 21 0 0,17-20 0 0,19 19 0 15,-36-37 0-15,36 37-1 0,-20-1 2 0,6-18-5 16,17 20 1-16,-39-20 1 0,36 19 6 0,0-18-3 15,-17-1-1-15,-5 0-1 0,28 20 1 0,-42-19 1 0,36 18 2 16,19-1-7-16,-55-18 3 0,36 0 2 0,-19 3-2 16,24 15 2-16,-24-36-2 0,22 35 1 0,-39-35 0 15,36 38 0-15,-20-38 1 0,20 18-2 0,-14 0 0 0,-22 3 0 16,36-21 3-16,0 17 1 0,0-17-3 0,-17 17-1 16,-2-17 2-16,5 0 1 0,-22 0-1 0,36-17-2 15,-16 0 2-15,-20 17 2 0,16-39-3 0,20 2 0 16,-36 18 0-16,36-16 4 0,-19-1-5 15,-17-3 1-15,22 39 1 0,-22-37 0 0,19 20-1 0,-19-3 3 0,0 3-3 16,0-2 0-16,20-1 2 0,-20-34-2 0,16-2 0 0,-16 20 0 0,0 16 0 16,20-52 0-16,-20 34 1 0,16-17-11 15,-16 0 6-15,0 18 5 0,20 0 1 0,-20 1 5 0,0 16-4 16,0-16-3-16,0 16 0 0,0 20 0 0,0-36 2 16,0-1 1-16,0 19-2 0,0-18 1 0,0 36 0 0,0-19-1 15,0 19-1-15,-20-20 2 0,20-15 1 0,-16 17-1 0,16 18-6 0,-20-38 7 16,4 20-1-16,-4 0 1 0,1 18-2 0,-3-20 0 0,5 3 2 15,-19-2 0-15,20 1-2 0,-20 18 1 0,-3-18-1 0,22 18-2 16,-41-20 2-16,6 2-2 0,13 18 1 0,-19 0 2 16,25 0 0-16,13 0-2 0,4 0-2 15,-4 0 1-15,1 0 0 0,-17 18-2 0,14-18 1 16,22 0-1-16,-34 20-5 0,15-20 3 0,-17 36-27 16,17-17 8-16,2-2-4 0,17 3-7 0,-19-20 13 0,19 18-30 15,0-18-11-15,-22 18 27 0,22-18-1 0,0 18-34 16,0-18 40-16,22 38-88 0</inkml:trace>
  <inkml:trace contextRef="#ctx0" brushRef="#br0" timeOffset="1026.59">18722 10403 55 0,'0'0'8'0,"0"0"11"0,0 0-6 0,0 0-5 0,0 0 0 0,0 0 11 15,0 0-10-15,-17 0 11 0,17 0-8 0,0 0 9 0,0 0 2 16,0 0-12-16,0 0 0 0,0 0-2 0,-19 0 10 0,19 0-11 15,0 0 0-15,0 0 0 0,0 18 7 0,-17-18 6 16,-2 0-9-16,19 0-1 0,-17 19-1 0,17-19-2 0,-19 0-1 16,0 18-1-16,19 0-3 0,-17-18-1 15,17 0 0-15,-22 20 3 0,22 15-2 0,-19-16-1 0,2 18 2 16,0-1-3-16,17 2-1 0,-19-20 0 0,19 19 1 0,-17 0 0 16,17 18 1-16,-19-18 0 0,19 0-2 15,-19-18 0-15,19 18 1 0,-17-20 0 0,17 21-1 0,0-20 1 16,0 19-1-16,0 18 2 0,-19-17 1 0,19-2-4 0,0-18 2 0,-22 38 1 15,22 0 4-15,-17-2-4 0,17-34 0 16,0 16 0-16,-17 0-1 0,17 2 1 0,-19 18 1 0,19-39-2 16,-36 76 3-16,17-57 0 0,19-16-4 15,-36 16 4-15,36-36-2 0,-23 37 2 0,4-19 0 16,5 1 1-16,-5-19-3 0,0 0-1 0,-34 0 5 16,14 0-5-16,17 0 1 0,6 0-2 15,16-19 1-15,-36 19 0 0,19-18 0 0,17 18-1 0,-19 0 2 0,2-19-4 16,17 19 2-16,-19-18 0 0,-1 18 2 0,4 0-1 0,-7 0 0 15,23 0-2-15,-16 0 3 0,16 0-3 0,-19 0 2 16,2 0 0-16,-2 0 0 0,19 0-1 0,-36 18 2 0,36-18-3 16,-20 19 1-16,4 35 1 0,-7-54 0 0,4 39-1 15,3-22 1-15,-1 39 1 0,-2-38 0 0,19 1-3 0,-17-2-1 0,-2 22 2 16,-17-4 1-16,16 21-1 0,-2-37-1 0,5 54 0 16,1-17 3-16,-3-19-4 0,-17-20-4 0,16 21-3 0,4-2-8 15,-4-16-8-15,20-20 10 0,-22 18-2 0,22-18-4 16,-19 18-28-16,19 1 20 0,-14-19-34 0,14 0 29 0,-19 0-1 0,19 17-24 15,-20-17 38-15,20 0-4 0,0 0 16 0,0 0-46 0</inkml:trace>
  <inkml:trace contextRef="#ctx0" brushRef="#br0" timeOffset="1310.68">17341 12136 46 0,'0'0'22'0,"0"0"-15"0,0 0 7 0,0 0-6 0,0 0 0 15,-22 0 22-15,22 0-5 0,0 0 1 0,0 0-12 16,0 0 15-16,0 0 11 0,0 0-19 15,0 0-11-15,0 0 8 0,0 0 0 0,0 0-11 0,-19 0 6 0,19 0-1 16,0 0-2-16,0 19-2 0,0-19-2 16,-14 17 3-16,14 3-3 0,0-20-1 0,0 36-2 0,0-36 0 15,-19 18 4-15,19 2-1 0,0-2-3 0,-20 0-1 0,20 1 1 16,0-19 0-16,-16 17 2 0,16 3-1 0,0-2 3 16,0-18 0-16,-20 18-3 0,20-18-1 0,0 0-1 15,0 0-2-15,0 0 1 0,0 0 2 0,20 0 1 0,-20 0-4 16,36 0 1-16,-36 0-1 0,19 0 0 0,14-18 3 0,9 18-3 15,-6 0 0-15,0 0 1 0,-17 0-1 0,36-18-3 16,-35 18 0-16,-4 0-1 0,4 0-3 0,16 0-4 0,0 0-22 0,-1-20-43 16,24 20-48-16,-23 0 31 0,-17 0 30 15,-2 0-7-15</inkml:trace>
  <inkml:trace contextRef="#ctx0" brushRef="#br0" timeOffset="2311.12">19535 9665 56 0,'0'0'0'0,"0"0"21"0,0 0-15 0,-16 0 6 0,16 0-1 0,0 0-5 0,0 0 0 16,0 18 0-16,0 1 9 0,-20-19 3 0,20 37 0 0,0-37-9 15,0 17 9-15,0-17-7 0,-19 20-1 0,19-1 11 0,0-19-1 16,0 17-3-16,-17 2-7 0,17-19 7 0,0 19-4 0,0-1-2 16,-22 0-1-16,22 1-5 0,0-2 5 0,0 3-6 15,0 16 3-15,0-18-2 0,0 20 0 0,0 17-2 16,-19 0-2-16,19-17 0 0,0-2 0 0,0 38 1 0,0-56 0 16,0 56-2-16,-17-37 0 0,17-18 0 0,0 37-1 0,0-38 1 15,0-1 0-15,0 19-2 0,0-16-2 0,-16-20 0 0,16 19-2 0,0-19-2 0,0 17-10 16,0-17 7-16,0 0-14 0,0 0-4 0,0 0-4 15,0 0 3-15,0-36 7 0,-20 16 9 0,20 20 10 16,0-36 1-16,0 19 2 0,0-39 0 0,0 38 1 0,0-1 1 16,0-18-1-16,0 19 0 0,0-20 1 0,0 2 0 0,0-1 4 0,0 0-1 15,20 1 11-15,-20-2-4 0,0 2 9 0,16 17-11 0,-16-36 5 16,36-1 14-16,-14 20-11 0,-22-1-9 16,17 18 6-16,2 1-9 0,-19 0 6 0,20 18-6 0,-4-19 6 15,-16 19-4-15,20 0 5 0,-4-19 1 0,-16 19-7 16,20 0 5-16,-20 0-2 0,0 0-7 0,16 0 2 0,-16 0 0 15,0 19 3-15,22-19-4 0,-22 19-1 0,0-1 3 0,0-18-2 0,0 18-1 16,0 1 3-16,0 18 0 0,0-18-3 0,-22-2-1 16,22-17 2-16,-16 18-1 0,16 2 0 0,-20-20 0 15,4 18 0-15,16-18-2 0,0 18 0 0,-20-18 2 16,20 19-3-16,0-19 2 0,-16 18-1 0,16-18 0 0,0 0-1 16,0 19 0-16,0-19 1 0,0 18 1 0,0-18 0 0,0 36-1 15,0-16 2-15,16-2-2 0,-16-18 1 0,20 55-2 0,-4-36 2 16,-16 17-1-16,36 20 2 0,22 74-3 0,-22-59-1 15,-36 4 2-15,20-38-1 0,-4 20-3 0,-16-4-8 16,20-34 2-16,-20 36-16 0,0-17 11 0,16-1-21 0,-16-20-8 0,0 39-40 16,0-38 19-16,0 1 34 0,0-19 2 15,0 19-10-15,0-1-34 0</inkml:trace>
  <inkml:trace contextRef="#ctx0" brushRef="#br0" timeOffset="2874.17">19903 9922 36 0,'0'0'11'0,"0"0"-10"0,0 20 1 0,0-20-2 15,-16 0 1-15,16 0 1 0,0 0 0 0,-20 19 0 16,20-19 0-16,-16 0-2 0,16 0 1 0,0 0 2 0,0 0 2 16,0 0-1-16,-20 0 5 0,20 0 14 0,0 0-14 15,0 0 10-15,0-19 2 0,0 19-11 0,0 0 6 0,0 0-8 16,0 0 8-16,0 0-1 0,0 0-9 0,0 0 7 15,0 0-7-15,0 0 0 0,0 0 5 0,0 0 3 0,0 0-7 16,0 0 6-16,0 0 1 0,0 0 1 0,0 0-2 0,0 0-7 16,0 0 1-16,0 0 5 0,0 0-7 0,0 0 0 0,0 0 4 15,0 0-4-15,20 0 3 0,-20 19 6 0,0-19-10 16,0 35 2-16,16-15-2 0,4 16-3 0,-20-17 1 16,0 36 1-16,16-19-1 0,23 168-1 15,-39-149-1-15,14 0 1 0,-14-17 0 0,19 54 0 0,3-75 1 16,-22 21-1-16,20-20 2 0,-20 0-2 15,16-18 5-15,-16 19 2 0,0-19-4 0,20 0 5 0,-20 0-4 16,19-19 4-16,17 1-2 0,-36 0-5 0,17-37 3 0,-1-1-2 16,26-73 0-16,-6 36-2 0,-17 39 1 15,-19-20-1-15,17 0-1 0,-17 37-1 0,19-18 0 0,-19 17 0 16,0 3 0-16,17 16-1 0,-17-1-1 0,0-16-6 0,16 18-5 0,-16 18 4 16,0-18-1-16,0 18-21 0,0-19-8 0,20 19-9 0,-20 0-8 15,0 0 25-15,22 0-34 0,-22 19 2 0,16 17 22 16,-16-36 26-16,0 19-38 0</inkml:trace>
  <inkml:trace contextRef="#ctx0" brushRef="#br0" timeOffset="3477.07">20515 10606 53 0,'0'0'9'0,"0"0"-5"0,0 0-1 0,0 17-1 16,0-17 4-16,0 0-2 0,0 0 15 0,0 19-1 15,0-19-9-15,0 0 6 0,0 0-7 0,0 0-1 16,0 0 11-16,0 0-7 0,0 0 15 0,0 0-13 0,0 0 0 16,0-19 11-16,0 19-14 0,0 0 7 0,0 0-10 0,0 0 5 15,0 0-1-15,0 0-5 0,0 0 5 0,0 0-6 0,0 0 1 0,0 0 12 16,0 0-12-16,0 0-1 0,16 0 7 0,-16 0 6 16,0 0-5-16,0-17-6 0,20 17 14 15,-20-19-11-15,19-1 0 0,-19 3-3 0,0-19 1 16,0 18-6-16,0-2 2 0,17-35 3 0,-17 18-2 0,0 19-4 15,0-20 1-15,0 2 0 0,19-1 1 0,-19 0-1 16,0 1 0-16,17-20-1 0,-17 19 0 0,0 19 0 0,19-37 3 16,-19 35-4-16,0-15 3 0,17-4-3 0,-17 39-1 0,0-36 1 15,16 36 0-15,-16-18 2 0,0 0-1 0,22 18-1 0,-22-19 0 16,0 19 2-16,20 0-1 0,-20 0 0 0,0 0 2 0,0 0-1 16,19 0-1-16,-19 0 1 0,17 19 1 0,-17-19-1 15,0 18-1-15,19 0-1 0,-19-18 2 0,0 19-1 16,0-2 0-16,0-17-1 0,0 20 0 0,17-1 2 0,-17-2-1 15,19 1-1-15,-19 20-1 0,19 17 1 0,-19-18 0 0,0-1 0 16,14 20 1-16,-14 18-1 0,20-18-1 0,-20 36 1 0,22-56 0 16,-22 38-1-16,19-37-1 0,-19-1-2 0,0-17-1 0,0 36-11 15,17 1-7-15,-17-37 10 0,0-2-2 0,0 2-1 0,0 36-49 16,0-36 9-16,0 0 22 0,0-1-42 0,0-18 37 0,0 19 3 16,0-2-37-16,0-17 62 0,0 0 2 0,0 0-45 0</inkml:trace>
  <inkml:trace contextRef="#ctx0" brushRef="#br0" timeOffset="3709.75">20606 10274 54 0,'0'0'8'0,"0"0"4"16,0 0 2-16,0-19 1 0,0 19-7 0,0 0 2 15,0-18 23-15,0-1-7 0,17 19 3 0,2-36 61 16,-19 36-63-1,17-20-2-15,-17 20-15 0,38 0 21 0,-38 0-22 0,20 0 5 16,-1 0-8-16,-19 0-2 0,17 0-1 0,-17 0-1 0,19 0 3 0,-2 0-4 16,2 0 1-16,-19 0-2 0,19 20-1 0,-5-20-3 0,-14 0-12 15,20 18-6-15,2-18 7 0,-3 18-84 0,-19 1 62 16,17-19-45-16,-17 0 45 0,0 0 7 0,0 18-26 16</inkml:trace>
  <inkml:trace contextRef="#ctx0" brushRef="#br0" timeOffset="4085.63">21140 9831 85 0,'0'0'23'0,"0"0"19"0,0 0-24 16,0 0 13-16,0-19-17 0,0 19 0 0,0 0 14 0,0 0-14 0,20-17 28 15,-20 17-30-15,0 0-4 0,0 0 2 0,0 0 6 0,0 0 0 16,16 0-9-16,-16 0 0 0,0 0 1 0,0 0 8 0,0 17-2 16,0 2-9-16,0 0 12 0,0 17-6 0,0-17-8 15,0 18 4-15,0 37 0 0,0-56-5 16,0 37 2-16,0-18-2 0,-16 92 4 0,16-56-3 0,-20 2 0 16,20-38-3-16,0-1 1 0,0 38 1 0,0-18 2 15,0-39-2-15,0 21 1 0,0-20-2 0,0-18 7 0,0 18 1 16,0 1-3-16,0-19 0 0,0 0 0 0,20 0-2 0,-20 20 0 15,16-20 3-15,-16-20-4 0,17 20-1 0,-17 0-2 16,19-19 2-16,3 1 1 0,-22 18-2 0,17-18 1 0,2 18-3 16,-19 0 0-16,20-19-3 0,-4 0-5 0,-16 19-9 15,20 0 6-15,-4-17-22 0,4 17-17 0,-20 0-18 16,0 0 26-16,16 0-118 0,6 0 76 0,-22 0 58 0,0 0-29 16</inkml:trace>
  <inkml:trace contextRef="#ctx0" brushRef="#br0" timeOffset="14345.91">14408 12468 79 0,'0'-18'50'0,"-19"18"-21"0,19 0-8 15,-17 0 10-15,-2-18-7 0,19 18-12 0,0 0-1 16,-19 0 0-16,19 0-1 0,-17 0-1 0,17 0 0 0,-22 0 15 0,5 0-17 15,-2 0 6-15,2 0 4 0,17 0-10 0,-19 0 4 16,2 0 4-16,-2 0-9 0,19 0 1 0,0 0-3 0,-36 18 3 16,36 19-3-16,0-37 1 0,-22 37-2 0,2-19 0 0,4 0-1 15,16 0 1-15,-36 38 3 0,19-19-6 0,-2-1 1 16,0-17 0-16,-17 55 1 0,13-1 9 16,-10-17-6-16,33 18-4 0,-19-38-1 0,2 20 3 0,17-38-1 15,-19 112-8-15,19-112 4 0,0 0 2 0,0 38 0 16,0-2 6-16,19 2-3 0,-2-36-4 0,19 34 1 15,-20-36 0-15,43 39 7 0,-4-3-7 0,-36-35-3 0,14-1 3 0,26 21 6 16,32-22 6-16,-55-17-8 0,22 17 2 16,-3-34 1-16,-38 17-2 0,19-17-1 0,22-4 3 0,-3-34-1 15,-19 18-5-15,17-16 5 0,-12-23-1 0,-5 39-3 0,-16-37 0 16,16 38 1-16,-3-38 0 0,-33 18 0 0,22-17 3 0,-3 36-5 16,-19-19-1-16,17-17-5 0,-17 36 4 0,0-35-1 0,0-4 8 15,0 39-3-15,0-36-1 0,0 0 0 0,-17 17 1 16,17 38-1-16,-19-19 0 0,-3-18 2 0,-11 17-3 0,13 38 0 0,4-36 0 15,-4 36-1-15,1-20 1 0,-17 3-1 0,-19 17 0 16,55 0 2-16,-39 0-2 0,3 0-1 0,-19 0 0 0,-56 73-5 16,75-55 4-16,0 20 3 0,-94 54-15 0,36-18-1 15,41 0-8-15,15-38 10 0,2 1-2 0,-39 37-17 16,39 0-2-16,-19-19-2 0,32-38 14 0,-10 39-39 0,14-37 22 16,0 36-51-16,2-17 10 0,17-38 55 0,0 36-48 0</inkml:trace>
  <inkml:trace contextRef="#ctx0" brushRef="#br0" timeOffset="15213.44">11199 11583 92 0,'0'0'14'0,"0"-36"-8"0,0 16 4 16,0 2-3-16,0-18 7 0,0-2 3 0,19-16 6 0,-19 34-10 16,17 2 0-16,2-18-1 0,-2-2 8 0,-1 20-10 0,6-19 10 15,-2 18-10-15,35-35 9 0,-2-2-2 0,5 19-2 0,50-18 6 16,-89 55-16-16,36-20 5 0,-16 20-6 16,14-18 2-16,-34 18-4 0,36 0 1 0,-35 0-1 0,35 0 2 0,-38 18-2 15,21 2 2-15,-24-20-3 0,47 36 3 0,-5 20 0 16,-40-38-4-16,3 38 1 0,15-1-2 0,-34-37 1 15,41 57 1-15,-41-39 0 0,0 19 0 0,17 56-1 16,2-56 1-16,-19-18-1 0,20 19 1 0,-4-20-2 16,3 1 1-16,34 56 1 0,-31-93 1 15,-5 36 3-15,22 1-2 0,-23-37 0 0,20 37 5 0,-17-18-4 16,37-1 4-16,-37-18-4 0,17 19 1 0,19-2 6 0,-38-17-5 0,61 20 3 16,-26-1 0-16,-13-19-6 0,-6 0 1 0,81 17 6 15,-79-17-7-15,40 18 2 0,0 1 0 0,36 0-2 16,-92-19-2-16,69 18 2 0,-49-18 0 0,-19 0-2 15,16 0 1-15,-17 19-2 0,33-19 0 0,-13 17 1 0,-19-17 0 0,-1 0-1 16,34 0-1-16,-34 0 3 0,0 20-1 0,-5-20 2 0,47 0 1 0,-44 18-3 16,2-18 0-16,0 18-1 0,17-18 1 0,-36 18-5 0,33 2-28 15,-33-2-2-15,23-18 12 0,-23 0-30 16,0 18-18-16,0-18 26 0,0 0-10 0,0 0-53 0,0 0 37 16,-23-18 16-16</inkml:trace>
  <inkml:trace contextRef="#ctx0" brushRef="#br0" timeOffset="15529.07">13393 11859 195 0,'-19'0'48'0,"19"0"-20"0,0 0-23 15,0 0 3-15,0 0 5 0,19 0-4 0,-3 0 1 0,7 0 12 16,-7 20-13-16,4-20 0 0,16 0 5 0,-17 17-6 0,-2-17-3 15,35 19 1-15,-10-1-4 0,-23-18-1 0,34 19 1 16,-1-19 0-16,-33 18 0 0,4-18-1 0,32 0 2 0,0 19 3 0,-22-19 2 16,26 0 0-16,-40 0-2 0,0 0 4 0,17 0-4 15,-3 0 4-15,-33 0-9 0,0 0 3 0,20 0 4 0,-20 0-3 16,0 17 3-16,0 3 2 0,0-1-9 16,-36 16 2-16,0 21-2 0,-55 36 0 0,-20 18-1 15,56-54 0-15,-1 0-1 0,-18-2 2 0,-37 58 0 0,20-2-4 16,-56 93-22-16,69-110 1 0,59-57 2 15,-14 19-33-15,14-17 21 0,2 16-97 0,-2-36 41 16,19 2 41-16,0-20-17 0</inkml:trace>
  <inkml:trace contextRef="#ctx0" brushRef="#br0" timeOffset="16484.12">8816 10514 33 0,'0'0'26'0,"0"0"-23"0,0 0 1 0,0 0-2 0,0 0 3 0,0 0 0 15,0-18-1-15,-19 18 5 0,19 0 3 0,0 0-5 0,0-20 11 16,0 20 3-16,0 0-10 0,0 0 0 0,0 0 10 16,0 0-13-16,0 0 0 0,0 0 7 0,0 0-1 0,0 0-8 15,-17 0 6-15,17 0-6 0,0 0 1 0,0 0 6 0,0 0-5 0,0 0 4 16,0 20 2-16,-16-2-10 0,16-1 5 0,0 2-6 16,-19-2 4-16,19 22-4 0,0-39 1 0,-17 73 7 15,-2-36-4-15,-1 19 1 0,20-39-5 0,-16 21 3 0,16-2-2 16,0-17 0-16,-20 18 4 0,20-37-4 0,-22 36 2 0,22-36-5 15,0 38 2-15,0-38 1 0,0 18-2 0,0-18 0 0,22 0 4 16,-2 0 1-16,16 0-1 0,-36 0-4 0,36-18 2 0,-1 18-1 16,1-20 4-16,-13 20-3 0,32-18-2 0,-38 1-1 0,2-2-1 15,33 19 2-15,-29-18-1 0,13 18 0 0,0-19-2 0,-36 19 0 16,36 0-3-16,-17 0-4 0,-3 0-8 0,1 0-12 16,-17 0-17-16,0 19 15 0,22-1-43 0,-22-18-16 15,0 0 48-15,0 19-12 0,0-19 35 0,0 0-39 0</inkml:trace>
  <inkml:trace contextRef="#ctx0" brushRef="#br0" timeOffset="17047.68">9373 10255 65 0,'0'0'0'0,"0"0"13"16,0 0-9-16,0 0 5 0,0 0-4 0,-23 0 8 0,23 0-4 0,0 0 11 16,0 0-8-16,-19 0 10 0,19 0-11 0,0 19 9 0,0-19-11 15,0 0 0-15,0 0 9 0,0 0-9 0,0 0 0 0,0 18 6 0,0 0-8 16,0 0 11-16,19 2-13 0,-19-2 5 0,0 19-2 15,0-19-4-15,23 1 0 0,-23 17 7 0,19 2-5 16,-2 35 5-16,-17-73-7 0,19 74 11 16,0-38-7-16,-19-17-4 0,0 18 3 0,17-1-1 15,-17-17-4-15,19 0 5 0,-19-1-3 0,33 0 1 0,-33 1 1 16,42-19 6-16,-42 0-5 0,17 0 6 0,21 0-3 16,-2-37 0-16,-36 19-7 0,17 18 1 0,-1-38-2 0,26 2 5 0,-25-1-5 15,21 18-1-15,-2-36 1 0,-19 36-1 0,-17-17 0 0,75-37 2 16,-75 35-2-16,38-17 0 0,-21 37-1 0,2-19-5 15,-19 19-9-15,17-2 1 0,-17 20-22 0,19-18 11 16,-19 18-4-16,0 0-3 0,0 0-41 0,0 0 32 0,0 0-49 0,17 0 52 16,-17 18-9-16,0-18 10 0</inkml:trace>
  <inkml:trace contextRef="#ctx0" brushRef="#br0" timeOffset="17678.13">10050 11121 69 0,'0'0'0'0,"0"0"49"0,0 0-31 16,0-18 27-16,0 18-31 0,0 0 14 16,0 0-5-16,0 0-5 0,0 0-9 0,0 0 4 0,0 0 1 15,0 0-7-15,0 0 6 0,0 0-1 0,0 0-7 16,0 0 1-16,0 0 0 0,23 0 4 0,-23 0 0 0,19-18 2 16,-19 18-6-16,19 0 7 0,-2 0-8 0,-17-18 1 0,0 18-1 0,36-19 5 15,-36 0-5-15,19 1 5 0,1-20-1 0,-20 20-4 16,13 1-2-16,7-39 2 0,-20 19-1 0,22 19-2 0,-3-56 4 15,-2 18 0-15,2 1-2 0,1 19-2 0,-20-3-1 16,16-70 1-16,4 54 0 0,-4 36 0 0,-16-17 0 16,17-2 0-16,-17 20-1 0,22 18 0 0,-22-18 0 15,0-1-1-15,19 19 1 0,-19-18-1 0,0 18 1 0,0 0-1 0,17 0 1 16,-17 0 0-16,0 0 0 0,19 0 0 0,-19 0-1 16,0 18 0-16,0-18 1 0,20 19-2 0,-20-1 1 0,0 0 0 15,16 0 1-15,-16 20-1 0,0-20 0 0,20 19-1 0,-20 38 0 0,16-21 2 16,-16-17 0-16,17-1-2 0,2 57-4 0,-19-20-1 15,22-35 2-15,-22 17-6 0,17 18-4 0,-17-17-6 16,0-19-8-16,0 0 10 0,0-1-28 0,0-16 18 0,0 16-37 16,0-18 29-16,0 1-44 0,0-19 44 0,0 0 8 0,-17 18-3 15,17 1-21-15</inkml:trace>
  <inkml:trace contextRef="#ctx0" brushRef="#br0" timeOffset="17861.49">10236 10845 163 0,'0'0'89'0,"0"0"-68"16,0 0-16-16,0 0 2 0,0 0 5 0,0 0-3 0,0 0 16 16,0 0-14-16,0 0 1 0,0 0-3 0,0 0 0 0,0 0 2 0,22 0-6 15,-3 0 2-15,-2 0-5 0,22 0 2 0,-39 0-3 0,16 0-1 16,4 0 0-16,-4 0 0 0,1 0 1 0,-17 0-1 0,41 0-5 16,-24 0-16-16,2 0-18 0,1 0 13 0,-20 0-5 0,16 0-4 15,-16 0-6-15,36 0-40 0,-36 0 49 0,0 0-60 0</inkml:trace>
  <inkml:trace contextRef="#ctx0" brushRef="#br0" timeOffset="18128.47">10919 9961 243 0,'0'0'54'0,"0"0"-39"0,0 0-2 0,-16 0-9 15,16 17 6-15,0-17-3 0,0 38 13 0,-20-2 1 0,20 1-7 16,-16-18-9-16,16 35 1 0,-20-16-2 0,4 54 0 15,-4-18-3-15,1-19-1 0,19-18 2 0,-17 55-1 0,-5 0 0 0,22-18-1 16,-16-37 1-16,16-1-1 0,0 2 0 0,0 17 1 16,0-36-1-16,0 18 0 0,16-2 3 0,6-15 0 15,-5-2 1-15,2-18 4 0,1 0-3 0,16 0 4 0,-20 0-4 16,4 0-4-16,-4-18 1 0,23 18 0 0,0-20 0 16,-23 2-1-16,20 18-1 0,3-17-6 0,-25 17 0 0,5-19-14 15,23 19 5-15,-26 0-27 0,4 0 14 0,-1 0-44 0,17 0-26 16,-19 0 47-16,-17 0 11 0,16 0-54 0</inkml:trace>
  <inkml:trace contextRef="#ctx0" brushRef="#br0" timeOffset="57970.5">24958 4242 47 0,'0'0'12'0,"0"0"-2"0,0-17 0 0,0 17-4 0,0-21-3 16,0 21 0-16,0 0 4 0,0-16-2 0,-16 16 7 0,16-20 3 16,0 20-6-16,0-16 10 0,0 16-8 0,0 0 9 0,0-20-10 15,0 20 10-15,0-19 0 0,0 19-9 0,0 0 0 0,0-18 8 16,0 18-10-16,0-17 9 0,0 17-1 0,0 0-9 0,0 0-1 0,0-20 11 16,0 20-10-16,0 0 9 0,0 0 0 0,0 0-10 15,0 0 1-15,0 0 14 0,0 0-14 0,0 0 7 0,0 0-7 16,0 0 5-16,0 0-6 0,0 0 5 0,0 0-6 0,0 0 2 15,0 0-6-15,0 0 1 0,0 0 1 0,0 0 2 0,0 0-3 0,0 0 5 16,0 0-4-16,0 0-2 0,0 0 1 16,0 0 2-16,0 0-4 0,0 0 1 0,0 0 0 0,0 0 0 15,0 20-1-15,0-3 2 0,0 1 0 0,0 21-1 0,0-23 2 16,0 20-1-16,0 22-1 0,0-42-1 0,0 24 1 16,0 13 0-16,0 20-2 0,0-33 0 0,0 13 2 0,0 3 1 15,0 54-2-15,0-90 0 0,0 16 0 0,0 19 0 16,0 0-2-16,0-35 2 0,0 16-1 0,0 2 1 0,0-2 0 15,0-16 0-15,0 16-1 0,0-19 0 0,0-17 1 0,0 19 1 16,0-1-1-16,0 2-1 0,-22-20 0 0,22 16 2 0,0 4-2 16,0-20 1-16,0 20-3 0,0-20 1 0,0 0-4 0,0 16-7 0,0-16-8 15,0 19-8-15,0-19-6 0,0 19 14 0,0-19-28 16,0 19-12-16,0-19-15 0,0 17 31 0,0-17-3 0,0 0 0 16,0 20-29-16,0-20-7 0</inkml:trace>
  <inkml:trace contextRef="#ctx0" brushRef="#br0" timeOffset="58582.1">25717 4759 58 0,'-20'0'23'0,"20"0"-5"16,0 0-10-16,0-19 14 0,0 19-10 0,0 0 3 0,0-17-1 15,0-3 17-15,-19 2 11 0,19 0-20 0,0 18-12 16,0-18 10-16,0 18-10 0,-17-19 10 0,17 19-11 0,0-17 0 15,0-3 9-15,0 20-9 0,-22 0 8 0,3-19 11 16,19 19-14-16,-17 0-7 0,17 0-1 0,0 0-1 0,0 0 0 16,-16 0 7-16,16 0-7 0,-20 0 5 0,20 0-2 0,-16 0 0 15,16 0-4-15,-20 0 1 0,20 19-3 0,-19 1 3 16,19-3 0-16,-17 2-3 0,17-1 1 0,0 0 1 0,-19 0-3 16,19 19 5-16,0-37-3 0,0 38-1 0,-22-2-1 15,22 3 3-15,0-3 2 0,0-19-4 0,-17 21 3 0,17-3-1 16,0-15-2-16,0 16 3 0,0 1-2 0,17 0-1 15,-17-1 4-15,22 4-2 0,-22-40-2 16,36 35 2-16,-17-16 1 0,1 0 2 16,16-19-4-16,-36 0 1 0,33 0-2 0,-33-19 1 15,41 0 0-15,-41-16 0 0,36-5 4 0,-16-14-5 16,-4 18-2-16,4-20 3 0,-20 36 0 0,16 4 0 16,-16-41 2-16,20 40-5 0,-20-19 1 0,16-3 0 0,-16 3 1 0,0-2-1 15,0 1 0-15,0 1 2 16,0-1-1-16,-16 20 0 0,16 17-2 15,0-20 0-15,-20 20 1 0,20 0-2 0,0 0 1 0,-16 0-1 0,16 0-1 16,-20 20-5-16,20-3 4 0,0 2-2 0,-16-19-1 0,16 36-13 0,-20-18-10 16,20 19 10-16,0-37-3 0,-19 38-35 0,19-19 25 0,0 17-39 15,0 0-16-15,-17-16 34 0,17-3-2 0,0-17 2 0,0 38 13 16,0-19-12-16,0-3 12 0</inkml:trace>
  <inkml:trace contextRef="#ctx0" brushRef="#br0" timeOffset="59139.85">26655 4723 80 0,'0'0'51'0,"0"-20"-26"0,0 20-2 0,0 0 21 0,0 0-5 0,0-18-21 16,0 18 15-16,0 0-18 0,0-18-1 0,0 18 0 0,0 0 13 15,0 0-5-15,0-18-11 0,0 18-2 0,0 0 11 0,0 0-11 16,0-19 10-16,0 19-10 0,0 0-2 0,-17 0 8 0,17-17-1 16,0 17-1-16,0 0-7 0,-19 0-2 0,19 0 7 0,-17 0-1 15,17 0-7-15,-19 0 6 0,-1 0-2 0,20 0-4 16,-16 17 2-16,-6-17-3 0,2 37 2 0,4-37-1 0,-1 18-1 15,-2 20 3-15,2-2-2 0,-22 19 1 0,39-36 0 0,-16 1-1 16,-4 16 0-16,20-19-1 0,-22 40 3 0,6-21 1 0,16 0-3 0,-17 1 1 16,17 20-1-16,0-21 2 0,0-16-1 15,0 15-1-15,0-16-2 0,17 17 1 0,-1-16 1 0,-16-20-2 16,42 16 1-16,-42-16 0 0,16 20 0 0,4-20 0 0,-1 19-1 16,17-19 1-16,-3 0-1 0,9 0 0 0,-26 0-5 0,4 0 1 15,35 0-8-15,-38 0 6 0,2 0-3 0,-2-19-2 0,5 19-3 0,-6 0-1 0,40-20-55 16,16 4-158-16,-34 16 92 15,-18 0 75-15,-20-20 16 0,36 20-30 0</inkml:trace>
  <inkml:trace contextRef="#ctx0" brushRef="#br0" timeOffset="59601.38">27598 4613 61 0,'0'0'54'0,"0"0"-3"0,0 0-27 0,0 0 23 0,0 0-3 15,0-20-3-15,0 20-22 0,0 0 14 0,0 0-19 0,0-19 11 16,0 19-4-16,0 0-12 0,0-17 8 0,0 17-11 16,0 0 5-16,0 0-4 0,0 0-5 0,0 0 0 0,0 0 0 15,0 0-1-15,0 0 3 0,0 0-4 0,0 17 0 0,0-17-9 16,0 19-35-16,0 1-12 0,0-20 17 16,0 17-64-16,0 2-11 0,-22-19 72 0,22 0 9 0,0 0-22 15</inkml:trace>
  <inkml:trace contextRef="#ctx0" brushRef="#br0" timeOffset="59717.31">27653 4925 257 0,'0'0'0'0,"0"19"134"0,0-19-122 0,0 19-3 0,-19-3 12 0,19 24 4 15,-19-4-1-15,19 0-7 0,-17-36-12 0,-5 38 3 0,22-2-7 16,0 0-10-16,-17-36-6 0,17 19-12 0,-19 19-230 16,19-38 184-16,0 17 13 0,0-17-12 0</inkml:trace>
  <inkml:trace contextRef="#ctx0" brushRef="#br0" timeOffset="89745">28887 3966 58 0,'0'0'10'0,"0"0"0"0,0 0 0 0,0 0 2 16,-16 0-6-16,16 0 9 0,0 0 0 0,0-18-9 0,0 18 1 16,-20 0 5-16,20 0-1 0,0 0 1 0,0-19 3 0,-22 19-6 15,22 0 1-15,0 0 10 0,0-17-2 0,0 17-10 0,-19 0 8 16,19 0-8-16,0 0 8 0,0-20-10 0,0 20 5 0,0 0-3 15,0 0-2-15,0 0-1 0,0 20-3 0,0-20 3 16,0 36 1-16,0-18 1 0,0 2-4 0,0 16 3 16,0 0-4-16,-14 1 2 0,14 56-1 0,0-19-1 0,0-18-1 15,0-20 0-15,-19 18-1 0,19 22 1 0,0 14 1 0,0-51-2 16,0-3 1-16,-20 38-2 0,20-38 1 0,0-17 0 0,0 56-4 0,0-39 0 16,0-19 0-16,0 40-9 0,0-41 0 0,0 4-26 0,0 16 14 15,0-36-37-15,0 20-3 0,0-3 9 0,20 2-44 16</inkml:trace>
  <inkml:trace contextRef="#ctx0" brushRef="#br0" timeOffset="90057.23">29203 4833 104 0,'0'0'50'0,"0"0"-33"0,-22 0-9 0,22 0 2 0,0 0 16 15,0 0 19-15,-20 0-17 0,20 0-15 16,-16 0 10-16,16 0-14 0,0 0-1 0,-17-19 11 0,-2 19-10 15,2-17-5-15,-2 17 0 0,19 0-1 0,-20 0 1 16,20 0-2-16,-16 0-2 0,16 0 3 0,-20 0-2 16,20 0-1-16,0 17-3 0,0 2 2 0,0 1 2 0,0-20 0 0,0 36-1 15,0-19 2-15,20 2 2 0,-4 19 0 16,4-38-1-16,35 36 9 0,-55-36-9 0,33 20 4 16,-13-20 0-16,18 0-1 0,18-40 7 15,-37 5-6-15,-2 16-3 0,-17 19 0 0,19-36 0 0,-2 36-2 16,-17-36 1-16,22 16-2 0,-6-16 2 0,-16 17-1 0,0 0-3 15,0 19-3-15,0-19 1 0,0 19-2 0,-16 0-9 0,16 0 4 16,-22 0-2-16,22 0-20 0,-17 0-9 0,-2 0-7 0,19 0 21 16,-17 0-34-16,17 0 0 0,-19 0 8 0,19 19 12 15,0-19-25-15</inkml:trace>
  <inkml:trace contextRef="#ctx0" brushRef="#br0" timeOffset="90369.84">29551 4778 132 0,'0'0'62'0,"-22"0"-48"0,22 0 8 16,-16 0 1-16,-1 0-9 0,17 0 2 0,-19 19 20 0,19-19-20 15,-36 17 21-15,36 2-26 0,-17 1 7 0,17-4-3 16,-19 40 2-16,19-37-11 0,-20 0-1 0,20-3 5 0,0 4-6 16,0 0 3-16,0 16 0 0,0-19-3 0,20 2 5 15,-20-1-5-15,19 2 1 0,-19-4-1 0,17 4-2 0,2-20 1 0,-19 20 0 16,17-4-2-16,2 3 1 0,-2 0-2 0,-1-19 0 16,6 19 0-16,-2-2-8 0,-20-17 2 0,19 0-14 0,-2 0 6 15,2 20-26-15,-19-20 12 0,17 0-48 0,-17 0 27 0,19 0-3 16,1 0-46-16,-20 0 61 0,0-20-44 0</inkml:trace>
  <inkml:trace contextRef="#ctx0" brushRef="#br0" timeOffset="90923.59">30622 4869 96 0,'0'0'0'0,"0"0"56"0,0 0-39 0,0 0-8 0,0 0 1 0,0-16 17 0,0 16-12 15,0-20 18-15,0 20-3 0,0-19-17 0,0 19-2 16,0 0-2-16,0-17 6 0,0 17-9 0,0-19 6 0,0 19 0 16,20-19 1-16,-20 19-6 0,16 0 4 0,-16 0-6 0,20 0 5 15,-1-19 0-15,-2 19-6 0,2 0 0 0,-2 0-1 16,-17 0-2-16,16 0 0 0,26 0 0 0,-26 0 0 0,4 0 0 15,-1 0-1-15,17 0-5 0,-19 19-10 16,-1-19 3-16,-16 0-5 0,20 0-3 0,2 0-38 0,-22 0-22 16,0 0 37-16,16 0-37 0,-16 0-33 0</inkml:trace>
  <inkml:trace contextRef="#ctx0" brushRef="#br0" timeOffset="91172.95">31212 4334 172 0,'0'0'59'0,"0"0"-52"0,0 20 4 0,0-3 2 0,0 3-3 16,0-3 15-16,0 3 5 0,19-4-17 0,-19 4-1 0,0 0 6 0,17-20-12 16,2 16 3-16,-19 4-1 0,33-3 0 0,-33 3-5 15,42-3 1-15,-42 2 4 0,19-19-4 0,-2 0 0 0,-17 20 4 16,19-20-4-16,-19 17 4 0,17-17 1 0,2 19-1 16,-19-19-5-16,0 18 3 0,0-18-2 0,0 18-3 0,0-18 1 15,0 0-1-15,-19 18 1 0,19 2-1 0,-17-3-1 0,-2-17 1 0,2 38-2 16,-2-2 0-16,19-36 1 0,-42 19 0 0,42 1 0 0,-69 52-5 15,50-53 0-15,-17 16-11 0,16 5-9 0,20-24 9 16,-16-16-2-16,16 37-28 0,-22-18 17 0,22-1-40 0,0 18-3 0,0-16 7 16,0 0 12-16,0-20-8 0</inkml:trace>
  <inkml:trace contextRef="#ctx0" brushRef="#br0" timeOffset="92452.17">32186 4318 72 0,'0'0'29'16,"0"0"-16"-16,0 0-9 0,-17 0 13 0,17 0-7 16,0 0 13-16,0 0 2 0,0 0-2 0,0 0-4 15,0 0-11-15,0 0 0 0,0 0 5 0,0 0-7 0,0 0 7 16,0 0 0-16,0 0-5 0,0 0 5 0,0 0-1 16,0 16 5-16,0 4 0 0,0-20-3 0,0 17-7 15,0 3-1-15,0-3 4 0,0 3-6 0,0 16 5 0,0 0-1 0,0 1-5 16,-17-17 0-16,17 16 0 0,0 20 2 0,0 18-2 15,0 0-3-15,0-2-1 0,0-52 1 0,0 16 1 0,0 18 1 16,0 2 0-16,0-36-3 0,0 34 0 0,17-18 1 0,-17-16 0 16,0 16-6-16,0-17-12 0,0 0 5 0,0 0-3 15,0-19-4-15,0 17-32 0,0 3-14 0,0-20 31 0,-17 0-28 0,17 16 37 16,0-16 2-16,0 0-11 0,0 0-31 0</inkml:trace>
  <inkml:trace contextRef="#ctx0" brushRef="#br0" timeOffset="92883.88">31618 5258 100 0,'0'0'20'0,"-19"0"14"0,19 0-17 0,0 0-8 0,0 0 1 0,-17 0 29 16,-2 0-8-16,19 0-2 0,-19 0-5 0,19 0-7 15,0 0-1-15,0 0-9 0,0 0 7 0,0 0 1 16,0 0-7-16,0 0-1 0,19 0 7 0,0 0-2 16,17 0 2-16,-36 0-8 0,34 0 5 0,7 0-1 0,-5 0-5 15,0 0 1-15,0 0-3 0,0 0 3 0,22 0-1 0,-22 0-4 16,36 0 3-16,-33 0-3 0,16 0-1 0,-19 0-1 16,-17 0-1-16,-19 0 1 0,34 0-11 0,-12 0 3 15,-3 0-22-15,0 0-17 0,-19 0 16 0,17 0-5 0,-17 0-54 16,0 0 44-16,0 0 1 0,0-19-22 0,0 19-2 0</inkml:trace>
  <inkml:trace contextRef="#ctx0" brushRef="#br0" timeOffset="93100.54">31693 4557 233 0,'0'0'0'0,"0"0"58"0,-19 0-26 15,19 0-15-15,0 0-3 0,-22 0 3 0,22 0 5 16,22 0 14-16,33 0-20 16,-36 0-13-16,164 0 8 0,-164 0-11 15,34 0 2-15,24 0-3 0,-24 0-8 0,-34 0 0 16,15 0-21-16,7 0-19 0,14 0-65 0,-55 0 70 16,17 0 1-16,2-20-27 0,1 20-22 0</inkml:trace>
  <inkml:trace contextRef="#ctx0" brushRef="#br0" timeOffset="93303.71">32504 4278 182 0,'0'0'81'0,"0"0"-63"0,0 0-16 0,-20 0 0 0,20 20 3 15,0-20 11-15,0 20 7 0,0-20-12 0,0 16-1 0,0-16-3 16,0 37 3-16,0-17-8 0,0 17 3 0,0 19-4 15,20-3-1-15,-20-16 0 0,33 56 0 0,-33-57 0 0,0 1-1 16,22 56-5-16,-3-1-3 0,-19-18-11 0,0-38 3 0,0 38-34 16,0-18-19-16,0-1-3 0,0-36 43 15,0 17-68-15</inkml:trace>
  <inkml:trace contextRef="#ctx0" brushRef="#br0" timeOffset="93540.27">32520 4225 127 0,'0'0'0'0,"0"-21"83"0,0 21-71 0,17-16 23 0,-17-4-23 16,22 20 17-16,-3-16-14 0,-19 16 17 0,36-20-4 0,-16 20-5 15,-4 0-14-15,20 0 8 0,-19 20-4 0,24-4-1 16,-24 20-8-16,38 22 6 0,-19 14-1 0,22 22-5 16,-41 15 0-16,-17-53-3 0,19-19-1 0,-19 18 0 0,20 0 1 0,-20 38-2 15,0-37 0-15,0-20 0 0,0 74 0 0,-39-16 1 0,0-3 1 16,39-53 0-16,-52 54-1 0,16-18-1 0,-3-37-1 0,22 0-4 15,-57 55-35-15,38-55 16 0,16-20-6 0,-16-17-7 16,17 20-7-16,-36-3-60 0,-1 2 14 0,1-19-2 0</inkml:trace>
  <inkml:trace contextRef="#ctx0" brushRef="#br0" timeOffset="94175.83">27944 6346 141 0,'0'0'16'0,"0"0"-11"0,-19 0-5 16,19-19 0-16,0 0 1 0,-14-1 1 0,14 4 3 0,0 16 0 0,0-19 14 16,0 2-6-16,-20 17 14 0,20-20-15 0,0 20 6 0,0 0-10 15,0 0 5-15,0 0-7 0,0 0 9 0,0 0 0 0,0 20 1 16,0-3 0-16,0 2 0 0,0 17-9 0,20 2 6 16,-20-21-6-16,0 22 0 0,14 13 7 0,-14-13-7 0,0 52 5 15,0 2-3-15,0-1-3 0,0-1-1 0,0-53-3 16,0 54 2-16,0-35-3 0,0 35 1 0,0-1-1 0,-14-54-1 15,14 19 1-15,0-19-1 0,-20 37-1 0,20-38-1 0,0 0-3 16,0 19-13-16,-19-35 1 0,19 54-57 0,0-38-2 0,0-16-9 16,0-4 10-16,0-16 45 0,0 20-54 15</inkml:trace>
  <inkml:trace contextRef="#ctx0" brushRef="#br0" timeOffset="94650.24">29571 6695 100 0,'0'0'21'16,"0"0"-10"-16,-20 0-3 0,20 0-7 0,0-18 0 0,0 18 0 0,0 0 1 15,0-18 8-15,-22 0 5 0,22 18-7 0,0 0 9 0,0-21-10 16,0 21 4-16,0 0-2 0,0-16 2 0,0 16 4 16,0 0-8-16,22 0 9 0,-22 0 3 0,0 0 2 15,20 0-1-15,-1 0-2 0,-19 0-1 0,17 0-2 0,-17 16-3 16,0 23 3-16,19-21-9 0,-19 19-4 16,0-1 0-16,17 2 2 0,-17 17-3 0,0 19 0 15,0-37 1-15,-17 37-5 0,17-38-3 0,0 1-3 0,-19 18-22 16,2 19-19-16,17-55 20 0,-19 37-44 0,-1-1 0 15,-2-36 13-15,6 17-27 0</inkml:trace>
  <inkml:trace contextRef="#ctx0" brushRef="#br0" timeOffset="94867.98">29258 7415 156 0,'0'0'43'0,"0"0"-26"0,0 0-9 0,-19 0 11 16,19 0-7-16,0 0 2 0,0 0 13 0,0 0-14 0,0 0-1 15,0 0 8-15,0 0-4 0,0 0-9 0,0 19 0 0,0-19 4 16,19 0-2-16,17 0-2 0,-19 18 0 0,2-18-4 16,-2 0 2-16,21 0 4 0,1 0-1 0,-22 18-5 0,2-18-2 15,-2 0 1-15,19 0 0 0,2 0 1 0,1 19-3 0,-22-19-1 16,19 0-2-16,3 0-10 0,-26 0 3 0,7 0-21 0,2 0 11 16,-3 0-29-16,17 0-11 0,-36 0-10 0,20-19 3 15,-20 1 39-15,0 18 2 0,0-18-37 0</inkml:trace>
  <inkml:trace contextRef="#ctx0" brushRef="#br0" timeOffset="95050.61">29424 6604 238 0,'-19'0'90'0,"-1"0"-82"0,20 0 10 0,-16 0-8 0,16 0 1 0,0 0-1 0,0 0 0 16,-22 0 9-16,22 16-10 0,0-16-1 0,0 0 1 0,0 21 5 0,22-3-3 15,-6 0-4-15,23 0-3 0,-39-18-1 0,36 19 1 16,0 0-1-16,-19-19-2 0,-1 17-1 0,26-17 0 0,-23 19 0 15,34 0-4-15,-14-19-13 0,-6 19-20 0,-33-1 10 16,41 0-42-16,-5-18-24 0,-16 0 46 0,-4 0 1 0,4 17 9 16,13-17-73-16</inkml:trace>
  <inkml:trace contextRef="#ctx0" brushRef="#br0" timeOffset="95236.1">30196 6843 248 0,'0'0'43'0,"0"0"-24"0,-16 0-17 15,-4 38 1-15,20-2-1 0,-16-18 0 0,-4 20 4 16,20-2-4-16,0 2 2 0,0 16-3 0,0-16-1 0,0 72-13 16,0-54-25-16,20 18-66 0,-20-38 68 15,0-17 4-15,0 17-34 0</inkml:trace>
  <inkml:trace contextRef="#ctx0" brushRef="#br0" timeOffset="95466.12">30310 6529 147 0,'0'0'0'0,"0"0"104"0,0-36-71 16,0 18-18-16,0-3 1 0,16 5 16 0,4-20 1 0,-20 16-18 16,16 20 0-16,37-55 34 0,-53 55-38 0,22 0-1 0,17 0 9 15,-23 0 2-15,-16 0-12 0,36 19 5 0,-16-2-8 0,-1 22 5 16,14 13 0-16,-33 6-5 0,42 34 4 0,-42 18 0 15,16 19-2-15,-16-74-4 0,-16 56 0 0,-4-1 0 16,-35 1 1-16,16-56-3 0,-13 39-4 0,32-58 3 0,-21 19 0 16,8-19 6-16,-23 39-6 0,-16-1-2 0,-77 18-5 15,91-55-13-15,41-37 2 0,-35 18-23 0,13-18 17 16,3 0-32-16,14 0 20 0,5 0-2 0,1-18-52 0,-4 18 36 16,20-18-3-16,-16-1-1 0,16-1-30 0,-20 4 30 0</inkml:trace>
  <inkml:trace contextRef="#ctx0" brushRef="#br0" timeOffset="161091.53">28207 10938 74 0,'-20'0'64'0,"20"-19"-53"16,-19 1 9-16,19 18-7 0,-17-19 13 0,17 0-3 0,0 1-1 16,-19 18-10-16,19-18 33 15,0-1-29-15,-22 19-8 0,22 0-1 0,0 19 17 0,0-1-9 16,0 0 1-16,0-18-8 0,0 19-2 0,0 18 4 0,0-18-6 16,0-2 1-16,0 1 0 0,-17 2 0 0,17-2-2 0,0 19 0 0,0 18 2 15,0-17-2-15,0-20 0 0,-16 55 3 0,16-36-5 0,-20 19-1 0,20 17 2 16,-16 20 1-16,16-37-2 0,-20-20 0 0,20 55-1 0,-19-52 0 15,19 52 2-15,0-55-2 0,-17 39 2 0,17-38-1 0,0-19-1 0,0 38 2 16,0-20-2-16,0-36 0 0,0 37 2 0,0-18 0 0,0-1 1 16,0-18-2-16,0 19 3 0,0-19-1 0,17 0 0 0,-17 0 2 15,19 0-2-15,1 0 2 0,-4-37 2 0,4 18-1 16,-4 0-2-16,1-16 1 0,24 16-3 0,-41-1 0 0,36 3 5 0,20-20-1 16,-40 0-5-16,20 1 1 0,3 16 1 0,-20 20-2 15,17-19 2-15,-16 19 2 0,16 0-2 0,-20 19-1 16,-16 1 2-16,39 16 2 0,-39-18-4 0,0 38 3 0,0 0 0 15,-39 17-3-15,23-36-1 0,-20 36-1 0,-20-17 5 16,-2-2 0-16,22-16-8 0,0-20 3 0,20-18 0 0,-4 0-1 16,20 0-2-16,-55 18-27 0,16-18 5 0,39-18 9 15,-36 18-1-15,36-18-26 0,-16 18 18 0,16-18-4 0,0 18-3 0,-20-37-34 16,20 18-8-16,36-37-41 0,-16 56 85 0,-4-36-12 16,1 18-9-16</inkml:trace>
  <inkml:trace contextRef="#ctx0" brushRef="#br0" timeOffset="161462.09">29037 11804 70 0,'0'0'32'0,"0"0"14"0,0 0-4 0,0 0-21 16,0 0-2-16,0 0 1 0,0 0 14 0,0 0-19 0,0 0-1 15,0 0 11-15,0 0-4 0,0 0-12 0,0 0 2 0,0 0-1 0,0 0 7 16,16 0-6-16,-16 0-6 0,0 0 0 0,20 0 0 0,52 0 17 15,-56 0-16-15,4 0-1 0,2 0 1 16,-6 0-4-16,23 0 1 0,-39 0-3 0,17 0 2 0,2 0-2 16,34 0-6-16,-31 0-7 0,-22 0 1 15,0 0-3-15,16 19-49 0,4-19 35 0,-20 0-46 0,0 0-11 16,19 0 46-16,-19 17 6 0,0-17-16 0,0 19-4 0</inkml:trace>
  <inkml:trace contextRef="#ctx0" brushRef="#br0" timeOffset="161624.95">29053 12099 122 0,'0'0'0'0,"0"0"171"0,-16 0-101 0,16 0-37 0,0 0-17 16,0 0 12-16,0 0-5 0,0 0-5 0,0 0-11 0,16 0 6 15,-16 0-9-15,20 0 4 0,16 0-5 0,-17 0 1 0,14 0-1 16,9 0 1-16,-42 0-4 0,91 19-10 16,-74-19-16-16,2 18 4 0,-2-18-6 0,21 0-50 15,-38 0 26-15,39 0-73 0,-22 0 63 0,-17 0 15 0,36 0-30 16</inkml:trace>
  <inkml:trace contextRef="#ctx0" brushRef="#br0" timeOffset="161942.28">29978 11527 100 0,'0'0'68'0,"0"0"-51"0,0 0-1 0,0 0 17 0,0-18-18 0,0 18 0 16,0 0 11-16,0-18-6 0,0 18-12 0,0-18 18 15,0 18-15-15,0 0-7 0,0 18 7 0,0-18-1 16,0 18-2-16,0 0-4 0,0 2-1 0,0-20 0 0,0 17-1 16,0 2 1-16,0-1 1 0,0 19-1 0,0-37-1 0,0 19 1 15,0-2 4-15,0 2-4 0,0 1 1 0,16-20 0 0,-16 17 2 0,20 2 1 16,-20-1-2-16,16 1 5 0,1-19-8 0,-17 18 2 0,41-18 4 15,-24 0 1-15,2 0 0 0,17 0-6 0,-36 0-2 0,56 0 1 16,-56 0 0-16,55 0-4 0,-36 0-10 16,1 0 2-16,-4 0-25 0,4 0-20 0,-4 0 21 0,-16-18-9 15,20 18-6-15,-4 0-59 0,-16-19 63 0,17 19-19 0,-17-18 20 0</inkml:trace>
  <inkml:trace contextRef="#ctx0" brushRef="#br0" timeOffset="162141.43">30437 11085 122 0,'0'0'58'0,"0"0"20"0,0 0-26 0,-22 0-30 16,22 0 17-16,-17 18-2 0,17-18-4 0,0 18-18 0,-16 2 11 16,16-2-7-16,-20 0-12 0,20 0 0 0,0 1 0 0,-16 36 4 15,-4 1-2-15,20 17-3 0,-16 2-3 0,-4 16 3 16,20-54-6-16,-19 0 4 0,19 55-2 0,0-55 0 0,0 55-2 16,0-55 0-16,-17 56 1 0,17-56-2 0,0 55 0 0,-22-38-2 15,22-16 1-15,0-20 0 0,0 38-13 0,0-19-11 0,0 0-43 16,0-19 2-16,0 0-19 0,0-18 35 15,0 18-53-15,0-18 30 0,0 0 9 0</inkml:trace>
  <inkml:trace contextRef="#ctx0" brushRef="#br0" timeOffset="163452.74">28151 13703 84 0,'0'0'0'0,"0"0"30"0,-19 0 7 0,19 0-22 0,-22-18 18 16,22 18-5-16,-17 0-7 0,1 0 0 0,-20-18 0 15,16 18-2-15,1-19-2 0,-17 0-5 0,36 19-7 16,-41 0 4-16,41 0-2 0,-14 0-1 0,-6 0 8 0,1 0-8 16,2 0 1-16,17 0 1 0,-19 0 5 0,2 19 0 0,-2 0-3 15,0-1-6-15,19 21-1 0,-22-22 2 0,22 0-3 0,-17 39 4 16,17 0-7-16,0 17 0 0,0-36 2 0,17 56 3 15,5-57-3-15,16 21-4 0,-38-40 2 0,36 20 2 0,0-1 3 16,-16-17-4-16,-20-19 0 0,14 21-2 0,5-21 3 16,3 0 4-16,-3 0-1 0,-2-40 0 0,2 40-3 0,1-36 6 15,-4-1-1-15,4 20-4 0,-20-19 0 0,16 15 0 0,1-34-3 16,-17 1 1-16,22-3 5 0,-22 38-2 0,0 2-2 0,0-20 2 16,0 18-1-16,0 19 2 0,0-37 2 0,0 37-4 0,0-17 1 15,0 17 0-15,0-20-2 0,-22 20 3 0,22 0-3 0,0 0 0 0,0 0 2 0,0 0 1 16,-17 0-2-16,17 20 3 0,0-3-2 0,0 2 1 0,0-1-2 15,0 1 0-15,0 18 6 0,0-1-1 0,0 1-5 0,0 0 2 0,17 0-3 16,-17-18-1-16,0 17 0 0,41 1 2 0,-24 0 0 0,2-18-3 16,1 35-1-16,-4-14-4 0,4-40-2 0,-4 16-4 0,-16 2-5 15,17 1-4-15,24 18-41 0,-41-37 24 0,17 20-59 0,2-20 36 16,1 16-4-16,-4-16-42 0,-16 0 35 0</inkml:trace>
  <inkml:trace contextRef="#ctx0" brushRef="#br0" timeOffset="163806.13">28926 13814 115 0,'0'0'0'0,"0"0"34"0,0 0 14 0,0 0-12 0,0 0-18 0,0 0 19 0,0 0-19 16,0 0 9-16,0 19-3 0,0-19 0 0,17 0-3 16,2 18-4-16,14-18-5 0,-11 19-4 0,-22-19-5 15,20 0 1-15,16 18 4 0,0-18-6 0,0 19 0 16,-20-19 0-16,-16 0-2 0,58 0-1 0,-58 0 0 0,39 0-2 15,-22-19-11-15,-17 19 0 0,19 0-3 0,-2 0-25 0,2 0-9 16,-19-18 22-16,17 18-34 0,5 0-8 0,-22-19 35 0,0 19 7 16,0 0-17-16,0 0 3 0</inkml:trace>
  <inkml:trace contextRef="#ctx0" brushRef="#br0" timeOffset="163972.78">29053 14090 156 0,'0'0'97'16,"-16"0"-46"-16,16 0-29 0,0 0 0 0,0 0 22 0,0 19-7 15,0-19-3-15,16 0-19 0,-16 21 9 0,0-21-17 0,39 16 5 16,-22-16 0-16,19 20-1 0,0-20-10 0,2 17 6 16,-38-17-6-16,39 19 2 0,-39-19-2 0,36 18-1 0,0 1 1 15,-19-19-1-15,21 17-9 0,-18-17 0 0,16 19-22 0,-17-19-21 16,17 0-28-16,-19 0-95 0,-1 0 113 16,-16 0 11-16,0 0-24 0</inkml:trace>
  <inkml:trace contextRef="#ctx0" brushRef="#br0" timeOffset="164497.43">30326 13169 113 0,'0'0'103'16,"-16"-18"-31"-16,16 18-49 0,0 0-2 0,0-19 17 0,0 19-23 15,-20 0 14-15,20-19-7 0,0 19-6 0,0 0-1 16,0 0-7-16,0 0 0 0,0-18-3 0,0 18 5 0,0 0-5 15,0 0 2-15,0 0 7 0,0 0-8 0,0 0 1 0,0 0-2 0,0 37 4 16,0-37-4-16,0 19-1 0,0 35 5 0,0 2-5 16,0-18-3-16,0 16 1 0,0-18-2 0,0 20 2 0,-19 18 1 15,19 36 0-15,0-72 0 0,0 53-1 0,0-16-2 16,0-20 1-16,0 0-1 0,0-34-3 0,0-5 3 0,0 4 1 16,19-3 4-16,-19-17-6 0,0 19-1 0,0-19 2 15,20 18-1-15,-20-18 3 0,0 0-2 0,0-18 1 0,16 18-3 16,4-19 0-16,-4 19 1 0,-16-37 3 0,36 37 0 0,-19-37 1 15,-17 37-2-15,22-19 1 0,-3 2 2 0,1 17-4 16,-4 0 4-16,4 0-3 0,-20 0 0 0,0 0 0 0,16 0 2 0,-16 0-2 16,20 0 2-16,-20 17 1 0,0 2 0 0,-20-19-1 15,4 21 5-15,-4-5-5 0,-16-16 0 0,36 20-2 16,-41-20 0-16,41 17 0 0,-33-17 0 0,13 0-5 0,-16 19-8 0,20-19-10 16,-4 0-11-16,-16-19-15 0,36 2 19 0,-22 17-3 15,22-20-1-15,0 4-2 0,0-5-49 0,0 2-13 0,0-17 10 0,22 36 54 16,-22-18-8-16,17 18 22 0,2-19-16 0</inkml:trace>
  <inkml:trace contextRef="#ctx0" brushRef="#br0" timeOffset="164841.43">30990 13797 55 0,'0'0'0'0,"0"0"67"0,0 0-44 0,0 0 2 0,0 0 27 16,0 0 0-16,0 0-30 0,0 0 14 0,0 0-8 0,0 0-15 16,0 0 28-16,0 0-13 0,20 0 0 15,-1 0-15-15,-19 0 0 0,17 0 10 0,2 0-1 0,-19 0-5 16,36 0-4-16,-36 0-7 0,39 0 1 0,-39 0 4 15,36 0-7-15,-36 0 1 0,19 0-1 0,-2 0-2 16,-17 0 1-16,19 0 1 0,-19 0-1 0,17 0 3 0,2 17-2 0,-2-17 2 16,-17 19-8-16,0-19 2 0,16 18-1 15,-16 1 1-15,22-1-9 0,-22 1-1 0,0-19-5 0,0 17-22 0,0-17 9 16,0 56-188 0,0-36 85-16,-22-20 71 0,22 0-27 0,-16 17 47 0</inkml:trace>
  <inkml:trace contextRef="#ctx0" brushRef="#br0" timeOffset="165489.54">31729 13575 63 0,'0'0'0'0,"0"0"31"0,0 0-14 0,0 0 19 0,0 0-17 0,0 0 16 16,0 0-19-16,0 0-2 0,0 0 15 0,0 19-5 0,0-19-2 15,0 17-1-15,0-17-2 0,0 18-11 0,0 1 13 16,0 0 1-16,0-1-3 0,0 0-4 0,0 3-6 0,0-4 0 16,0 19 4-16,0-36-8 0,0 37 3 0,0-18-5 0,0 18 3 15,0 17-1-15,0-35-4 0,0 2 1 0,0 15-1 0,-19-36 0 16,19 73-12-16,0-73 1 0,0 36-25 0,0 1-16 16,-17 0-16-16,17-18 26 0,0-19-52 0,0 18 7 15,-19-18 56-15,19 0-40 0</inkml:trace>
  <inkml:trace contextRef="#ctx0" brushRef="#br0" timeOffset="165639.45">31635 13870 88 0,'0'0'145'0,"0"0"-33"0,0 0-55 0,0 0-13 0,0 0-8 15,0 0-6-15,0 0 4 0,17 0 8 16,5 0-29-16,-3 18-1 16,-19-18-12-16,0 0-1 0,72 19-12 15,-72-19-20-15,19 0 13 0,-2 0-34 16,-17 0 19-16,17 0-52 0,-17 0 34 0,19 0-67 0,-19 0 61 15,22 0 11-15,-5 0-42 0</inkml:trace>
  <inkml:trace contextRef="#ctx0" brushRef="#br0" timeOffset="165859.46">32133 13371 140 0,'0'0'0'0,"0"0"101"0,0 0-38 0,0 0-31 16,0 0-16-16,0 0 9 0,0 0-19 0,0 0 4 0,19 0 1 15,-19 0-3-15,17 0-6 0,-17 18-5 16,0 2-2-16,0-20-1 0,17 19-18 0,-17-2-20 16,0 3-21-16,0-3 27 0,0-17-2 0,22 37-38 0,-22 2 23 15,0-39-1-15</inkml:trace>
  <inkml:trace contextRef="#ctx0" brushRef="#br0" timeOffset="165987.32">32246 14220 218 0,'0'19'117'0,"-19"-19"-109"0,0 57 6 0,-3-23-2 16,5 4 1-16,0-20-8 0,-2 2-2 0,-17 16-19 16,0 0-44-16,17 1 11 0,-20-17-67 0,39-3 66 0,-36 3-49 15</inkml:trace>
  <inkml:trace contextRef="#ctx0" brushRef="#br0" timeOffset="184951.85">30899 13924 28 0,'0'0'7'0,"0"0"-5"0,0 0 1 0,0 0-1 0,0 0 1 16,-19 0 1-16,19 0-1 0,0 0 0 0,0 0-1 0,0 0-1 15,0 0 2-15,0 0 2 0,0 0-1 0,-17 0 7 0,17 0-4 16,0 0-1-16,0 0 9 0,0 0-7 0,0 0 8 0,-19 0-8 16,19 0 5-16,0 0-6 0,0 0 4 0,-20-17 0 0,20 17 1 15,0 0-1-15,0 0-1 0,-16-19 3 0,16 19-7 16,0 0 7-16,0 0-7 0,0 0-1 0,-20 0 9 0,20 0-7 16,0 0 2-16,0 0 8 0,0-18-1 0,0 18-11 0,0 0 0 15,0 0 6-15,0 0 0 0,0 0 2 0,0 0 1 0,0 0 0 16,0 0-7-16,0 0 1 0,0-19 5 0,0 19-6 15,0 0 0-15,0 0 6 0,0 0 0 0,0-18-4 0,0 18-5 16,20 0 1-16,-20 0-1 0,16-19-1 0,4 19-1 16,-20 0 0-16,19 0 0 0,-2 0-1 0,2 0-1 15,-2 0 2-15,-1 0 0 0,4 0-3 0,2 0 3 16,-6 0-1-16,4 0 4 0,-1 0-5 0,-2 0 3 0,2 0-2 16,17 0 0-16,-36 0-3 0,0 0 2 0,39 0 5 0,-39 0-2 15,0 0-3-15,16 0-2 0,4 0 3 0,-1 0 8 0,-19 0-6 0,17 0-1 16,2 19-3-16,-19-19 0 0,17 0 1 0,-17 0 0 0,19 0 3 15,-19 0-3-15,0 0 0 0,17 18-2 0,-17-18 3 0,0 0-2 16,0 0-1-16,0 0-4 0,16 0-3 0,-16 0 3 16,0 0-19-16,0 0 2 0,0 0-11 0,0 0-13 15,-16 0 19-15,16 0-84 0,0 0 66 0,0 0-39 16,-17 0 30-16,17 0 4 0</inkml:trace>
  <inkml:trace contextRef="#ctx0" brushRef="#br0" timeOffset="185480.67">31101 13482 52 0,'0'0'29'0,"0"0"4"15,-19 0-20-15,19 0 10 0,0 0-10 0,0 0 14 16,-17 0 0-16,17 0-15 0,0 0 9 0,0 0-11 16,0 0-1-16,0 0 11 0,-19 0-2 0,19 0-2 0,0 0-9 15,0 0 2-15,-17 0 3 0,17 0-4 0,0 0 9 0,0 0-11 16,0 0 8-16,0 0-7 0,0 19 17 0,0-19-16 16,0 18-2-16,-19-18 6 0,19 18-3 0,0 3-5 0,0-4 0 15,0 2 1-15,0-2 1 0,0 20 3 0,0-18-4 0,0 17 2 16,0 2-6-16,0-21 1 0,0 22 0 0,0 15 5 15,0-35-5-15,0 35 1 0,0-14-2 0,0-4-2 0,0 18 6 16,0 22 2-16,0-60-7 0,0 21 5 0,0 0-3 16,0-18-2-16,0 17 0 0,0-36 1 0,0 21-1 0,0-5 0 15,0-16-3-15,0 18-4 0,0-18-10 0,0 0 3 16,0 0-1-16,0-18-134 31,19-19-134-31,-19 18 232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9T20:26:36.0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24239 4906 50 0,'0'0'15'0,"0"0"-13"16,0 0-1-16,0 0 2 0,0-17 1 0,19 17 4 0,-19-20-2 15,0 20 8-15,0-16 5 0,0 16-10 0,20-20 12 16,-20 20-12-16,0 0 11 0,0-19-2 0,16 19 2 16,-16-17-9-16,0 17 12 0,0 0 1 0,0-19-14 0,0 19 0 0,0 0-1 15,0 0 10-15,0 0 0 0,0 0-2 0,0 0-8 16,0 0 20-16,0 19-16 0,0-19-7 15,0 0 5-15,0 0-3 0,0 17 1 0,0-17-6 0,0 0 2 16,0 0-4-16,0 19-1 0,0-19 3 0,0 0 0 0,0 20 1 16,0 16-2-16,0-36-1 0,0 36 2 0,0-17-2 0,0 16-1 15,0 21 2-15,0-36-2 0,0-3 1 0,0 40 0 0,0-1 0 16,0-2-1-16,0-35-1 0,0 34-1 0,0-14-13 16,0-21 2-16,0 0-27 0,0 1-20 0,0 0 23 0,0-19-56 15,0 0 41-15,0 0 7 0,0 0 10 0,0-19-49 0</inkml:trace>
  <inkml:trace contextRef="#ctx0" brushRef="#br0" timeOffset="218.56">24294 4278 196 0,'0'0'55'0,"0"0"-33"0,0-16 18 15,-16-4-11-15,16 20-4 0,-20-17-11 0,20-4 13 16,-19 21-14-16,19 0-2 0,0-16 7 0,0-4-10 0,0 20 4 0,-22-16-7 15,22 16 2-15,0-20 0 0,0 20-3 0,0 0 0 16,0-19-2-16,0 19 0 0,0 0 0 0,0 0 1 0,0 0-2 0,0 0 0 16,0 0 0-16,0 0-1 0,0 19-9 0,22-19-20 15,-22 0 7-15,0 20-6 0,0-20-43 0,0 16-28 0,0 4-11 16,19-4-2-16</inkml:trace>
  <inkml:trace contextRef="#ctx0" brushRef="#br0" timeOffset="570.78">24535 5055 150 0,'0'0'73'16,"0"17"-55"-16,0-17 3 0,0 19-9 0,0-1 17 15,0-18-1-15,0 20-16 0,0-4 5 0,0-16-5 0,0 20-8 16,17-20-1-16,-17 0 0 0,0 20 1 0,0-20-2 0,16 0 2 16,-16 0-2-16,22 0 1 0,-2 0 3 0,-20 0-3 0,0 0 0 0,36-40 4 15,-36 24-4-15,19-4 0 0,-2-17 0 0,-17 20 0 0,36-19-1 0,-36 16 1 16,36-35 3-16,-14 36-3 0,-6-37 0 0,4 40 0 0,-1-23 4 0,-2 22-4 16,2-21 3-16,-2 38-4 0,-17-19 2 0,19 2-2 15,20 17 5-15,-39 0-5 0,16 17 4 0,-16 2-2 0,20-19-1 16,-20 38-1-16,19-2 4 0,-19 0-4 0,0 1 1 0,17 36 1 15,-17-17-3-15,0 18 3 0,0-54-3 0,0 16 0 0,0 38-3 0,0-55 0 16,0 34-8-16,0-14 2 0,0-3-22 0,0 2-18 0,0-38 17 16,0 17-3-16,19-17-47 0,-19 20-18 0,0-20 54 0,0-20-13 15,17 20 36-15,-17-17-26 0</inkml:trace>
  <inkml:trace contextRef="#ctx0" brushRef="#br0" timeOffset="768.94">25454 3948 137 0,'0'0'105'0,"0"0"-68"16,0 0-19-16,0 0 19 0,0 0-2 0,0 18-18 16,0-18-1-16,0 20 10 0,0-4-8 0,0-16-12 0,0 37 5 0,0 2-6 15,0-4 3-15,0 4-1 0,0 34 1 0,0-36-5 16,0 35 3-16,22-35-4 0,-22 0 1 0,0 19-2 0,0 37 1 0,0-57-1 16,0 74 0-16,0-73-1 0,19 76-6 0,-19-22-10 15,0-56 3-15,0 58-28 0,0-56 14 0,0 55-39 0,17-35-13 16,-17-4-2-16,0-53 46 0,0 39-13 0,0-21 34 0,0-18 4 15,0 18-7-15,0-18-40 0</inkml:trace>
  <inkml:trace contextRef="#ctx0" brushRef="#br0" timeOffset="936.77">25454 4925 103 0,'0'0'32'0,"0"0"1"0,0-19 26 16,-17 2-6-16,17 17-27 0,-16-20 22 0,16-16-4 0,0 36-24 16,-20 0-1-16,20-19-1 0,-16 2 22 0,16-2-20 0,0 19-13 15,0 0 8-15,0-19-3 0,0 19-3 0,0-19-4 16,0 19-2-16,0 0 1 0,16 0 3 0,4 0-3 0,-4 0-4 15,1 0 1-15,5 0 1 0,14 0-1 0,3 0-5 16,-23 0-13-16,4 0-1 0,-4-17-6 0,20 17-45 0,-14 0 23 16,14 0-82-16,-16-20 50 0,32 20-47 0,-32-18 49 15</inkml:trace>
  <inkml:trace contextRef="#ctx0" brushRef="#br0" timeOffset="1568.91">27504 4685 48 0,'0'0'0'0,"0"0"41"0,0 0-28 0,0 0 18 16,0 0-14-16,0 0 2 0,-17 0 17 0,17-18-3 0,-19 18-5 16,19 0-14-16,-19 0 12 0,2 0-13 0,17 0 10 0,-22 0-2 15,3 0-13-15,19 0 1 0,-17 18 7 0,0 0-3 0,17 2-2 16,-19-3-5-16,2 2 5 0,17 0-6 0,-19 0 5 16,0 17 1-16,19 0-1 0,-17-16-6 0,17-3 2 0,-19 2-3 15,19 0 3-15,0 16-3 0,0-35-1 0,0 40 0 16,0-24 0-16,0 21 4 0,19-18-5 15,-2-19 2-15,2 18 4 0,-19-18-5 16,19-18 0-16,-19 18-1 0,36-36 3 0,-36 16-3 0,17-36 2 16,0 40-2-16,2-22 4 0,3-18 0 0,-22 20-4 0,17 0 1 15,-17 17-1-15,19 0 1 0,-19 0 2 0,0 2 1 0,0 17-2 16,19-20 4-16,-19 20-4 0,0 0 2 0,0 0-3 0,0 0 5 16,0 20-3-16,-19 16 0 0,19-36-1 0,0 55-2 15,0-16-1-15,-19 14 3 0,19-15-2 16,0 37 5-16,0-59-6 0,0 21 1 0,0 0-2 15,19-1 0-15,-19 4-1 0,19-24 0 0,-19 3-10 0,0 0 5 16,17 0-19-16,2-19 8 0,-2 17-25 0,-17-17-15 0,36 0 21 16,-14 0-58-16,-22 0 32 0,17 0-3 0,21 0-34 0,-38-17 24 15</inkml:trace>
  <inkml:trace contextRef="#ctx0" brushRef="#br0" timeOffset="1803.4">28168 4500 146 0,'0'0'61'0,"0"0"31"0,-17 0-73 0,17-16 16 16,0 16-18-16,0-20 14 0,0 20-6 0,0-20-7 16,0 20-11-16,0 0 4 0,0 0-2 0,0 0-6 0,0 0 0 15,0-16 1-15,0 16-3 0,0 0 3 0,0 0-2 0,17 0 0 0,-17 0 0 16,0 0 0-16,0 0-2 0,0 0 1 0,0 0-1 0,0 0-6 15,0 0-1-15,19 16-20 0,-19-16-19 0,0 0-17 0,0 0-24 16,0 20-19-16,20 0-9 0</inkml:trace>
  <inkml:trace contextRef="#ctx0" brushRef="#br0" timeOffset="1919.75">28207 5239 203 0,'0'19'81'0,"-20"18"-47"0,1-1-2 0,2 19-5 16,-2-17-18-16,-36 36 4 0,35-38-10 0,-16 1 0 0,-19 19-11 15,14-2-36-15,7-18-51 0,15-16-24 16,-17-1 36-16,36-19 27 0</inkml:trace>
  <inkml:trace contextRef="#ctx0" brushRef="#br0" timeOffset="2684.99">24369 6898 63 0,'0'0'25'0,"0"0"-14"0,0 0 4 0,0 0 18 0,0 0 2 16,0-17-1-16,0 17-1 0,0 0-18 0,-19 0 0 0,19 0 11 16,0-21-4-16,0 21-1 0,0 0-3 0,0 0-4 15,0 0-8-15,0 0 0 0,0 0 8 0,0 0-7 0,0 0 0 0,0 21 2 16,0-21-5-16,0 17 3 0,0 2-5 0,0 18 1 0,0-1 0 15,0-17-2-15,0 19 1 0,0-2-3 0,0 0 1 16,0 1-3-16,0 1-15 0,0-2-20 0,0-17 14 0,-20 17-40 16,20-16-25-16,0-2-6 0,0-1 34 0,0-17 3 15</inkml:trace>
  <inkml:trace contextRef="#ctx0" brushRef="#br0" timeOffset="2871.27">24383 6475 148 0,'0'0'0'0,"0"0"105"0,0-21-53 0,0 21-8 0,-14-16-10 0,14 16-10 16,0 0-14-16,0 0 6 0,-19-20-5 0,19 20-5 15,0 0-3-15,0 0 1 0,0 0-2 0,0 0-1 16,0 0-3-16,0 20-2 0,0-20-4 0,0 0-3 0,0 0-22 16,0 16 9-16,0-16-43 0,0 0-27 0,0 21 43 0,0-21-28 15,0 0-3-15</inkml:trace>
  <inkml:trace contextRef="#ctx0" brushRef="#br0" timeOffset="3203.39">24734 7028 119 0,'0'0'28'0,"-16"0"17"0,16 0-24 0,0 0 17 0,0 0-21 15,0 0-4-15,0 0-1 0,0 0-2 0,-17 19 7 0,17-19-3 0,0 17-9 16,0-17-1-16,0 19 4 0,0-19-5 0,0 18 3 15,0-18-3-15,17 0 4 0,-17 0-1 0,16 0-3 16,4 0 2-16,-20-18-5 0,0 18 3 0,22-19-1 0,-6 19 0 0,-16-17 0 0,39-21 1 16,-22 2-1-16,-17 17 0 0,19 0 1 0,17-35-1 0,-19 33-2 15,-17 4 1-15,38-19 1 0,-38-2 0 0,20 38 1 16,-20-19 4-16,19 2 2 0,-2-2-4 0,-17 19 5 16,19 0 3-16,-19 0-6 0,17 0-1 0,-17 19 5 0,19-19-6 0,-19 17 0 15,0 21 9-15,17-1-5 0,-17-2-4 0,0-14-3 16,0 15 2-16,0 1 0 0,0-18-3 0,0-2-1 0,0 2 1 15,0 19-1-15,0-2 2 0,0-18-2 0,0 20 0 0,0-21-3 16,0 21-18-16,0-19-9 0,0 17-14 0,0-36-14 16,0 18 21-16,0-18-7 0,16 0-61 0,-16 0 54 0,0 0-16 15,22 0-6-15</inkml:trace>
  <inkml:trace contextRef="#ctx0" brushRef="#br0" timeOffset="3896.07">25697 6216 56 0,'0'0'41'0,"0"0"-5"0,-19 0 6 0,19 0-22 0,0 0 0 15,0 0-3-15,0 0 17 0,0-18-4 0,-17 18-16 0,17 0 35 16,0 0-32-16,0-19 0 0,0 19-8 0,0 0 8 15,0 0 0-15,0 0-1 0,0 0-1 0,0 0-8 16,0 0 14-16,0 0-9 0,0 19-6 16,0-19 0-16,-22 38 4 0,22-21-2 0,0 38-2 0,0 0-1 15,0 36-2-15,0-52-1 0,0 36 2 0,0-23-1 0,0-13-2 16,-19-3-2-16,19 38 1 0,0 0-2 0,0 0-9 16,0-18-11-16,-17-20 6 0,17-17-3 0,0 17-29 0,0 1-13 15,-16-37 27-15,16 18-42 0,0 2 36 0,0-20-39 0,0 0 46 16,-20 0-6-16,20-20 30 0,0 2-2 0,0 0 5 0,0-1-5 15,0 19-32-15</inkml:trace>
  <inkml:trace contextRef="#ctx0" brushRef="#br0" timeOffset="4038.95">25512 6769 54 0,'0'0'41'0,"0"-19"18"0,0 19-24 16,0-17 26-16,-17-2-15 0,17 19-6 0,0-19-5 15,-19 19-21-15,19-18 21 0,0 18-24 0,0-18 9 16,0 18 0-16,0 0-2 0,0-18-11 0,0 18 10 0,19 0-10 16,-19 0 6-16,17 0-10 0,-17 0 5 0,19 0-7 15,-19 0 2-15,20 0 1 0,-4 0-2 0,-16 0 0 0,20 0-2 0,13 0-1 16,-33 0-3-16,19 0-4 0,3 0-21 0,-5 0 6 0,22 0-35 15,-39 0 20-15,16 0-57 0,20 0 36 0,-36 0-2 0,20 0-33 16,-4 0 8-16</inkml:trace>
  <inkml:trace contextRef="#ctx0" brushRef="#br0" timeOffset="4371.22">26505 6454 133 0,'0'0'28'0,"0"0"0"0,0 0-3 15,0 0-13-15,0 0 1 0,0 0-1 0,0-16 12 0,0-4 0 16,0 20-13-16,0 0 9 0,0-16-10 0,0 16 11 0,0 0-12 16,0-20 8-16,0 20-10 0,0 0 2 0,0-19 7 0,0 19 12 15,0 0-11-15,0 0-3 0,0 0-2 16,20 19 3-16,-20 1-8 0,22-4-4 0,-6-16 4 15,4 20-4-15,-1-4 0 0,-19-16-2 0,17 0 1 16,-17 21-2-16,55-3 3 0,-55-18-2 0,17 19 0 16,5-19 0-16,-6 0 0 0,4 17-1 0,-1-17-1 15,-2 19-1-15,2-19-2 0,-19 0-2 0,0 0-1 0,17 20-18 16,2-20-15-16,-2 0-44 0,-17 16 13 0,0-16 32 16,0 0-45-16,16 0-8 0,-16 0 77 15,0 0-53-15</inkml:trace>
  <inkml:trace contextRef="#ctx0" brushRef="#br0" timeOffset="4552.97">26638 6288 93 0,'0'0'63'0,"0"0"-29"0,-19 0 28 0,19 0-34 0,-17 0 17 0,17 0-7 15,-19 0-4-15,19 20-4 0,0-20-17 0,0 19-1 16,-20 0 12-16,20-2-3 0,0 2-11 0,0-19-3 0,0 20 1 16,0 16 2-16,0-20-4 0,0 23 4 0,0-20-4 0,0-2-2 0,0 22 2 15,20-23-5-15,-20 41 2 0,0-21-2 0,0-36-1 16,0 37-3-16,0-1-1 0,0-36 0 0,0 38-15 0,0-19-18 0,0-1 13 15,0 0-42-15,0-1 27 0,0-17-62 0,0 21-19 16,0-21 73-16,0-21-58 0</inkml:trace>
  <inkml:trace contextRef="#ctx0" brushRef="#br0" timeOffset="4836.37">26547 6308 172 0,'0'0'58'0,"0"0"9"0,0 19-25 15,-22-19 0-15,22 36 8 0,0-36-38 0,-20 19 10 16,20 1-3-16,0-20-12 0,0 36 10 0,-16-20-10 15,16-16-4-15,0 21 2 0,0-3-1 0,0 1-1 16,16-2 1-16,-16 2-3 0,20 1-2 0,2-4-13 0,-22-16 1 16,16 20-4-16,-16-20-27 0,20 16 19 0,16-16-60 15,-36 0 54-15,19 0-30 0,-2-16 35 0,-17 16 4 0,19-56-16 16,-2 20 27-16,5 17 13 0,-6-20 12 16,4 23 13-16,-20-20-11 0,0 36 1 0,0-20 4 0,0 20 2 15,0-19 21-15,0 19-11 0,0 0-3 0,0 0-15 0,-20 0 15 16,4 19-2-16,-6 1-15 0,5 16 9 0,-2 1-4 15,-17 0-8-15,0 35 6 0,16-36-10 0,-38 39-1 0,42-1-4 16,-20 0 2-16,36-36-2 0,-17-2 0 0,-2 20-4 0,19-39-2 16,-20 2-2-16,20 36-41 0,0-36 22 0,0-1-40 0,0-18 23 15,0 0-5-15,0 18-9 0,20-18-54 0,16-18 45 0,-17 18 3 16</inkml:trace>
  <inkml:trace contextRef="#ctx0" brushRef="#br0" timeOffset="5252.21">27742 6843 61 0,'0'0'0'0,"0"0"40"0,0 0-25 0,0 0 19 16,-17-18-16-16,17 18 0 0,0 0 14 0,0-18 24 15,-19 18-45-15,19 0 0 0,0-19 26 0,0 19-28 16,-17 0 10-16,17 19-2 0,0-1-1 0,0-18-8 0,-19 18 1 15,19-18 7-15,0 38-9 0,0 35 21 16,0-37-17-16,0 38 0 0,0 1-2 0,0-20-4 0,0 36 3 16,0-36-4-16,0-16-2 0,19 16 1 0,-19 0-1 0,0 1-2 0,0 54 2 15,0 1 0-15,0-1-1 0,0-72-1 0,0 16 0 16,-19 38 1-16,19-54-3 0,0 35-4 0,0-18-6 0,-17-17-16 16,17-20 8-16,0 0-1 0,-19 2-62 0,19-3 4 15,0-17 30-15,0 0 1 0,0 0-30 0,-19-37 42 0,19 37 23 16,0-36-35-16</inkml:trace>
  <inkml:trace contextRef="#ctx0" brushRef="#br0" timeOffset="5453.88">27576 7323 70 0,'0'0'25'0,"0"-74"30"0,0 55-31 15,0 2 1-15,22-57 46 0,-22 54-50 0,17-16 19 16,2-19-1-16,-19 17-8 0,19 2-5 0,-2 17-5 16,2 1-4-16,-2-1 10 0,2 19-18 0,-19 0 3 15,17 0-8-15,0 0 7 0,-17 19-2 0,22-19-6 16,-22 37 5-16,19-37-4 0,-19 19-1 0,0-2 3 0,0 21-1 0,0-2-3 15,0 1 0-15,0-19 0 0,-19 19 0 0,-3-37-1 16,22 38-2-16,-17-2-6 0,-19-17-22 16,19-1-9-16,17-18-19 0,-19 0 20 0,2-18-56 0,17-1-28 15,-19 2 64-15,19-21-15 0,0 19 9 0</inkml:trace>
  <inkml:trace contextRef="#ctx0" brushRef="#br0" timeOffset="5634.99">28353 6548 218 0,'0'0'0'0,"0"20"82"0,0-20-70 0,-19 0 15 0,19 0-12 16,0 0 11-16,0 0-9 0,0 0-10 0,0 0 1 16,0 0-5-16,0 0-2 0,0 0-6 0,0 0-1 0,0 0-16 15,0 16-89-15,0-16 65 0,0 36-83 16,0-36 32-16</inkml:trace>
  <inkml:trace contextRef="#ctx0" brushRef="#br0" timeOffset="5770.31">28445 7267 238 0,'0'18'153'0,"-20"2"-142"0,4-2 13 16,-4 19 2-16,4-1-8 0,-4 2-6 0,1 17-4 15,2-38-6-15,-41 58 2 0,42-20-17 0,-20-17-29 16,-3-1-31-16,22-21-26 0,-2 23-16 0,19-21 67 15,-22-18-58-15</inkml:trace>
  <inkml:trace contextRef="#ctx0" brushRef="#br0" timeOffset="6467.68">24978 8486 59 0,'0'0'7'0,"0"0"5"0,-20 0 17 16,20 0-17-16,0 0 44 0,0 0-42 16,-16 0 30-16,16 0-17 0,0 0-7 0,0 0-10 15,0 0-2-15,0 17 14 0,0 2-6 0,0 18-1 16,0-19-1-16,0 37 8 15,0 1-9-15,0 35-3 0,0-53-7 0,16 16 1 16,4 150 10-16,-20-148-11 0,0 90 2 0,0-53-1 16,0 17-1-16,0-73-3 0,0 129-13 15,0-129-13-15,0-18 5 0,0-19-1 0,0 56-99 16,0-56 82-16,-20 0-35 0,20 0 22 0,0-39-26 16</inkml:trace>
  <inkml:trace contextRef="#ctx0" brushRef="#br0" timeOffset="6752.99">24942 8817 50 0,'0'0'29'0,"0"0"-19"15,0-19 29-15,0 0-24 0,0 19-1 0,0-18 11 16,16 0-2-16,-16 18-13 0,20-18 22 0,-20-2-22 16,19 3 15-16,-2-2-12 0,2 2-5 15,-19 17-4-15,36 0-2 0,-3-39 14 0,-11 21-10 0,17 0 11 16,-39 18-12-16,53-18 21 0,-53 18-20 15,52 18 19-15,-32 0-10 16,2 19-11-16,-22-37-1 0,0 20-2 0,0 33 1 16,0-15-1-16,-42 36 0 15,42-74 0-15,-13 37 0 0,-7 0-4 0,-52 37-23 16,53-57 4-16,-23 2-5 0,9 17-59 16,14-36 57-16,2 0-77 0,17 0 74 15,-19 20-15-15,19-20 40 0,-17 0-47 0</inkml:trace>
  <inkml:trace contextRef="#ctx0" brushRef="#br0" timeOffset="7519.53">26065 8871 64 0,'0'0'42'0,"-16"0"28"15,16 0-53-15,0 0 43 16,-20 0-8-16,20-17-40 0,0 17 19 0,0 0-22 15,0-19 37-15,0 19-16 16,0 0-23-16,36 0 13 16,0-18-7-16,-36 18-10 0,53 0 4 15,8 0-4-15,-45 0-2 0,4 0 0 0,35 18-2 16,0-18 3 0,-35 0-2-16,16 0-6 0,-36 0 1 0,55 0-46 15,-38 0 30-15,-1 0-61 0,-16 0 46 0,42 0-162 16,-42 0 108-16</inkml:trace>
  <inkml:trace contextRef="#ctx0" brushRef="#br0" timeOffset="7721.4">26173 9131 194 0,'0'0'47'0,"0"0"43"0,-19 0-74 15,19-20 48-15,0 20-31 16,0 0-24-16,19-18 26 15,23 18-19-15,-6-18-5 16,-17 18-10-16,17-18 6 0,-3 18-7 16,-33 0-1-16,58-20-52 15,-19 2-35-15,-39 18 46 0,69-18-213 16</inkml:trace>
  <inkml:trace contextRef="#ctx0" brushRef="#br0" timeOffset="8618.43">28276 8522 189 0,'0'0'55'0,"0"0"-55"63,41-19 34-63</inkml:trace>
  <inkml:trace contextRef="#ctx0" brushRef="#br0" timeOffset="8769.87">28409 9259 330 0,'-114'184'101'16,"-30"-17"-421"15</inkml:trace>
  <inkml:trace contextRef="#ctx0" brushRef="#br0" timeOffset="19333.5">27944 8669 48 0,'0'0'33'16,"0"0"-23"-16,0 0 28 0,0 0-28 0,0 0 19 15,0 0-20-15,-19 0 28 0,19 0-26 16,0 0 23-16,0 0-23 0,0 19 39 16,0-2-15-16,0-17-26 0,0 20 20 15,0-20-21-15,0 18 24 0,-14-18-24 16,14 18 18-16,0 0-20 0,0-18 6 0,0 19-8 15,0-19 11-15,0 0-8 0,0 19-3 16,0-19-2-16,0 18 6 0,0 1-1 0,0-19-5 16,0 17 0-16,0 21 2 15,0-38 0-15,0 36-3 0,0-36-1 0,0 0 1 16,0 37 5-16,0-18-5 0,0 17 4 0,0-36-2 16,0 20-3-16,0 16 3 0,0-18-3 0,0 19 3 15,0-18-2-15,0 18 4 0,0-18-5 0,-20 17 4 16,20 2-1-16,0-2 2 0,-19-36-3 15,2 56 5-15,-2-38-2 16,2-1-3-16,17 2 0 0,-19-19 1 0,-22 37 4 16,24-37-4-16,0 0-1 15,-2 19 0-15,2-19-4 0,-2 0 4 16,19 0-1-16,-17 0 1 0,-2 18 0 0,0-18-1 0,2 0-1 16,-5 0 0-16,22 0 1 0,-17 0 2 0,-2 0-2 15,2 0 1-15,17 0-1 0,0-18 1 16,-19 18 1-16,2-56-1 15,-2 37-1-15,0-16 3 0,19 35-4 16,0-38-2-16,-17 1 3 0,17 37 1 0,0 0-1 0,0-37-1 16,0 37 0-16,0 0 0 0,0-36 2 0,0-1 0 15,0 37-2-15,0-37 1 0,0 1 3 16,0 36-4-16,0-38 3 0,0 38-6 0,0-18 3 0,0 0 0 16,0-20 3-16,0 38-4 15,0-37 3-15,0 37-3 0,0-37 3 16,17 19-2-16,-17-18 2 0,0 16 1 0,0 20-3 15,0-36-2-15,0 18 1 0,19-20 3 0,-19 20 2 16,0 0-3-16,19-20-3 0,-19 21 3 0,0-2 0 16,0 2 0-16,0-3-1 0,17 1 0 0,-17 19-1 0,0-18 2 0,0 18 1 15,0-36-2-15,0 36-1 0,0-20 2 0,0 3 1 16,0 17-2-16,0-19 0 0,0 19 0 0,0-17-1 16,0 17 3-16,0-20 0 0,-17 20-2 15,17 0 1-15,0 0 1 0,-19-19 0 0,19 19-2 16,-19 0 0-16,19 0 0 0,-17 0-1 0,17 0 2 15,-22 0-1-15,22 0 0 0,0 0 2 0,0 0 0 0,-19 0-5 16,19 19 2-16,0-19 3 0,0 20-2 16,-17-20 0-16,17 0 1 0,-17 17 1 0,17-17-1 0,0 0 0 15,-19 19-1-15,19-19 1 0,0 0-1 16,-17 17 1-16,17-17-2 0,0 20 2 16,0-20 1-16,-19 18-1 0,19-18-2 15,0 36-2-15,0-36 3 0,-19 19 0 0,19 1 0 16,0-3 2-16,0 2-2 0,0-2-1 0,0 21 1 15,0-20 1-15,19 19-1 16,-19-18-3-16,0-1 4 16,0 1-2-16,19-2 1 0,-2 3 1 0,-17-20-1 0,19 36 0 15,-2-18-1-15,0 2 0 16,2-3 1-16,3 2-1 0,-22-1 1 0,36 0 1 16,-36 2-1-16,19-2 1 0,-19-18-1 0,17 18-3 0,2 0 2 15,-2 2 2-15,2-3 0 0,-2 20-2 0,5-18 0 16,-22 0 3-16,17-19-1 0,2 18 1 0,0 18-3 15,-2-16-1-15,-17-3 1 0,19-17 0 0,-2 19 1 16,-17-1 0-16,19 1 0 0,-2-19 1 0,-17 19-2 0,17-1 1 16,5-18 0-16,-3 17 1 0,0 2-3 0,-19-19 3 15,17 20 0-15,2-3 1 0,-19 2-3 0,0-19 0 0,17 18 2 16,2 1 1-16,1-1-2 0,-20-18 1 16,14 19 3-16,-14-2-4 0,19-17-1 0,-19 20-1 0,22-20 4 15,-22 0 0-15,0 19-2 0,19-19-1 0,-19 17-2 0,17-17 3 16,2 19 3-16,1-19-4 15,-20 0 0-15,0 0 2 0,16 18 2 0,4-18-2 16,-20 0-3-16,16 0 1 0,-16 0 2 0,0 19 1 16,0-19 0-16,0 0-2 0,17 0 0 0,-17 0 1 0,0 0 0 15,0 18-1-15,0-18-1 0,22 0 0 0,-22 19-1 16,0-19 4-16,0 0-2 0,0 0 0 16,0 0 1-16,0 0 0 0,0 0 0 0,0 0-1 0,0-19-3 15,0 19 4-15,0 0 0 0,0 0-2 0,0-18-2 16,-22 18 2-16,22 0-5 0,0 0-5 0,0 0-5 15,-17 0-6-15,17 0-6 0,0 0-7 16,0 0 13-16,-16 0-51 0,16 0-78 16,0 18 38-16,-20-18 51 0,20 0-33 0,0 0 65 15,0 0-4-15</inkml:trace>
  <inkml:trace contextRef="#ctx0" brushRef="#br0" timeOffset="20454.12">28389 9001 26 0,'0'0'14'0,"0"0"-4"16,0 0 1-16,0 0 8 0,0 0-5 16,0 0-7-16,0 0 7 0,-16 0 18 15,16 0-23-15,0 0-2 0,0 0 7 0,-20 0 18 16,20 0-9-16,0-19-10 0,-19 19 14 15,19 0-12-15,0 0 1 0,-17 0 1 16,17-17 0-16,0 17 2 0,0 0-9 0,-22 0 11 16,22 0-12-16,0 0 7 0,-19 0-6 15,19 0-5-15,0 0 2 0,0 0-3 0,0 0 0 0,-17 0 9 16,17 0-11-16,0 0 0 0,-16 0 0 0,16 0 0 0,0 17 2 16,-20-17 1-16,20 19 0 0,0-1-1 15,-16 20 1-15,16-38-3 0,0 18 0 0,0 0-1 16,-20 0 2-16,20 19 0 0,0 0-1 0,0-37-1 15,0 19-2-15,-19 0 2 0,19-1 0 0,0 55 3 0,0-73-4 16,0 37 1-16,-17-37-1 0,17 19 0 0,0 18 2 0,0-1 0 0,0-16-2 16,0-3 0-16,0 20 4 0,0-18-2 0,17 18-1 15,-17-20 1-15,19 3 4 0,1-1 0 16,-20-2-4-16,16-17-1 0,-16 0 3 0,20 0 2 16,-20 0-4-16,0 0-1 0,16 0-1 0,-16-17 5 15,17-22 0-15,2 22-2 0,3-2-3 16,-22-18 1-16,17 0 2 0,-17 20-1 0,0-3 0 0,19-16-1 15,1-20 0-15,-20 56 0 0,0-18 0 0,0-1 0 0,0 2 0 0,0-21 1 16,0 20-1-16,0-19 1 0,0 37-1 0,0-19 3 16,0-18-1-16,0 37 2 0,0-17-1 0,-20-3 4 0,20 2-2 15,-19 0-2-15,19 0 0 0,0 18-2 16,0 0-1-16,-17 0 1 0,17 0 0 0,0 0-1 0,0 0 2 0,0 0-2 16,-22 0 5-16,22 0-6 0,0 0-1 0,0 18 2 15,0-18 2-15,0 18-3 0,0 0-1 0,0 2 2 0,0 16 0 16,0-18 0-16,0-18 0 0,22 38 1 0,-22-38-3 15,0 18 0-15,0 38 4 0,17-56-1 0,2 17-3 16,-19 20-1-16,0-37 3 0,20 19 0 16,-20 0-2-16,16-1 1 0,4-1 2 0,-20 2 4 0,0 1-5 15,16-3 0-15,-16 2-3 0,20-1 7 0,-20-18-5 16,16 19 3-16,-16-1-2 0,22 1 2 0,-22-19-3 0,17 17 5 16,2 3-2-16,-19-20-2 0,20 19 0 0,-4-2-1 15,4-17 5-15,-20 19-2 0,16-19-6 0,4 0 4 16,-20 0 0-16,16 0 0 0,-16 0 0 0,17 0 1 0,5 0-1 15,-22 0-2-15,19-19-1 0,-19 19 2 0,20 0-1 0,-20-17 1 16,0 17-2-16,16 0-12 0,-16-19-11 0,20 19 8 0,-20-20-1 0,0 3-28 16,0 17 20-16,0 0-5 0,0-19-3 0,16 1-43 0,-16 18 33 0,0-37-111 15,0 18 55-15,0 19 67 0,0-17-28 0</inkml:trace>
  <inkml:trace contextRef="#ctx0" brushRef="#br0" timeOffset="20770.8">28979 9075 76 0,'0'0'48'0,"0"0"-25"0,0 0 0 0,0-18 0 0,0-2 58 15,0 20-64-15,16 0 14 0,-16-18-5 0,0 18-14 16,0-18 11-16,0 18 1 0,0 0 0 0,0 0-13 0,0 0 18 16,0 0-13-16,0 0-7 0,0 0-1 0,0 0 5 15,0 0-4-15,0 0-5 0,0 0-1 0,0 0 0 0,0 0-1 16,0 0-1-16,0 18-4 0,0-18-8 16,0 18-23-16,0-18-5 0,0 0 13 0,0 20-2 15,0-20-40-15,0 0 29 0,22 18-48 0,-22-18 2 0,0 18 51 16,0-18 8-16,0 0 6 0,0 18-19 0</inkml:trace>
  <inkml:trace contextRef="#ctx0" brushRef="#br0" timeOffset="20908.83">29073 9646 81 0,'0'0'99'16,"0"19"-39"-16,0-1-34 0,0 1-1 0,0 18 36 16,0-20-26-16,0 22-19 0,0-39-2 0,0 17-2 0,-20 21 14 15,20-20-20-15,0 0 0 0,0 1 0 0,0-2-4 0,-16 22 2 16,-4-22-5-16,20 1-13 0,0-18 0 0,-22 20-67 15,6-20-7-15,-1 0 33 0,17 0-1 0,-19 0-38 0,2 0 18 16</inkml:trace>
  <inkml:trace contextRef="#ctx0" brushRef="#br0" timeOffset="25304.81">24112 11381 70 0,'0'0'0'0,"0"0"39"0,0 0-28 0,0-20 15 0,0 20-10 0,0 0 13 15,0 0-16-15,0 0 7 0,0-18-1 0,0 18-10 16,0 0-1-16,0 0 9 0,0 0-1 0,0 0-9 0,0 0 17 16,0 0-15-16,0 0-3 0,0 0-1 0,0 0 8 0,0 0-7 15,0 18 6-15,0 2 2 0,0-3 1 0,0 2 1 16,0 17-6-16,-20-16 0 0,20-2-6 0,0 0 0 0,0 0-2 16,0 2 1-16,-19 34 11 0,19-17-4 0,-17 18-5 15,17-18-4-15,-22 0 1 0,6 36 4 0,-4 20-1 16,4-20-2-16,-4-17-3 0,20-19 1 0,-16 36-1 0,-4 57 6 15,1-56-2-15,19-18-4 0,-17 16 0 0,17 40 2 16,-22-77-3-16,22 4 1 0,0 34 0 0,0-36 1 16,0 0 0-16,-19 37-1 0,19-19 10 0,0 1 2 0,0-20-7 15,0-17-6-15,0 17 3 0,19-17-2 0,-19 18 1 16,0-37 3-16,22 54 1 0,-22-34-4 16,17-20 0-16,-17 0 1 0,0 18-1 0,19-18 2 0,-19 0-1 15,36 18 2-15,-16-18-3 0,-4 0 0 0,-16 0-2 16,36 0-1-16,-14 20 2 0,14-20 2 0,-16 0-1 0,16 17-3 15,-20-17 4-15,4 0 0 0,-4 0 1 0,23 0-5 0,16 0-1 16,-19 19 2-16,36-1-2 0,-14-18 2 16,17 18 2-16,-58-18-2 0,77 0 0 0,-75 18 3 15,70-18-1-15,-12 20 0 0,-41-20 1 0,39 0 4 0,-39 0-5 0,36 19 1 16,-36-19-1-16,41 0 0 0,-41 17-1 0,20-17-3 0,-23 0 3 16,8 0-1-16,31 0 2 0,-36 20-1 0,94-20 1 15,-94 0-1-15,39 0-1 0,-36 0 2 0,33-20 1 16,-34 20-1-16,18 0-6 0,-4 0 3 0,1-17 2 0,-12 17 1 15,-21 0-1-15,32-19 1 0,-32 19-1 0,32 0 3 0,-10 0 4 16,13 0-4-16,-38 0-1 0,35 0 0 0,-10 0 1 16,-6 0-4-16,0 19 2 0,16-19 4 0,-10 0-1 15,13 0-3-15,-38 0 2 0,2 0-2 0,-2 0 1 0,19 17-1 16,-14-17-1-16,14 0-2 0,0 0 3 0,-17 0 0 0,-2 20 2 16,19-20 4-16,41 17 1 0,-60-17-7 0,2 0 1 15,36 19 11-15,-21-1-10 0,7-18-6 16,-5 18 4-16,-36-18-1 0,36 21 2 0,-17-21-1 0,15 0-2 0,-34 17 0 15,58-17 5-15,-58 19-2 0,38-19 0 0,-38 0-2 16,17 17 2-16,2-17-5 0,-2 0 1 0,0 18 1 0,-17-18 2 16,19 0 2-16,3 0-1 0,-5 0-2 0,2 19-1 15,0-19 6-15,-19 0-3 0,0 0-2 0,17 0 1 0,-17 19-3 0,19-19 6 16,-19 0-3-16,17 0-1 0,-17 0-2 0,19 0 2 0,-2 0 3 16,-17 0-1-16,0 0-2 0,22 0 1 0,-5 0-1 15,-17 0 2-15,0 0-2 0,19 0 1 0,-19 0-2 0,0 0-1 16,0 0 1-16,0 0 6 0,0 0-7 0,0-19 0 15,0 0 7-15,0 1-3 0,0 1 0 16,0-2-4-16,-19 19 2 0,19-17 3 0,0 17-1 16,0-39-2-16,-17 21 1 0,17 18 1 0,0-36-1 15,-22-1-3-15,22 37 0 0,0-39 4 0,0 3-1 16,-17 18-2-16,17-18 1 0,0 16-1 0,-19-16 0 0,19-2 2 16,0 2 0-16,0-1 0 0,0-18-2 0,-17 17-3 0,17 21-1 15,0-22 5-15,0-33-2 0,0 34 3 0,0-18 0 0,-19-17 0 0,19-20-1 16,0 58 0-16,0-39 1 0,0 0 0 0,0 38 1 15,19-38-1-15,-19 18 0 0,0-18-2 0,0-36 2 16,0 37-1-16,17-2-1 0,-17 20 2 16,0-1 1-16,0 1-2 0,0 37 1 0,0-19-2 0,0 18 2 15,0-18-1-15,0 1 2 0,0 17 1 0,0 19-3 0,0-37-2 16,0 37 1-16,0-18 1 0,0-1 0 0,0 19 0 16,0-17 2-16,0 17 0 0,-17 0-2 0,17-20 0 0,0 2-1 15,-19 18 0-15,19 0 3 0,0-18-2 0,-17 18-1 16,-2 0 2-16,19 0 0 0,-19-18-1 0,-20 18 4 15,39 0-3-15,-36 0 0 0,36-20-3 0,-36 20 5 16,19-18-2-16,-21 18-1 0,21 0-4 0,-24-18 4 0,7-1 2 16,15 19 0-16,-17 0-1 0,17 0-2 0,-17-17 2 0,14 17-3 15,-12 0 4-15,15 0-1 0,0 0 1 0,-34 0-2 0,-8 0-3 16,-8 0 2-16,50 0 2 0,-53 0-3 0,33 0-2 16,-52 17 0-16,-3-17 6 0,41 0 1 0,14 0-2 0,-52-17 1 15,0-3-1-15,-3 2 1 0,38-18-1 0,-38 16-1 0,58 2 1 16,-55-19 1-16,52 19-2 0,3 18 1 0,-55-37-2 0,74 1 2 15,-57 16 2-15,18 2-1 0,37 18-2 0,-39-18-2 16,41 18 1-16,-35 0 1 0,32 0-1 0,-16 0 1 0,-5 0 0 0,21 0 1 16,-13 18-2-16,-3-18 1 0,17 18 0 15,-17-18 0-15,-22 20-1 0,22-2-1 0,0-18 2 0,19 18-1 16,-38 0-1-16,33-18 0 0,-14 19 1 0,19-19 0 0,-38 18 3 0,35-18-1 16,-18 19 1-16,18-19-4 0,-32 18-2 0,-4 0 0 0,-2 2-1 15,42-20 2-15,-20 18-4 0,19-18-1 0,17 18 5 16,0-18-2-16,-19 0 1 0,19 18-2 0,-20-18-9 0,20 0 4 0,0 20-15 0,-16-20-10 15,16 17-9-15,0-17-7 0,0 19 22 0,0-19-2 16,0 18-39-16,0-18 30 0,16 18-56 0,4-18 44 0,-1 0-24 16,17 20 10-16</inkml:trace>
  <inkml:trace contextRef="#ctx0" brushRef="#br0" timeOffset="27639.94">28132 4557 43 0,'0'0'8'0,"-22"0"-3"0,22 0 2 0,0-20-2 0,0 20-2 0,0 0 2 0,0 0-2 0,0-17 6 15,0-3 3-15,-17 20 13 0,17-16-7 0,0 16 0 16,0 0-9-16,0 0 10 0,0 0-10 0,0-20 0 16,-16 20 13-16,16 0-11 0,0 0 1 0,0-20 12 0,0 20-14 15,0 0 11-15,0 0-3 0,0 0-9 0,0 0 8 0,0 0-2 16,0-16-8-16,0 16 8 0,0 0-8 0,0 0-2 0,0 0 8 16,0 0-6-16,0 0 5 0,0 0-7 0,0 0 6 0,0-20 8 15,0 20-11-15,0 0-5 0,16 0 10 16,1 0-3-16,5 0-6 0,-3 0 2 0,-2 0-3 0,22 0 7 15,-39 0-6-15,36 0 0 0,-3 0 4 0,8 0-1 16,-5 0-1-16,0 0-2 0,-16 20-1 0,16-20 1 0,19 0 0 16,-36 0-3-16,37 16 2 0,-20-16-1 0,-20 0-2 0,42 20 1 15,-22-20 0-15,-16 0-1 0,35 0 1 0,-41 20-2 16,27-20 0-16,-21 0-6 0,-4 0 1 0,4 0-13 0,16 16-6 16,-36-16-3-16,19 0 13 0,-19 0-20 0,0 0 16 15,17 0-21-15,-17 0-8 0,0 0-14 0,0 0-19 0,-17 20 40 16,17-20-21-16,-36 17 45 0,36-17 2 0,-19 0-40 0</inkml:trace>
  <inkml:trace contextRef="#ctx0" brushRef="#br0" timeOffset="28020.14">27966 5331 74 0,'0'0'13'0,"0"0"15"0,0 0 11 0,0 0 1 0,0 0-22 0,-22 0 14 16,22 0-17-16,0 0 14 0,0 0-4 0,0 0-12 0,0 0 9 16,0 0-1-16,0 0-11 0,0 0-1 0,0 0 1 0,0 0 9 15,0 0 0-15,0 0-1 0,0 0 0 0,0 0-11 16,22 0 1-16,-3 0 4 0,-2 0-5 0,2 19 4 0,17-19 0 15,-16 0-5-15,-4 0 3 0,23 18-1 0,-3-18-4 16,3 0 0-16,-3 0 1 0,-20 18-1 0,20-18 2 0,3 0-2 16,-20 0-3-16,1 0 0 0,16 19 2 0,-36-19-2 0,36 0 0 15,2 0 0-15,-2 0 0 0,-16 0-2 0,-4 0 4 16,4 0-3-16,-4 0-1 0,4 0-5 0,-20 0-1 16,16 0-1-16,-16 0-12 0,0 0 7 0,17 0-2 0,-17 0-2 0,0 0-2 0,0 0-28 15,0 0 18-15,0 0-42 0,22 0 27 0,-22-19-175 16,0 19 199-16,0-18-33 0</inkml:trace>
  <inkml:trace contextRef="#ctx0" brushRef="#br0" timeOffset="28387.26">29571 4354 63 0,'0'0'0'0,"0"0"25"0,0 0 7 0,0 0-15 0,0 0 2 15,0 0 40-15,0 0-42 0,0-20 16 0,0 20-19 0,0 0-1 16,0 0 9-16,0 0-12 0,0 0-1 0,0 0 8 0,-20 0 0 16,20 20-2-16,0-3-9 0,0-17 1 0,0 37 5 0,-22-1-3 15,22 4 0-15,0-40-4 0,0 53 3 0,0-33-6 16,-16 16 2-16,16 20 0 0,-17-2 1 0,17 2-2 15,0-37-2-15,0 36-1 0,-19-35 2 0,19-4-1 0,0 40 1 0,0-37 0 16,0 16 1-16,19 5 3 0,-19-24 2 0,17 4-4 16,-1-3 5-16,6 2-1 0,-2-1 0 0,16-18-4 15,-36 20-1-15,36-20 0 0,-17 0 2 0,34 16-3 0,-12-16 1 16,15 0-1-16,-40 0-2 0,4-16-1 0,-4 16 2 0,42 0-1 0,-41 0 0 16,22-20-6-16,-23 20-3 0,20 0-18 0,0-18-17 0,-14-1 17 15,14 2-38-15,20-19-134 0,-56 16 119 16,16 0 57-16,-16 20-29 0</inkml:trace>
  <inkml:trace contextRef="#ctx0" brushRef="#br0" timeOffset="28615.62">30030 4242 161 0,'0'0'0'0,"0"0"47"0,0 0 22 0,0 0-52 15,-16 36 16-15,16-36-17 0,0 40 0 0,-20-4 10 0,20 1-5 16,-16-20-11-16,16 39 6 0,0-20-9 0,-20 38 6 0,20-35-7 0,0-3-1 15,0 38 3-15,0 17-2 0,0 1-3 0,0 1 3 16,0-57-3-16,0 20-1 0,20 38 4 0,-20-59-3 0,0 56 1 16,16 22-1-16,-16-21 0 0,0-1 1 0,0-34-2 15,0 35 0-15,0-56-2 0,0 19 0 0,-16 19 0 0,16-37 0 16,0 37-2-16,-20-36-1 0,20-2-4 0,0-18-1 0,-19 37-22 0,19-36 11 16,0 19-5-16,0-2-35 0,-17 0 21 0,17-17-63 0,0 17 43 15,0-36 6-15,0 19 12 0,0 1-37 0</inkml:trace>
  <inkml:trace contextRef="#ctx0" brushRef="#br0" timeOffset="30123.11">28041 11453 54 0,'-20'0'24'16,"20"0"-15"-16,-19 0 17 0,2 0-12 0,-2 0 14 0,-3 0-15 0,3 20-1 16,5-20 11-16,-6 0-12 0,20 0 2 0,-19 0 10 0,2 18 0 15,-2-18-12-15,2 0 10 0,-2 0 5 0,0 0-11 16,-3 0-1-16,22 0-7 0,-17 0 6 0,17 0-1 0,-17 0 0 16,17 0-7-16,0 0 10 0,0 0-6 15,0 0-6-15,0 0 1 0,17 0 7 0,0 0-7 0,5 0 3 16,-3 0-5-16,-19 0 7 0,19 18-5 0,-2-18-1 0,2 0 0 0,-2 0 0 15,2 0 0-15,15 0 3 0,-15 18 1 0,22-18 0 0,15 0 0 16,-40 0-3-16,37 0-1 0,5 0 2 0,-19 0-2 16,49 0 2-16,-49 0-2 0,72 0 1 0,-17 20-1 15,11-20 2-15,28 17-2 0,-3 2-2 0,0-1 0 16,-75-18 0-16,72 0 1 0,-71 19-1 0,54-19-2 0,-54 18 3 16,74 1-3-16,-6 17-1 0,9-16 4 0,-80-20 1 15,60 17-1-15,-2 2-2 0,-20-19 1 0,-55 0-2 16,58 18 3-16,-58-18-2 0,58 0 2 0,-22 19-1 0,0-19-3 15,-14 0 1-15,-19 18 2 0,-3-18-2 0,19 0 2 0,-19 0 1 16,20 0 0-16,-37 0-2 0,14 0 1 0,-13 0-2 16,18 0 1-16,-38 0 1 0,20 0-1 0,-1 0 1 0,17 0-4 0,-19 19 2 15,2-19 1-15,-2 0 1 0,-17 0-3 0,22 17 1 16,-22-17-4-16,16 0-4 0,-16 0 1 0,0 0-1 0,0 0-3 0,0 19-21 16,0-19-14-16,0 0 19 0,0 0-42 0,-16 20-80 15,16-20 95-15,-22 17-24 0,-14-17 16 0</inkml:trace>
  <inkml:trace contextRef="#ctx0" brushRef="#br0" timeOffset="30762.76">28151 13389 40 0,'0'0'15'0,"0"0"-1"15,-19 0 13-15,19 0-10 0,-22 0 15 0,22 0-16 0,-17 0 12 16,17 0 0-16,0 0-14 0,-16-18 10 0,16 18-12 0,0 0-2 15,-20 0-2-15,20 0 3 0,0 0-3 0,-16 0 8 0,16 0-8 0,0 0 5 16,0 0-6-16,0 0 8 0,0 0-6 0,0 0 5 0,0 0 2 16,16 0-1-16,-16 0-9 0,36 18 4 0,3 2-4 15,-39-1-2-15,55-19 5 0,-19 17-5 0,36 3 0 16,22 16-1-16,-38-18 1 0,-18 0-2 0,70 3 5 16,6-4-1-16,-9 2 0 0,28 16-1 0,-23-16-2 0,18 0-2 15,-51-1-1-15,-24 0 1 0,77-18 1 0,0 38-2 0,-58-38 0 16,58 17 0-16,-75-17 0 0,75 0-1 0,0 19 1 15,-74-19-1-15,-4 0 3 0,62 0 1 0,-78 0-1 0,74 0-5 0,-38 0 2 16,-33 0 0-16,-6-19 2 0,25 19 0 0,-19 0 4 16,-22 0-3-16,19-17-2 0,2 17 1 0,-38 0 0 0,20 0 1 15,-4 0-1-15,4 0-1 0,-20 0 0 0,0-17 2 0,0 17-1 16,19 0 1-16,-19 0 1 0,0 0-2 0,0-21 0 0,0 21-3 0,0 0 5 16,17 0 0-16,-17 0-5 0,0-18-1 0,0 18 2 15,0-18 3-15,0-20 1 0,0 38 0 0,0-35-2 16,0 16-1-16,0-19 3 0,0 2 0 0,0-20-3 15,0 39-3-15,0-2 3 0,0-19 1 0,0-17 1 0,0-92 1 16,-17 55-3-16,17-19-9 0,0 56 7 0,0 1 2 0,0-59 5 16,0 59-4-16,-19-76 2 0,19 74 0 0,0-16 0 0,0 16-2 15,0-54 1-15,-20-20-1 0,20 39 2 0,0 35-2 0,0-18 2 16,0 38-3-16,0-3 1 0,-16 22-1 0,16-2-3 16,0 19-2-16,0-18-3 0,0 18-19 0,0 0 10 0,0 0-23 15,-20 18-41-15,20 1 5 0,0 17-26 0,-22-16 46 16,22 16-28-16,0 1 27 0</inkml:trace>
  <inkml:trace contextRef="#ctx0" brushRef="#br0" timeOffset="33453.97">29330 14460 78 0,'0'0'0'0,"0"0"42"0,0 0-8 16,0 0-18-16,0 0 0 0,0-18 0 0,-19 18 14 0,19 0-15 0,-17 0 9 15,17 0-6-15,-19 0-3 0,2 0 2 0,17 0-7 16,-19 0-5-16,-1 0 2 0,4 0-4 0,16 18 4 16,-22 0 4-16,22 0 0 0,-20 21-9 0,20-39-1 15,0 37 0-15,0-21 5 0,-16 40 1 0,16 1 1 0,16-4-4 16,4-16 1-16,2 0 2 0,14 2 0 0,-17-2-1 15,17-21-2-15,-19 4 8 0,19-20-4 16,2 0 0-16,-18 0 0 0,16-20-5 0,-36 20 1 0,19-36 1 16,-2-1-3-16,2 18-1 0,-2 1 2 0,-1-38-2 0,-16 40 6 15,42-60 2-15,-42 58-3 0,19-54-6 0,-2 35 4 0,-17-2 3 16,0 3-2-16,0 18-3 0,0-18 2 0,0 16-1 0,0 2-1 16,0-1 5-16,-17 19-3 0,17 0 3 0,0 0-3 0,-19 0-1 15,19 0 5-15,0 19-6 0,-20-1 0 0,20 18-1 0,0-36-1 16,0 56 8-16,0-38-9 0,0 1 1 0,20 54-7 0,-1-53 7 15,-19 16 0-15,17 2 1 0,2-19 0 0,17 34-4 0,-16-16 5 0,-7-18-2 16,48 38 7-16,-44-40-5 0,22 3 3 0,-3 16-11 0,-20-19-2 16,42 3-39-16,-2-3-8 0,-40 2 18 0,20-19-50 15,0 20-28-15,-14-20 51 0,-5 0 10 0,-17 0 13 0,39-20-35 16</inkml:trace>
  <inkml:trace contextRef="#ctx0" brushRef="#br0" timeOffset="39170.9">28887 12155 53 0,'0'0'286'31,"0"0"-286"32,-16 221 191-63,16-221-191 62,124 331 46-62,-124-331-46 63,576-36-167-48</inkml:trace>
  <inkml:trace contextRef="#ctx0" brushRef="#br0" timeOffset="39401.92">29477 12266 41 0,'0'0'7'0,"-17"-74"54"32,17 18-52-17,-19 56-12 1,19 19-53 15</inkml:trace>
  <inkml:trace contextRef="#ctx0" brushRef="#br0" timeOffset="39672.94">29405 12302 42 0,'0'0'19'0,"0"0"-19"62,-36-56 387-62,36 56-387 63,-58 849 176-63,58-849-176 62</inkml:trace>
  <inkml:trace contextRef="#ctx0" brushRef="#br0" timeOffset="40737.32">24665 13964 74 0,'0'0'214'31,"0"0"-214"16,-19 72 222-32,19-72-222 48,88 536 57-63,-46-75-50 31,-26-297-21-15,-16-88-88-1,0-60-274 17</inkml:trace>
  <inkml:trace contextRef="#ctx0" brushRef="#br0" timeOffset="41320.19">24848 14146 30 0,'-17'-16'33'16,"-2"-5"5"-16,19 2 12 16,0 19-35-16,-20 0 45 0,20-17 17 15,0 17-26 1,0-19 0-16,20 19-15 15,16-18 3 1,0 18-11-16,-17 0-25 0,36-19 27 16,20 19-24-1,-6 37 5-15,-8-18 1 16,11 54-1-16,-72-17-13 16,0 17 5-16,0-52-2 0,-55 51-1 15,-39 38 14-15,-14-36-44 16,88-74 18-16,-71 36-32 15,36-16-14-15,35-20 38 0,-18 0-99 16,18 0-102 0</inkml:trace>
  <inkml:trace contextRef="#ctx0" brushRef="#br0" timeOffset="45737.32">25124 11952 10 0,'0'0'13'0,"0"0"-7"0,0 0 3 0,0 0-5 0,0 0 0 0,0 0 2 16,0 0-5-16,0-19 3 0,0 19-3 0,0 0 2 16,0 0-2-16,0 0 2 0,0 0 1 0,0 0 1 15,0 0-2-15,0 0 2 0,0 0-2 0,0 0 4 0,0 0-4 16,0 0 4-16,-22 0-3 0,22 0 3 0,0-18-2 0,0 18-1 15,0 0 8-15,0 0 1 0,0 0-5 0,-16 0 8 0,16 0 1 16,0 0-1-16,0 0 1 0,0 0-10 0,0 0 1 16,-17 0 6-16,17 0-7 0,0 0 0 0,0 0 8 0,0 0-7 0,0 0-3 15,-19 0 1-15,19 0 5 0,0 0 1 0,-17 0 0 0,17 0-5 16,0 0 6-16,-19 0-6 0,19 0-1 0,-17-19 7 0,17 19-7 16,-19 0 6-16,19 0-5 0,-20 0-4 0,20 0 4 0,-16 0-5 15,16 0 3-15,-22 0-3 0,22 0 1 0,-17 0-1 0,-2 0 4 16,19 0 0-16,-17 19-3 0,-2-19 0 0,19 0-1 0,0 0-1 15,-17 0 2-15,17 18-2 0,-19-18 1 0,19 19-1 0,-20-19-1 0,4 18 3 0,16-18-2 16,-22 19 0-16,2-2 1 0,20 3 0 16,-16-1 0-16,16-2-2 0,-17-17 0 0,17 37 0 0,-19-18 2 0,19-1 0 15,0 1-2-15,-17 18 0 0,-2-19 2 0,19 18-1 16,-20-16-1-16,20 16 2 0,0-17-2 0,0-2 0 16,0-17-1-16,-16 38 2 0,16-20-2 0,0 0 1 0,0 2 0 0,0-2 1 15,0 0-2-15,16 1 2 0,-16-2-1 0,0-17 1 0,20 20 0 16,-20-2-1-16,19-18 1 0,-19 18-2 0,0 0 0 0,36 2 0 0,-36-2 1 15,17-18 0-15,-1 18-1 0,-16-1 1 0,42 3 1 0,-42-20 1 0,16 19-2 16,23-2 1-16,-22 2 1 0,2-19 0 0,-2 18-2 0,2-18 0 16,20 0 1-16,-39 0 1 0,36-18-1 15,-17 18 0-15,-19-19-1 0,36 2 2 0,-19-2-1 0,2-18 1 16,-2 19 0-16,-17-20 2 0,16 2 0 16,-16-2-4-16,22 2 2 0,-22 0 0 0,0 36-1 0,0-56 0 15,0 38-1-15,0-19 2 0,0 18-2 0,0 1 1 0,0 0 0 16,0-2 1-16,-22 2-2 0,22 0 0 0,0 18-1 0,-16-38 2 15,-20 21-1-15,0-20 2 0,19-1 0 0,-2 38-3 16,-1-18 0-16,4 18 0 0,-6-17 1 0,5 17-2 0,-2 0 3 16,19-19 0-16,-17 19-2 0,-2 0 1 0,19 0-3 0,-17 0 2 15,17 0 0-15,0 19-1 0,-19-19-7 0,19 0-6 0,0 17 7 16,0-17-17-16,0 18 9 0,0-18-3 0,0 19-27 0,0 0 20 16,0-1-36-16,0 1 27 0,19-2-39 0,-2 3 3 0,-17-2 46 15,19 0-52-15</inkml:trace>
  <inkml:trace contextRef="#ctx0" brushRef="#br0" timeOffset="46126.48">25163 12338 66 0,'0'0'30'0,"0"0"9"15,0 0-6-15,0 0-17 0,0 0 16 0,-19 0-6 0,19 0-5 16,0 0-1-16,0 0-1 0,0 0-11 0,0 0 17 15,0 20-17-15,0-20 7 0,0 0-8 0,0 18 9 16,0 0-8-16,0-18 10 0,0 18-12 0,0 2 6 0,19-20-3 16,-19 18-2-16,17 0 0 0,2 1-3 0,-19-2-1 15,36 21 7-15,-16-2-10 0,-7-16 1 16,-13-2-1-16,20 17-4 0,-20-35-2 0,22 39-19 0,-22-39 8 16,19 17-2-16,-19 2-2 0,0-19-27 0,17 18-18 0,-17 1-18 15,0-19-18-15,19 0 73 0,-19-19-16 16</inkml:trace>
  <inkml:trace contextRef="#ctx0" brushRef="#br0" timeOffset="46287.35">25329 12432 67 0,'0'0'37'0,"0"0"-16"0,0-20 55 0,0 20-50 0,-19 0 23 15,-3 0-6-15,22 0-23 0,0 20 15 0,-20-2-4 0,7 0-19 16,13 18 6-16,-20-36-11 0,20 20 0 0,-19 34 5 16,2-34-9-16,-2 16 2 0,19-19-3 0,-36 76 3 15,16-56-2-15,-2-1-4 0,22-16 0 0,0 0-2 0,-16-4-2 16,16 4-2-16,0-2-19 0,-17 0-13 0,17-18 14 0,0 18-37 0,0 1 26 15,0-2-87-15,0-17 85 0,0 0-15 0,0 0 18 16</inkml:trace>
  <inkml:trace contextRef="#ctx0" brushRef="#br0" timeOffset="47653.83">25639 12006 36 0,'0'0'31'0,"0"0"-13"0,0 0 2 0,0 0 0 15,0 0-9-15,0 0 25 0,0-17-11 0,0 17-14 16,0 0 11-16,0 0-12 0,0 0 0 0,0-19 9 0,0 19-9 15,0 0 9-15,22 0-3 0,-22 0-1 0,0 0-9 16,17 0 7-16,2 0-2 0,-19 0-6 0,20 0 5 0,-20 19-2 16,16-2-2-16,-16-17-3 0,20 20 1 0,-20 16 2 0,16-36-4 15,-16 37 2-15,0 0-2 0,20 19 0 0,-20-20 1 16,0 20-2-16,0-38-1 0,0 18 2 0,-20 20-1 16,20-38-2-16,-16 20 0 0,-4-1 1 0,20-20 0 0,-16 21-1 15,16-38 2-15,-20 18-1 0,1-18 1 0,2 0-1 16,-24 0 0-16,41 0-1 0,-17 0 0 0,1-18 1 0,-4 0 0 15,4-2 2-15,16 20-2 0,-20-17 1 0,20-2-2 16,-19 19 3-16,19-18 3 0,0 0-1 0,0 18 5 0,0-20-4 16,0 20 5-16,0-18-6 0,0 18 9 0,0 0-1 15,0 0-5-15,0 18-1 0,19-18 6 0,1 20-2 0,-20-2-6 16,16 0-2-16,-16-18 2 0,20 36-1 0,-4-16 0 0,1 16 1 0,2-18-2 16,-19 2-3-16,22-2 1 0,-5 17 0 0,-17-15-7 15,19-1 1-15,1-2-16 0,-20 2 9 0,16-1-25 0,-16-18 16 16,20 19-35-16,-4-1 22 0,-16-18-54 0,20 19 36 15,-4-19-44-15,-16 17 63 0,0-17-30 0</inkml:trace>
  <inkml:trace contextRef="#ctx0" brushRef="#br0" timeOffset="48022.59">26065 12376 48 0,'0'0'25'16,"-16"0"27"-16,16 0-38 0,0 0 14 0,0-18-14 15,-20 18 32-15,20-20-24 0,-19 20-1 16,19 0-11-16,0 0 10 0,0 0-11 0,0 0 9 16,-22 0 3-16,22 0-2 0,-17 0-4 0,17 0-1 15,-16 0-6-15,16 20 5 0,0-2-7 0,-20-18 6 0,4 36-2 16,16-36-6-16,0 38 3 0,-20-38-4 0,20 37 2 0,-16 0 1 16,16 37 2-16,0-56-6 0,0 0-1 15,0-1 0-15,0 3-3 0,0-1 4 0,0-19-4 0,0 36 6 0,0 1 0 16,0 0-4-16,0-37 1 0,16 17 2 0,-16-17-1 15,20 20 4-15,-4-20-5 0,4 0 2 0,13-37-1 16,-33 37-1-16,0 0-1 0,22-37 2 0,-3 18 2 0,1 1-4 16,-20-18 1-16,16 17 2 0,4-18 0 0,-4 1-4 0,-16-2 0 15,0 2 2-15,20 36 0 0,-20-20-2 0,0-16 0 16,0 18-1-16,0 0-2 0,0-2-7 0,0 2 0 0,0 0 5 0,0 18 0 16,0-38-23-16,0 38 18 0,0 0-2 0,0-17-18 15,0 17 12-15,0 0-24 0,-20 0 18 0,20 17-26 0,0 3-28 16,0-2 53-16,0-18 0 0,0 36-18 0,0 2-37 15</inkml:trace>
  <inkml:trace contextRef="#ctx0" brushRef="#br0" timeOffset="48436.86">26323 12228 105 0,'0'0'156'0,"0"-18"-126"15,0 0-5-15,0 18-15 0,0 0 15 32,38 0 59-32,-18 0-76 0,-20 18-3 15,0 0 6-15,16 0-5 0,-16 2-4 0,0-2 4 0,0 0-4 16,0 1 4-16,0 18-1 0,0-1-1 0,0-18-2 16,0 20 1-16,0-20-1 0,0 1-3 0,0 18 2 0,0-37 1 15,-16 36 0-15,-4-18-3 0,20 2 2 0,0-2 0 0,-22 0-4 16,22-1 4-16,-16-17-1 0,16 20-1 0,-17-20 1 15,17 0-1-15,0 0-1 0,0 0-1 0,0-20 5 0,0 20-2 16,-19-17 0-16,19 17-1 0,0 0 1 0,0-18 2 0,0 18-2 16,19 0-2-16,-19 0 2 0,0 0 1 0,0 0 1 15,17 0 5-15,-17 0-1 0,0 0-4 0,16 18 1 0,-16-18-1 16,0 37 0-16,0-37-2 0,0 36 5 0,0 1-1 16,0-18-4-16,0 18 2 0,0-37 0 0,0 37 1 0,0-37-1 15,0 20 0-15,0-4 0 0,-16-16 0 0,16 20-2 0,-17 16 6 0,17-36-5 16,-19 18 5-16,2 1-2 0,-2-2-15 0,19-17 2 15,-20 20-14-15,20-20 7 0,-16 0-27 0,16 0 17 16,0 19-29-16,0-19 30 0,-20 0-1 0,20 0-1 0,0 0-3 0,20 17-68 16,-20-17 36-16,16 0 39 0,-16 0-4 0,39 19-32 15</inkml:trace>
  <inkml:trace contextRef="#ctx0" brushRef="#br0" timeOffset="48822.46">26821 12707 106 0,'0'0'100'0,"-17"0"-73"0,17-17-13 0,0 17 15 0,0-19-3 15,0 19-13-15,-19 0-3 0,19-20-1 0,0 20 9 0,0-17-8 16,-17-1 5-16,-2 0 26 0,-1-2-27 15,4 20-3-15,16 0-7 0,-22 0 1 0,22 0 2 0,-17 0-4 16,17 0 2-16,-19 20-3 0,19-2 0 0,-17 0 3 16,17 19-3-16,-19-1-2 0,19 20 2 0,-17-2-3 15,17-34 0-15,0 0 2 0,0 16 1 0,0 0 11 16,0-18-8-16,0 1-2 0,17 18 0 0,2-18 1 0,-19-2-3 16,17-17 5-16,-17 0-4 0,0 0-1 0,19 0 2 0,-19 0-6 15,17-36 2-15,-17 36-1 0,0-20-1 0,22 3 6 0,-22-2 0 0,16-35 5 16,-16 34-4-16,20 4-2 0,-20-24 2 0,0 23-3 0,19-20 1 0,-19 0-1 15,0 37 0-15,0-36-3 0,0-3-2 0,0 22 2 16,0 17-9-16,0-18 5 0,0 0-13 0,0 18 6 0,-19 0-2 0,19 0-2 16,0-20-25-16,0 20 18 0,-20 0-79 0,20 0 57 15,0 20-52-15,-16-2 56 0,16 0 9 0,0-18-32 0</inkml:trace>
  <inkml:trace contextRef="#ctx0" brushRef="#br0" timeOffset="50454.3">30456 10052 109 0,'0'0'36'0,"0"0"-29"0,0-18 1 15,0 18-2-15,0 0 1 0,0 0 8 0,20-18 11 16,-20 18-20-16,0-20 2 0,0 20 2 16,16-18-3-16,-16 18 9 0,0 0-5 0,0-17 1 15,0 17 1-15,20-19 26 0,-20 19-25 0,0 0 12 0,0-20-14 16,0 20 0-16,0-17 9 0,0 17-12 0,0 0 7 0,0-19 0 0,0 19-3 16,-20 0-1-16,4-36 5 15,16 36-14-15,-20 0 6 0,1-19-7 0,19 19 3 16,0 0-3-16,-22 0 1 0,5 0 2 0,1-19 3 0,-4 19-5 0,4-17 1 15,-4 17-2-15,-52-19 5 0,72 19-6 0,-38 0 1 16,38-20 1-16,-36 20 3 0,0-17-3 0,16 17-3 0,-16-19 0 16,-5 19 0-16,24 0 3 0,1 0-2 0,-20-18 1 0,-20 18-3 15,15-19 1-15,8 19 3 0,13 0-2 0,-16 0 5 16,17 0-3-16,-17 0-2 0,-6 19 0 0,9-1 2 0,-3 1-5 16,17-2-1-16,-17 22-6 0,36-39 10 0,-75 55 2 15,56-19-1-15,2-17-3 0,-2-19 2 0,2 37 1 0,-2-1-1 16,-1 2-1-16,4-20-1 0,-6 0 1 0,22 1 0 0,-17 18 1 15,-2-1-1-15,2 2 0 0,17-20 0 0,-19 0 1 0,19 1-1 0,-17 36 0 16,-2 1-1-16,-1-1 1 0,20-37 1 0,-16 37-1 0,-6-35-1 16,-14 51 4-16,36-51-3 0,-17-1 0 0,17-2-1 15,-36 39 1-15,17-38 0 0,-1 1 1 0,4 1 0 0,-26 16 0 0,42-19-2 16,-33 2 1-16,14 0 0 0,2-19 3 0,-2 18-3 16,-1 0-1-16,4-18 1 0,-4 0 0 0,-21 19 2 0,27-19-2 15,-5 0 0-15,-1 0 0 0,4 0 0 0,-20 0 1 0,16-19 0 0,1 19 0 16,-3 0-1-16,5 0 0 0,-19-18 0 0,36-19 1 0,-16 37 0 0,-4-19-1 15,4 2-1-15,-23 17 1 0,39-36 0 0,-39 16 1 0,23 20 0 16,-20-37 0-16,16 19-1 0,4-1 0 0,-4 19 2 0,20-19-1 0,-36-17 1 16,14 36-3-16,3-20 1 0,2-33 0 15,-19 53-1-15,36-18 1 0,-16 18 1 0,-4-20 1 0,20 20-3 16,-19-18 1-16,2 0-2 0,17 18 2 0,-41 0-1 0,41-19 0 16,-17 19 0-16,1 0 1 0,-4 0-1 0,20 0 1 0,-36 0 1 15,36 0 0-15,0 0 0 0,-19 0-1 0,2 0 1 0,-2 0-2 16,19 0 1-16,-22 0-1 0,3 19 2 0,19-19 0 15,-14 18-1-15,-6 0-2 0,1-18 2 0,19 38 1 16,-17-38-1-16,17 36 0 0,-19-19-1 0,2 22 0 0,-2-3 1 16,19-36 1-16,-19 37-4 0,19-19 2 0,0 1 1 0,-22 18 1 15,5-1 0-15,17-17-1 0,0 0 1 0,0-19-2 16,-17 36 3-16,17-36-2 0,0 19 0 0,0 0-1 0,0-19 1 16,0 18 0-16,0 1 0 0,0-19 1 0,0 17-4 0,0-17 3 15,-19 18 0-15,19 2 0 0,0-20-1 0,0 18 1 0,0 0-1 16,0-18 0-16,0 19 0 0,0 0-5 0,0-1 4 0,0 0-4 15,19-18 2-15,-19 38-7 0,0-20-1 0,17 0-3 16,-17-18 7-16,0 18-1 0,0-18-12 0,0 19 8 0,17-1-34 16,-17 1 6-16,0-1-3 0,0-18 16 15,0 0-2-15,0 18-42 0,0 2-3 0,0-20 40 0,-17 18-15 16,17-18 31-16,0 0-32 0</inkml:trace>
  <inkml:trace contextRef="#ctx0" brushRef="#br0" timeOffset="50859.77">27725 10567 66 0,'0'0'11'0,"-19"0"4"0,19 0 7 15,0 0 4-15,0-17 7 0,0 17-24 0,0 0 6 16,0 0-8-16,0 0 9 0,0 0-7 0,0 0 11 0,0 0-2 15,0 0-9-15,0 0-1 0,0 17 12 0,0 3 0 0,0-1-10 16,-17-2 9-16,17 21-2 0,0 17-1 0,0-35-12 16,-19 33 5-16,19 3 0 0,-17 18-1 0,17-38-5 15,0 38 2-15,0-36-3 0,0 36 1 0,0-38-1 0,0 19 3 16,0-18-1-16,0 1 2 0,0-20-3 0,0 0 4 0,17 0-3 16,-17 2 6-16,0-3-5 0,0-17 6 0,19 19 0 15,-19-19-6-15,17 18 2 0,-17-18 0 0,19 0 8 0,-2 0-11 0,0 0 1 16,-17 0-1-16,0 0 0 0,41-18 5 0,-22 18 0 0,-2-19-7 15,2 19 2-15,-19-17 0 0,36-21 4 0,-2 20-2 0,-15 0 0 16,22-20 1-16,-24 38-6 0,-17-18 1 0,19-1 0 0,17 1-1 0,-16-1 0 16,-20 19 0-16,16-18 1 0,1 0 3 0,5 18-5 15,-22 0 0-15,19-18-1 0,-2-2-8 0,2 20-7 0,1-18-8 0,-4 18-12 16,-16-18-12-16,20 18-16 0,-4 0-17 0,-16 0 32 16,17 0-7-16,2 0-56 0,3 0 71 0,-5 18-40 0</inkml:trace>
  <inkml:trace contextRef="#ctx0" brushRef="#br0" timeOffset="51714.15">31300 9443 63 0,'0'0'22'15,"0"0"18"-15,0 0 22 0,0 0-42 0,-16 0 17 0,16 0-18 16,-17 0 30-16,17 0-21 0,-19 0-16 0,2 0 13 16,17 0-15-16,-19 0 7 0,19 0-10 0,-17 0 0 0,17 0 0 15,-39 0 10-15,1 0-7 0,38 0-6 0,-17 20 7 16,17-20-7-16,-36 17 4 0,36 2-6 0,-19-1-1 0,2 38 4 0,-2-19 0 15,-1-1-2-15,20 1-6 0,-16 0 2 16,16-18-1-16,0 18 3 0,0-1-1 0,0 2 1 0,0-2 0 16,16 20 1-16,4 18-3 0,-1-56 1 0,-2 0 1 0,-17 19 4 15,19-37-2-15,-2 19 3 0,2-19 0 0,20 0 7 16,-23 0-6-16,23-56 1 0,-39 56-5 16,17-56 1-16,2 38-1 0,-2-38 0 0,2 20 2 0,-19-19 3 15,0 19-4-15,17 17-4 0,-17-37 2 0,16 1 3 0,-16 19-4 16,0-3 0-16,0-15 1 0,0 35-1 0,0 1 0 15,-16-1 0-15,-1 2-2 0,-2-3 2 16,19 20-2-16,0 0-1 0,-17 0-7 0,17 0 2 0,-19 0-2 16,19 20-14-16,0-20 9 0,-17 73-69 0,17-73 56 15,0 18-3-15,0 1-4 0,0 18-44 0,0-1-13 16,17 20-15-16,2-19 34 0</inkml:trace>
  <inkml:trace contextRef="#ctx0" brushRef="#br0" timeOffset="51926.9">31508 9812 146 0,'0'0'78'0,"0"0"-33"0,0-17 42 16,0 17-57-16,0 0-17 0,0 0-1 16,0 17 19-16,0-17-23 0,0 0-2 0,19 38 6 0,-2-2-7 15,-17 0-2-15,0-36 0 0,0 39 0 0,19-22-3 0,0 39 1 16,-19-19 0-16,0-19 1 0,17 55 2 0,-17-53-5 0,19 16-3 15,-2 1-13-15,-17 0-43 0,0-1-8 16,17-16-25-16,-17-2-11 0,0-18 61 0,0 18-14 16,0-18 14-16</inkml:trace>
  <inkml:trace contextRef="#ctx0" brushRef="#br0" timeOffset="52104.4">31748 9776 88 0,'0'0'114'16,"0"19"-36"-16,-19-19-54 0,0 55 68 15,19-55-72-15,-36 36 21 0,14-17-33 16,-12 37 11-16,15-21-11 0,2 3-3 16,-21-1-3-16,38-19-2 0,-36 37-4 0,14-37-2 15,2 20-16-15,6-20 5 0,14 19-26 0,-38 0-54 0,38-37 56 16,0 36-95-16,0-36 73 0,0 0-7 16</inkml:trace>
  <inkml:trace contextRef="#ctx0" brushRef="#br0" timeOffset="52554.83">32169 9573 80 0,'0'0'36'0,"0"0"-18"0,0 0 1 0,0 0 62 0,0-19-15 15,0 1-14-15,17 18-23 16,5 0-21-16,-3 0 23 16,0 37 2-16,-2 19-5 15,2 17-23 1,-19-55-4-16,0 93-1 0,-19-92 2 0,-36 127 1 15,55-108-1-15,-92 72 2 0,73-92-4 0,-36 57 4 16,16-38-4 0,3-37-6-16,36-19 3 0,-17-36-10 15,-2 37 11-15,19-75-1 0,0 20 7 16,19 53-1-16,-19-34 9 16,17 54-7-16,2-20 6 0,-19 3-8 0,17 17 6 15,22 37 0-15,-1 17-5 16,-38-34-4-16,36 35-3 15,0 36-57-15,-2-35-70 16,26 0-67-16,-43-56 152 16</inkml:trace>
  <inkml:trace contextRef="#ctx0" brushRef="#br0" timeOffset="52854.31">32703 9683 127 0,'0'0'48'0,"-17"0"61"15,-19 0-16-15,0 0-16 16,-41 37-36-16,24 19-13 16,-2 36-14-16,19-38-5 31,14 20-2-31,22-36-1 0,0 17-4 16,41-18 4-16,15-37 0 15,13-110 11 1,-11-20-4 15,-58 75-12-31,-17 36-16 16,-2 19-43-16,-20 74-146 31,56 18-76-15</inkml:trace>
  <inkml:trace contextRef="#ctx0" brushRef="#br0" timeOffset="53254.78">32982 9610 263 0,'-55'92'240'47,"55"-92"-240"15,0 220-17-62,0-220 17 63,-17 112 4-63,17-112-4 62,-110 369 3-62</inkml:trace>
  <inkml:trace contextRef="#ctx0" brushRef="#br0" timeOffset="53804.83">33278 10162 77 0,'0'0'0'63,"-41"-128"349"-63,41 128-349 62,-183 166 117-62,183-166-117 63,244 0 12-48,-244 0-12 32,-75-278-441-31</inkml:trace>
  <inkml:trace contextRef="#ctx0" brushRef="#br0" timeOffset="54923.45">32744 9351 41 0,'-22'-18'113'15,"22"18"-113"48,22-74 314-63,-22 74-314 62,183 55 100-46,-183-55-100 46,-55 462 20-62,55-462-20 63,-222 166-4-63,222-166 4 62,202 36 12-46,-202-36-12 47,-72 332 10-63,72-332-10 62,-312 111-543-62</inkml:trace>
  <inkml:trace contextRef="#ctx0" brushRef="#br0" timeOffset="120224.59">12397 12376 39 0,'0'0'0'0,"0"0"14"0,0 0-5 0,0 0-2 0,0 0-3 16,0 0-2-16,0 0 1 0,0 0 3 0,0 0 3 0,0 0-5 16,0 0 7-16,0 0-5 0,0 0 9 0,0-18-7 0,0 18 9 15,19 0 3-15,-19 0-10 0,0 0 9 0,0-20 1 16,0 20-9-16,0 0 8 0,0 0-10 0,0 0 9 0,0 0-9 15,0 0 9-15,0 0-10 0,0-17 0 0,0 17 8 0,0 0 0 16,0 0-3-16,0-19-8 0,0 19 1 0,20 0 2 0,-20 0-1 0,0 0 1 16,0 0 0-16,0 0-4 0,0 0 4 0,0 0-4 15,0 0 0-15,0 0 3 0,0 0 1 0,0 19 0 16,0-19-4-16,0 17 5 0,0 3-2 0,0-20-5 0,0 18 4 16,0-18-3-16,0 18 1 0,0 0 0 0,0 2 1 0,0 16 1 15,0-17-4-15,0-2-2 0,0 3 4 0,0 16 0 16,0-36-3-16,0 38 1 0,0-2 1 0,0 1-1 15,0-18 0-15,0 17-1 0,0-18 0 0,0 1 0 0,0-1 0 16,0 1 0-16,0-2 0 0,0 3-1 0,0 0-1 0,0-20 0 16,0 16-2-16,0-16 0 0,0 0-10 0,0 20-9 15,0-20-10-15,0 0 13 0,0 0-25 0,0-20-11 0,16 4-19 16,-16-24-89-16,0 23 114 0,0-2-1 16</inkml:trace>
  <inkml:trace contextRef="#ctx0" brushRef="#br0" timeOffset="120491.36">12472 12099 79 0,'-20'0'45'0,"20"0"10"0,0 0-27 0,0 0-3 0,0-19-3 0,0 19 19 0,0 0-6 0,0 0-19 15,0 0 11-15,0 0-13 0,0-18 11 0,0 18-4 16,0 0-14-16,0 0 5 0,0 0-8 0,0 0 3 16,0 0-1-16,0 0 2 0,0-17-5 0,0 17 0 0,0 0 0 15,0 0-2-15,0 0-1 0,0 0-1 0,0 0-2 0,0 0-1 16,0 0-14-16,0 17-18 0,0-17 10 0,0 0-7 0,20 0-52 16,-20 0 31-16,0 18-50 0,0-18 66 0,0 0-27 0</inkml:trace>
  <inkml:trace contextRef="#ctx0" brushRef="#br0" timeOffset="120891.32">12673 12524 62 0,'0'0'0'0,"0"0"18"0,0 18 6 0,0 0 9 0,0-18 4 0,0 18-19 15,0-18 0-15,0 20-1 0,0-20 0 0,0 18 12 0,0-18-5 0,0 18-13 16,0-18 9-16,0 17-3 0,0-17-9 0,0 0 2 16,0 0 6-16,0 20-1 0,0-20-8 0,17 0 8 0,-17 0 4 15,0 0-9-15,0 0-5 0,17-20 2 0,-17 3-2 16,22-1 3-16,-22 18-5 0,19-38 2 0,-19 20 0 16,0 0-2-16,20 0 1 0,-4-19-3 0,-16 37 2 0,20-37 2 15,-4 37-3-15,-16-38 1 0,19 38 0 0,1-18-2 0,-20 0 4 16,14 18-1-16,-14-18-2 0,0 18 3 0,19 0-3 15,-19 0 3-15,22 0 1 0,-22 0-2 0,20 18 1 16,-20-18-2-16,0 18-2 0,16 0 2 0,-16 2-1 0,0-2-1 16,20 19 2-16,-20-20-2 0,0-17 0 0,0 38-2 0,0-20 1 15,0 20 2-15,19-38-1 0,-19 36 0 0,0-19-2 0,0 3-1 16,0-1 2-16,0-2-2 0,17 2-1 0,-17-1-8 0,0 19-5 16,0-18 4-16,19-19 0 0,-19 17-19 0,0 3 15 0,0-20-4 0,0 36-24 15,0-36 16-15,16 20-43 0,-16-2-23 0,0-18 6 0,0 0 56 16,17 0-49-16</inkml:trace>
  <inkml:trace contextRef="#ctx0" brushRef="#br0" timeOffset="121208.79">13468 11804 67 0,'0'0'43'0,"0"0"-26"16,0 0 20-16,0 0-20 0,0 0 13 0,0 0-16 0,0 0 14 0,0 0-13 15,19 0 12-15,-19 0-3 0,0 19-13 0,0-19 9 16,0 0-11-16,0 17 1 0,0-17 10 0,0 19 1 0,0 1-3 16,0-3-9-16,0 2 4 0,0 18-2 0,0 0 1 0,0-20-7 15,0 22 3-15,0-4 0 0,0 21-4 0,0-20 0 16,0 2-3-16,-19-20 0 0,19 38-2 0,0-19 1 0,0 0 1 15,0 17-1-15,-20-34-1 0,20 52-15 16,0-16-9-16,-16-18-8 0,16-38 14 0,0 36-24 0,0 1-4 16,0-37 20-16,-23 19-40 0,23-19 29 0,0 0 1 0,0 17-54 15,-16-17 31-15</inkml:trace>
  <inkml:trace contextRef="#ctx0" brushRef="#br0" timeOffset="121387.47">13224 12338 54 0,'0'0'27'0,"0"0"-5"0,0 0 3 0,0 0 37 0,0 0-32 15,0 0 46-15,0 0-54 0,0 0 19 0,0 0-22 16,0 0 14-16,0 20-4 0,0-20-16 0,0 0 20 16,0 0-24-16,19 18 12 0,4-18-2 0,-7 0-5 0,-16 0-9 15,39 0 6-15,-22 0-4 0,2 0-2 0,-19 0-2 16,36 0 2-16,3-18-1 0,-23 18 0 0,23 0-3 0,-22 0-2 16,19-20-3-16,-36 20 2 0,35 0-14 0,-18 0 2 0,25-17-31 15,-23-2-18-15,-2 19 22 0,2 0-69 0,-2-18 43 0,21 18-57 16,-5-18 17-16</inkml:trace>
  <inkml:trace contextRef="#ctx0" brushRef="#br0" timeOffset="122536.67">15128 12026 19 0,'0'0'0'0,"0"0"18"0,0 0-15 0,0 0 1 0,0 0-1 0,0 0 3 16,0 0-5-16,0 0 2 0,-20 0-2 0,20 0 1 0,0 0-2 0,0-20 1 15,0 20 3-15,0 0-2 0,0-17-1 16,0 17 1-16,0 0 1 0,0 0 0 0,0-19-1 0,0 19 5 0,0-18 4 16,0 18 2-16,0-19 5 0,0 19-7 0,0-18 12 15,0 18-11-15,0 0 12 0,0-19-2 0,0 19 1 16,0 0-1-16,0-17-12 0,0 17 0 0,0 0 1 0,0 0 8 16,0 0-9-16,0-20-1 0,0 20 23 0,0 0-2 15,0 0-21-15,0-19 7 0,0 19-9 0,0 0-1 0,-16 0 0 0,16 0 23 16,0 0-16-16,0 0-8 15,0 0 1-15,0 19 2 0,0 1 0 0,0-3-4 0,0 2 0 16,0-19-1-16,0 18-1 0,0 1 5 0,0 18-2 0,0 0-2 0,0-18-3 16,0 16 2-16,0 21 2 0,0-37-3 0,0 54 0 0,0 20-2 15,16-56 3-15,-16-1-2 0,0 112 1 16,0-130-1-16,0 56 1 0,0-18 0 0,0-20-1 0,0-18 1 16,0 19-1-16,0-1 1 0,0-16-1 15,0 0 4-15,0-20-4 0,0 16 5 16,0-16-4-16,0-16-1 0,0-4 2 15,20-17 1-15,-20 18-1 0,0 1 1 0,0-19-2 0,16 37 0 16,-16-36 1-16,0-3 0 0,36 22 2 0,-14-39-3 16,-22 38 1-16,36 0 6 0,-36 0 9 0,20-2-10 0,-4 20-2 15,-16 0-1-15,20 0 5 0,-20 20-2 0,16-2 0 16,4 18-2-16,-20 2-2 0,0-20 1 16,0-1-5-16,0 3 4 0,-20 16 0 0,20-17-1 0,-16 36-1 0,16-36-4 15,-20 18-1-15,4-1 0 0,-4-36-1 0,1 20-10 16,2-2-7-16,17-18 5 0,-22 18-2 0,6-18-3 0,-4 0-28 0,4 0 19 15,-4 0-44-15,20-18-20 0,-16 18 39 0,-4-38-110 16,20 22 132-16,0 16-15 0</inkml:trace>
  <inkml:trace contextRef="#ctx0" brushRef="#br0" timeOffset="123026.96">16270 11657 44 0,'0'0'67'16,"0"0"-40"-16,0 0 31 0,0-19-33 0,-22 19 21 0,22 0-6 15,0 0-21-15,-16 0 31 0,-1 0-21 0,17 0-5 16,-19 0-12-16,2 0 20 0,-2 19-14 0,19-19-9 16,-17 17-1-16,-2 2 9 0,-17-19-3 0,-3 37 7 15,-33 56 5-15,-5 17-6 16,41-37-12-1,-17 39 3-15,34-38-10 0,-17 18 12 16,36-38-10-16,-20 40 5 0,20-58-11 16,-22 20 4-16,22-38 2 0,0 38-1 0,22 17-4 15,-22-18 4-15,20 0 7 0,16-19-9 0,0 20 3 16,-17-18-2-16,-2-20-2 0,19 19 1 16,2-37 2-16,1 17 12 0,-22 3-2 15,19-20-17-15,0 19 0 0,-14-19-11 0,69 0-109 16,-91 0 84-16,36 0-60 0,-19 0 41 15,-17 0-9-15,38-19-7 0,1 19-45 0,-39 0 60 0</inkml:trace>
  <inkml:trace contextRef="#ctx0" brushRef="#br0" timeOffset="123891.94">20238 11674 51 0,'0'0'16'0,"-19"0"20"15,19 0-22-15,0 0 13 0,0 0-13 0,0 0 11 0,-20 0 17 16,20 0-27-16,0 0 13 0,0 19-2 0,0-19 0 16,0 0-14-16,0 0-1 0,0 20 18 0,0-3-8 15,0-17-11-15,0 19 12 0,0-19-10 0,20 0 8 16,-20 18-5-16,19-18-5 0,-19 0-1 0,17 19 1 16,2-19-2-16,-2 0-1 0,-1 0 0 15,4 18 2-15,2-18-7 0,-6 19 2 0,23-19 1 16,-22 0-4-16,2 17 3 0,-19-17-3 0,53 19 5 15,-53 1-4-15,22-3 1 0,-6 2-2 0,-16-19 3 0,39 37 0 16,-39-19-1-16,17 38 1 0,-17-37-1 0,19-2 0 0,-19 39-1 0,17-2 0 16,-17-34 0-16,0 34 2 0,0-16-1 0,0 16 1 15,-17 2-4-15,-2-18 0 0,2 17 1 0,-2 0 0 0,19-19-1 16,-20-16-2-16,4 16-4 0,-42 37-16 0,58-54 14 16,-17-19-14-16,-38 37-56 0,35-37-9 15,4 0 49-15,-6-19-110 16,22-18 26-16,0 20 99 0,0-2-22 0</inkml:trace>
  <inkml:trace contextRef="#ctx0" brushRef="#br0" timeOffset="124344.24">21436 11749 91 0,'0'0'93'0,"0"0"-13"0,0 0-47 0,-19 0 19 16,19 0-8-16,0-19-7 0,-17 19 3 0,17 0-30 16,0 0 0-16,-22 0-1 0,22 0 1 0,-16 19 7 0,-4-19-5 15,20 18-5-15,-16-18-1 0,-20 37 9 0,16-18-12 0,1-2 4 16,2 2-5-16,-5 1 3 0,3-3-3 0,19 2 0 0,-17 18 1 16,1-19-2-16,16 1 0 0,-20-2 0 0,20 3 0 0,-16 16 2 0,-4-18-2 15,20-18-1-15,0 38 2 0,0-20-1 0,0 18 0 0,0-16 0 16,0-2 1-16,20 0-3 0,-4-18-1 15,4 18 4-15,-4-18-1 0,-16 0 0 0,17 0-1 16,2 0 0-16,-19 0-1 0,0 0 3 0,22 0-2 0,-22 0-1 16,17 0 2-16,-17 0 0 0,0 0-1 0,0 0-1 0,0 20 1 15,0-20 0-15,0 18 1 0,0 0-2 0,0 1 3 16,0 18-2-16,-17-19-3 0,17 0 2 0,-22 20 4 0,3-20-3 16,19 19 1-16,-17-20-2 0,1 3-1 0,16-2 2 0,-20 18-2 15,4-16 3-15,16-2-3 0,-20 0 1 0,20-1-1 16,0 3 4-16,-19 35-2 15,19-37 1-15,0-18-2 0,19 19 1 0,-19-1 1 0,20 1 0 16,-4-2-2-16,-16 3 2 0,20-20-1 0,-20 20 0 0,16-4-2 16,1 4 1-16,-17-20 1 0,19 18 0 0,3 0-2 0,-22 0-11 15,17-18 1-15,2 36-43 0,-19-36 31 0,20 20-31 16,-4-20 23-16,-16 0-46 0,20 0-33 0,-4 0-2 0,-16 0 74 16,20 0-28-16</inkml:trace>
  <inkml:trace contextRef="#ctx0" brushRef="#br0" timeOffset="125146.11">13116 15974 56 0,'0'17'34'0,"0"-17"14"0,0 0-29 0,0 0 19 15,0 0-5-15,0 0-18 0,0 0 14 0,0 0-2 16,0 0-15-16,0 0 23 0,0 0-24 0,0 0 0 0,0 0-2 16,0 0 9-16,0 0 7 0,0 0-10 0,0 0-7 15,0 0 7-15,0 19 4 0,0-2-7 0,0 3-2 16,0-3-7-16,0 20 10 0,0-18-9 0,0 1-2 16,20-3 0-16,-20 2 1 0,0 19-3 15,0-22 0-15,0 21-5 0,0-18-32 16,0 1 15-16,0-20-5 0,0 17-40 0,0-17 23 0,0 17-67 0,0-17 53 15,0 0 11-15,0 0 10 0,0-17-34 0</inkml:trace>
  <inkml:trace contextRef="#ctx0" brushRef="#br0" timeOffset="125307.72">13191 15549 82 0,'0'0'68'0,"0"0"-30"0,0 0-1 0,0 0-3 15,0 0 60-15,0 0-66 0,0 0-6 0,0 0-12 16,0 16 7-16,0-16-10 0,0 0-1 0,0 20-1 0,0-20 1 15,0 36 1-15,0-36-8 0,0 18 0 0,0-18-3 16,0 20-18-16,0-20 4 0,0 19-34 0,0-19-28 0,0 0 31 16,16 17-50-16,-16 3-36 0</inkml:trace>
  <inkml:trace contextRef="#ctx0" brushRef="#br0" timeOffset="125558.52">13487 15861 73 0,'0'20'30'0,"0"-3"19"0,0 2 9 0,0 18-9 0,0-17-7 0,0 16-6 15,0 1-8-15,0 17 5 16,0-35-28-16,0-19-1 0,0 37 4 0,0-18 8 16,0-19-11-16,0 0 7 0,0 0-6 0,17-19 10 15,-17 2-12-15,19-3 3 0,-2 1-3 0,18-18 5 16,-18 0-3-16,5 20-2 0,-2-2 1 0,-20 2-2 16,19-3 1-16,-19 20-1 0,17 0 2 0,2 0-2 15,-2 0 7-15,-17 0-6 0,0 20 3 0,19-3-2 16,-19 2-1-16,19 18 2 0,-19 0-3 0,14 19 0 0,-14-39-3 15,0 40 3-15,19 15-3 0,-19-35-13 0,23-1-13 16,-23-15-15-16,0-5 12 0,0-16-4 0,19 20-51 0,-19-20 32 16,0 0-7-16,0 17-51 0,17-17 71 0,-17-17 11 0,0 17-30 15</inkml:trace>
  <inkml:trace contextRef="#ctx0" brushRef="#br0" timeOffset="125752.22">14278 15345 115 0,'0'0'48'0,"0"18"82"16,0-18-67-16,-19 19-37 0,19-19 15 0,0 37-8 16,0-17-19-16,0 34 19 0,0 2-20 0,-17 0-2 15,17-40-6-15,0 22-1 0,0 18 3 0,0-20-6 0,0 111 3 16,0-71-1-16,0-40-2 0,17 38-4 16,-17 18-39-16,0-54 17 0,0-2-6 0,0 20-47 0,0 18-138 15,0-74 170-15,0 16-8 0,0 4-3 16</inkml:trace>
  <inkml:trace contextRef="#ctx0" brushRef="#br0" timeOffset="125908.31">14076 15974 105 0,'0'0'0'0,"0"0"121"0,-19 0-54 0,19 0-39 0,0 0-1 0,0-20 19 0,0 20-9 0,0 0-21 16,0 0 8-16,19 0 1 0,-2 0-14 16,-17 0-9-16,16 0 1 0,4 0 1 0,2 0-2 0,-5 0 0 0,2 0-3 15,17 0-3-15,-17 0-2 0,17 0-16 0,3 0-16 0,-22 0 13 16,2 0-9-16,-19 0-10 0,36 20-69 0,19-20-6 15,-38 17 5-15</inkml:trace>
  <inkml:trace contextRef="#ctx0" brushRef="#br0" timeOffset="126975.28">15811 15991 82 0,'0'0'25'0,"0"0"32"0,0 0-2 0,0 0-8 16,0 0-27-16,0-17-2 0,0 17 40 15,0 0-25-15,0 0-15 0,0 0 1 16,0 0-3-16,0 0-4 0,0 53 12 16,0-33-17-16,0-3-4 0,0 20 1 0,0-37-4 15,0 56 1-15,0-37 0 0,0 19 0 0,0-2 2 16,0-19-4-16,0 22 3 0,0-39-2 0,0 0 1 0,0 34 0 0,0-34 0 16,0 19 3-16,0-19-1 0,0 0 0 0,0 0 0 0,17 0 2 15,-17 0-3-15,0-19 1 0,19 2-4 0,-19 17 2 16,0-17 1-16,17-22-1 0,-17 39 2 0,16-53 1 0,-16 32-3 15,20-15-1-15,-20-1 2 0,22 18-1 0,-22 2 0 16,16-20 0-16,-16 17 0 0,20 20-2 0,-20-17 3 16,19 17-3-16,-19-19 1 0,0 19 2 0,17 0-1 15,-17 19-1-15,0-19 0 0,19 17 0 0,-19 20 0 0,0-37-1 16,17 20 2-16,-17-3-1 0,19 2-1 0,-19 1 0 0,17-3 6 0,5 2-2 16,-6-2 3-16,-16-17 2 0,0 0-5 15,20 0 6-15,-1 0-5 0,-19 0 1 0,17-17 1 0,2-2-4 0,-2-18 6 16,-17 18-6-16,19-18 0 15,-2 20 0-15,-1-3-1 0,6 20 0 0,-2-17 1 16,-20-2-2-16,19 19 1 0,-19 0-2 0,17 0 1 0,-17 0-1 0,19 0-1 16,-2 19-1-16,-17-2-3 0,19 20-24 15,-19 0-3-15,0-37 8 0,0 39-36 0,19 14-132 16,-5-32 129-16,6 15-84 0,-20-19 96 16</inkml:trace>
  <inkml:trace contextRef="#ctx0" brushRef="#br0" timeOffset="127285.79">16677 15954 116 0,'0'0'145'0,"0"0"-106"0,0 0-5 0,-19 0 23 0,19 0-12 0,0 20-26 16,-17-20 11-16,17 17-6 0,-41 39 13 16,41-39-32-16,0 20 6 0,0-37-8 0,0 39 0 15,0-39-2-15,0 36 1 0,0-19 3 0,0 4-5 16,0-5 3-16,0-16-1 0,22 0 0 0,-22 0 0 15,19-16-2-15,-2-5 2 0,2-15 1 16,-19 19-2-16,20 17-1 0,-20-39-1 0,16 2 2 0,-16 37 0 0,20-37 0 16,-20 1-1-16,16 19-1 0,-16-3 3 0,0 1-2 15,17 1 2-15,-17-1 0 0,0 2-1 0,19 17 0 0,-19-20 1 16,0 20 1-16,0 0-2 0,0 0 1 0,0 0-3 0,0 0 2 16,0 20 2-16,0-20-2 0,0 36-1 0,0 1-2 15,22-37 0-15,-22 56-12 0,0-19-12 0,17-20-9 16,2 20-43-16,-19-18 43 0,0 1-50 15,20-3 31-15,-20 2-69 0,16-2 31 0,-16 4 64 0,20-21-10 16</inkml:trace>
  <inkml:trace contextRef="#ctx0" brushRef="#br0" timeOffset="127460.18">17045 16027 78 0,'0'0'79'0,"0"0"-33"0,0 0 35 0,0 0 15 15,0 20-43-15,0-3 14 0,0-17-51 16,0 20 20-16,0-3-6 0,0 2-20 0,0 18 13 0,0 20-13 15,0-41-7-15,0 4-5 0,0-3 5 0,0 22-16 16,0-22-14-16,0 0-12 0,0-17-20 16,0 0 22-16,20 0-51 0,-20 0-20 0,16-17-3 15,-16-39 19-15,0 19 82 0,0 21-1 0</inkml:trace>
  <inkml:trace contextRef="#ctx0" brushRef="#br0" timeOffset="127592.82">17156 15549 40 0,'0'0'19'0,"0"0"26"0,0 0 21 0,0 0-6 0,0 0-35 0,0 0-3 15,0 0-3-15,0 16 14 0,-22 4 4 0,22 0-28 16,0-20-2-16,0 16 6 0,0 22-5 0,0-2-6 16,0-36-1-16,0 20-4 0,0-1-12 0,0-2-19 0,0 1-17 15,0 0-18-15,0 20-85 16,22-38 133-16,-22 19-38 0</inkml:trace>
  <inkml:trace contextRef="#ctx0" brushRef="#br0" timeOffset="127805.23">17341 15898 61 0,'0'0'0'0,"0"19"63"0,0 18 50 15,0-17-65-15,20 33 34 16,-20-33-49-16,0-3-20 0,0 3 1 0,0 16 12 0,0 1-4 16,16-1-3-16,-16-15-2 0,0 15-4 0,0-36-8 15,0 17 1-15,0 2 11 0,20-19-7 0,-20 0-3 16,0 0-5-16,0-19 2 0,0 2-2 0,19-3 0 0,-19 4 3 16,17-22-2-16,2 2-5 0,-19 36 1 0,16-39 1 0,1 2 3 15,5 37-2-15,-2-54 0 0,-4 35 0 0,-16 19-1 16,39 0 3-16,-39 0-3 0,17 0-2 0,2 19 4 15,-2 18-4-15,-17-20-5 0,16 20-15 0,3 19-25 0,4-37 13 16,-23 19-6-16,16 34-59 0,-16-35 33 0,20-1-6 0,-1 21-49 16,-2-21 84-16,2-18-9 0</inkml:trace>
  <inkml:trace contextRef="#ctx0" brushRef="#br0" timeOffset="128359.96">18318 15678 67 0,'0'0'61'0,"0"0"3"0,0 0-36 16,0 0-2-16,0 0 22 0,0 0-27 0,-17 0 16 0,17 0-7 0,0 0-17 15,-19 0 13-15,19 0 0 0,-19 0-3 0,19 0-4 16,-17 0-3-16,-2 0-9 0,19 17 8 0,-23 3 0 15,4-1-9-15,5-2 4 0,14 19-4 0,-38 21 4 16,38-3-2-16,0-35-4 0,-17 18-1 0,17 0 3 16,0 19-2-16,0-39-5 0,0 20 0 0,0 38 3 15,17-37-2-15,21 15-3 0,-24-34 0 0,-14 1-4 16,19 14-15-16,4-15 6 0,13 2-27 0,38 15-92 16,-74-19 91-16,34-17-63 0,7 0 1 0,-24 0 69 15,2-17-39-15</inkml:trace>
  <inkml:trace contextRef="#ctx0" brushRef="#br0" timeOffset="128576.32">18686 15695 69 0,'0'0'51'0,"0"0"8"0,0 0-29 0,0-17 30 15,0 17-5-15,0-19-8 0,0 19-26 0,19 0 19 0,-19 0-21 16,0 0 20-16,17 0-7 0,-17 0-5 0,0 0-19 16,22 19 12-16,-22-2-12 0,17 22 10 0,2-4-6 0,-19-35-7 15,19 56 1-15,17 54 7 0,-19-35 0 16,-17-38-10-16,0 36-3 0,0 0-4 0,0 1 8 0,0-35-2 15,0-5-1-15,0 6-1 0,-17-4-2 0,17-19 0 16,-19 2-10-16,2-1-15 0,17 1 8 0,0-19 0 0,0 0-37 16,-19 17 21-16,19-17-7 0,0 0-53 0,-19-17 41 0,19-2-7 0,-17 1-56 15,17-38 47-15,0 40 23 0</inkml:trace>
  <inkml:trace contextRef="#ctx0" brushRef="#br0" timeOffset="128991.85">19591 15549 91 0,'-20'0'327'0,"20"0"-293"0,0 0-3 16,0 0-5-16,-16 0-4 0,-4 0-2 15,-35 56 35 1,38-22-42-16,-5 5-11 15,22-22-1-15,-19 3 1 0,19 34 3 0,-17-18-3 16,17-16-3-16,0-1 2 0,0-2 0 0,0 3-1 16,0-3 1-16,17-17 0 0,-17 19 1 0,0-19-3 15,19 0 2-15,-19 0 0 0,0 0-1 16,0-19 2-16,22 2-2 0,-22-3 1 16,0 20 1-16,0 0-1 0,0-17-2 15,0 17 0-15,0 0 2 0,0 0 1 0,0 17-2 0,0-17 0 16,0 20-1-16,-22-3 1 0,22 2-1 0,-19 18 0 0,19-37 2 15,-17 56-1-15,1-19-1 0,16 0 3 16,0-20-3-16,-20 22 2 0,20 14-2 0,0-32 0 16,0-21 2-16,0 53-3 0,0-34 2 0,0 1-4 15,20-20 2-15,-20 17-15 0,16-17 3 0,-16 17-29 0,17-17-16 16,2 0-13-16,3 19-74 0,-5-19 84 16,2 0-55-16,-19 0 75 0,20 0-20 0</inkml:trace>
  <inkml:trace contextRef="#ctx0" brushRef="#br0" timeOffset="129772.93">13910 17689 76 0,'0'0'0'0,"0"0"60"0,0 0-35 0,0 0 23 16,0 0-27-16,0 0 15 0,0 16-4 0,0-16-4 0,0 0-3 16,0 20 1-16,0-20-20 0,0 0-1 0,0 0 0 15,0 0 2-15,17 0 3 0,-17 17 0 0,16-17-1 0,-16 0-5 16,23 0 5-16,-4 20-2 0,-2-20-2 0,-17 0-3 15,19 0 3-15,-19 0-4 0,0 0 0 0,19 0 2 0,-2 0-1 16,-17 0-2-16,0 0 4 0,0 0-3 0,19 0 1 0,-19 0 4 16,0 17-1-16,0-17-4 0,0 20 1 15,0-4-2-15,0 4 1 0,0 0-1 16,0-20-1-16,-19 16 1 0,2 4 2 16,17-2-2-16,0-18-1 15,0 0 2-15,0 19-2 0,0-19 1 0,0 0 1 16,36 17 4-16,-19-17-4 0,-17 0 1 0,16 0-1 15,4 0 2-15,2 0-1 0,-5 0 1 0,-17 20 4 0,38-20 1 16,-38 0-6-16,0 0-1 0,0 16 4 0,17-16-3 16,-17 20 1-16,0-20 0 0,0 20-1 0,0-20-1 0,0 16 0 0,0-16 0 15,0 19 0-15,0 0 1 0,-17-19-2 0,17 19 1 0,-19-2-1 16,0-17 1-16,19 20-3 0,-17-20 2 0,-5 19-1 0,2-19-4 0,4 18-4 16,-1-18-2-16,-2 0-5 0,2 18 4 15,-2-18-16-15,19 0-9 0,-19 0 15 0,19 18-28 0,0-18-5 16,0 0-15-16,0 0-10 0,0 0 45 0,19 18-15 0,0-18 30 15,-19 0-26-15</inkml:trace>
  <inkml:trace contextRef="#ctx0" brushRef="#br0" timeOffset="130585.56">15938 16802 45 0,'0'0'24'0,"0"0"0"0,0 20-8 0,0-20 19 0,-16 0-17 0,16 36 50 0,0-16-28 15,-22-20-28-15,22 16 0 0,0 4 8 0,0-20-1 16,0 0-11-16,-20 16 6 0,20 5-2 0,0-21-5 16,0 0-2-16,-16 17 5 0,16-17-5 0,0 20 1 0,0-20 6 0,0 16 0 15,-17 4 1-15,17 0-3 0,0-3 1 16,0 0-4-16,0 2 9 0,0 1-12 0,-19 16 11 16,19-19-12-16,0 20 4 0,0-37-4 0,-17 37 2 15,17 2 0-15,0-3 0 0,0-19-3 0,0 4-1 0,0 15 2 16,0-19-4-16,0 22 3 0,0-3 0 0,0-18-1 15,0 18 0-15,0-16-1 0,0-3-1 0,0 2 3 16,0-19 0-16,17 19-2 0,-17-19 1 0,19 0-1 16,-2-19 1-16,-1 0 0 0,26 2 2 0,-26-19-2 15,4 16 0-15,-1 2 0 0,-2-1 1 0,2 2-1 16,-2-3 1-16,19 1 3 0,-36 19-3 0,0-17 1 16,22 17 0-16,-6 0 2 0,-16 0 0 0,20 0-3 0,-20 17 3 15,0-17-2-15,0 19-1 0,0 1 0 0,0-20 0 0,0 36-1 0,0-18 4 16,0 18-2-16,-20 1-1 0,-18 20 3 15,38-41-3-15,-36 4 0 0,0 0-1 0,0 16-3 16,36-36 3-16,-36 17-3 0,36-17-3 0,-42 0-36 0,26 0 25 16,16 0-3-16,-17-17-48 0,17 17 43 15,0-20-32-15,0 20-16 0,0-16-19 0,0-4 43 0,17 20-37 0,-1-20 57 16,4 4-33-16</inkml:trace>
  <inkml:trace contextRef="#ctx0" brushRef="#br0" timeOffset="131375.66">17045 16951 40 0,'0'0'18'0,"0"0"18"0,0 0-5 0,0-21 4 16,0 21 16-16,0 0-35 0,0 0 0 0,0 0 13 15,0-16-15-15,0 16 14 0,0 0-14 0,0 0-1 0,0 0-1 0,-16-20 9 16,16 20 0-16,0 0 3 0,-20 0-3 0,20-16-10 16,0 16 11-16,-19 0-4 0,19 0-2 15,-39 0 9-15,39 0-17 0,-17 16 6 0,-2-16-8 0,3 20 7 16,-20-4-3-16,-3 22 2 0,0-2-8 15,39 4-1-15,-36-23 1 0,20 39-3 16,16-39 0-16,-20 19 0 0,4 1 2 0,16 19-1 0,0-19-2 0,0-18 1 16,0 19 0-16,0-2-2 0,0-19 0 0,16 39 2 15,4-37-1-15,-4-1 0 0,1 18-2 0,2 1-1 0,3-37 3 16,14 38-1-16,-16-38-3 0,-4 19-21 0,4-19 14 16,15 16-29-16,4-16-1 0,-22 0-21 0,22-16-125 15,-23-3 74-15,4 0 70 0,-4 0-40 16</inkml:trace>
  <inkml:trace contextRef="#ctx0" brushRef="#br0" timeOffset="137177">12472 11325 47 0,'0'0'16'0,"0"0"-6"0,0-18 3 0,0 18 7 0,0 0-7 16,0 0 14-16,0 0-13 0,-20-20 11 0,20 20-1 15,0 0-12-15,0 0 8 0,0 0-10 0,0 0 7 0,0 0-9 0,0 0-1 16,0 0 16-16,0 0-9 0,0 0 0 16,0 0 0-16,0 20-1 0,0-20-2 0,0 18-6 15,0 0 7-15,0-18-5 0,0 0 0 0,0 18 7 0,0-18-9 0,0 20 6 16,0-3-5-16,0-17-2 0,0 0 0 0,0 19 3 0,0-1 0 16,0 0-2-16,0-18-4 0,0 20 2 0,0-2 1 0,0 18-4 15,0 1 1-15,0-18 0 0,20 18-2 16,-20-37 1-16,0 54-1 0,0-35 0 0,0 1-1 0,0-20-2 0,0 17-2 15,0 2-15-15,0-19 6 0,0 18-26 0,0-18 15 0,0 0-5 16,0 0-99-16,0-37 43 0,0 37 58 0,0-37-52 0</inkml:trace>
  <inkml:trace contextRef="#ctx0" brushRef="#br0" timeOffset="137359.28">12416 10993 65 0,'0'0'13'0,"0"0"18"0,0 0-9 0,0 0 3 0,0 0 26 0,0 0-7 0,0 0-6 0,0 0-3 15,0 0-3-15,0 18-4 16,0-18-17-16,0 0-1 0,-19 0 8 0,19 0-7 0,0 0-5 0,0 0 2 16,0 18-4-16,0-18-2 0,0 0 3 0,0 0-2 0,0 0-1 15,0 19-1-15,0-19 0 0,0 0-7 16,0 0-14-16,0 19 2 0,19-19-71 0,-19 0 0 0,0 0 40 16,0 0 1-16,0 0-20 0,20 0-11 0</inkml:trace>
  <inkml:trace contextRef="#ctx0" brushRef="#br0" timeOffset="137667.85">12729 11361 65 0,'0'0'30'0,"0"0"-2"0,0 20-10 16,-22-20 0-16,22 0 37 0,0 0-28 0,0 0-6 0,-17 17-7 16,17-17-9-16,0 0 0 0,0 19 0 0,0-19-1 0,0 18 8 15,0 0-9-15,0-18 1 0,0 20 5 0,0-2-6 16,0 0 5-16,0-18-3 0,0 18 5 0,0-18-6 0,0 20 6 15,0-20-4-15,0 0 9 0,17 0-8 0,-17 0 7 0,0 0-10 16,22 0 7-16,-22 0-2 0,19 0-4 0,1-38 5 16,-20 20-8-16,16-20 4 0,4 20 1 0,-4-19-2 0,-16 20-3 15,19 17 0-15,-19-20 2 0,20 2-2 0,-20 0 1 16,14 0 0-16,5 18 7 0,-19 0-5 0,22 0 0 16,-22 0-3-16,0 0 1 0,20 18 1 0,-20 0-2 0,16 0-1 15,-16 2 2-15,20-3-1 0,-20 20-1 0,0-37-2 16,19 18 2-16,-19 2 0 0,0 16-3 0,17-18-1 0,-17 2-10 0,19-3-10 15,-19 20-13-15,0-37 13 0,0 19-32 0,16-1 19 16,-16 1-55-16,17-2-11 0,-17-17 35 0,0 0 20 0</inkml:trace>
  <inkml:trace contextRef="#ctx0" brushRef="#br0" timeOffset="137875.76">13282 11011 66 0,'0'0'50'0,"0"0"-29"0,0 0 23 0,0 0-1 15,0 0-3-15,0 0-22 0,0-18 14 0,0 18-19 16,0 0-1-16,0 0 7 0,0 0-7 0,0 0-3 16,0 0 1-16,0 0-4 0,0 0 1 0,0 18 4 0,0 0-6 0,20 1 2 15,-20 18-4-15,0-19-1 0,19 0 0 0,-19 56 0 16,17-55-1-16,-17 18-1 0,0-19 0 0,0 38-3 0,0-38 1 16,19 37-11-16,-19-36 1 0,0 17-5 0,0 2-32 0,0 18-30 15,0-20-20-15,0-18 55 0,0 19-13 0,0-37-3 16</inkml:trace>
  <inkml:trace contextRef="#ctx0" brushRef="#br0" timeOffset="138059.53">13155 11269 116 0,'0'0'43'0,"0"0"30"0,0 0-16 0,0 0-33 0,0 0-2 0,0 0 20 16,0 0-6-16,0 0-21 0,0 18-1 0,0-18-2 0,0 0 8 0,17 0-11 15,2 0 3-15,-19 20-9 0,0-20 0 0,16 0 1 0,20 0 0 16,-36 18-2-16,0-18 0 0,23 0-2 0,-7 0 2 0,4 0-2 15,16 18-2-15,0-18-11 0,-1 0-39 16,-35 0 28-16,39 0-32 0,-19 0 24 0,-20-18-7 16,55 18-151-16,-55 0 157 0,17 0-41 0</inkml:trace>
  <inkml:trace contextRef="#ctx0" brushRef="#br0" timeOffset="138476.57">13874 11307 64 0,'0'0'42'16,"0"0"-12"-16,0 0-14 0,0 0 1 0,0 0 17 0,-19-20-17 0,19 20 26 15,0 0-18-15,0 0-14 0,0-18 0 0,0 18-1 16,-19 0 7-16,19 0-10 0,0 0 8 0,0 0-7 0,0 0-2 0,-17 0 5 16,17 0-7-16,0 0 4 0,0 0-4 0,0 0-2 0,-19 0 1 15,19 0-2-15,0 0 0 0,0 18-1 0,0 2 0 16,0-20 1-16,0 36 0 0,0-18 1 0,0 2-2 0,0-20 0 15,19 17 0-15,-19 2 0 0,0-19 2 0,0 18-1 0,17-18-1 0,-17 18 0 0,19-18 1 16,-19 0 3-16,0 0-1 0,19 0-1 0,-19 0-2 16,17-18 12-16,-17 18-10 0,19-18 0 15,-19 18-1-15,0-19 0 0,0-18 2 0,0 37-2 0,17-18 0 0,-17-18-1 16,0 16 3-16,0 2 2 0,0-19 1 0,0 37 0 16,0-18-4-16,0 18 3 0,16-19 1 0,-16 19 5 0,0 0-5 15,0 19 9-15,0-19-9 0,0 18 0 0,23 37 8 16,-23-17-8-16,0-2-3 0,19-16-1 0,-19 52 2 0,0-16 0 15,0-1 1-15,0 1-5 0,0-38 0 0,0 37 2 16,0-35 1-16,0 16-1 0,-19-18-2 0,19 19-7 16,0-37 5-16,-23 0-2 0,23 19-7 0,-16-19 0 0,16 17-13 0,-17-17-8 15,-2 0 12-15,19 0-3 0,0-17-1 0,-17 17-2 0,17-19-2 0,-19 19-36 16,19-37-8-16,0 19 35 0,0 18 0 0,-19-36-22 0,19 16 41 0,0 1-10 16,0 19-14-16</inkml:trace>
  <inkml:trace contextRef="#ctx0" brushRef="#br0" timeOffset="138777.67">14444 11048 52 0,'0'0'15'0,"0"0"-8"0,0 0 0 16,0 0 4-16,0 0 14 0,0 0 1 0,0-19-12 0,0 1 30 16,0 18-28-16,0 0-2 0,0 0 12 0,0-18-4 0,0 18 0 15,0 0-10-15,0 0 10 0,0 0-12 0,0 0 6 0,0 0-10 16,0 0 4-16,0 0-1 0,0 0-5 16,0 0-2-16,0 0 1 0,0 0-2 0,0 18 1 0,17-18-2 15,-17 0 0-15,0 0-2 0,0 18-1 0,0-18-9 0,0 0 2 16,0 19-21-16,0-19 7 0,0 19-38 0,0-19-19 0,0 18 40 15,0-18-19-15,0 0 34 0,0 18-20 0</inkml:trace>
  <inkml:trace contextRef="#ctx0" brushRef="#br0" timeOffset="139060.51">14538 11453 66 0,'0'0'39'0,"0"0"-14"0,0 0 4 0,0 0 29 0,0 0-7 0,0 0-29 16,0 0 17-16,0 0-22 0,0 0 15 0,0 0-2 0,-19 20-5 15,19-20-6-15,0 18-12 0,0 0 2 0,0-18-4 16,-19 18 1-16,19 19 3 0,0-18-6 0,-23-1-3 15,7 19-6-15,16-37-4 0,-17 36-24 0,-2-17-21 16,19-19 18-16,-17 37-124 0,-2-37 63 0,19 19 64 0,-17-19-22 16</inkml:trace>
  <inkml:trace contextRef="#ctx0" brushRef="#br0" timeOffset="140626.79">17709 17191 50 0,'0'0'34'0,"0"0"-8"0,-16 0-9 0,16 0 20 0,0-21-19 0,0 21 0 0,-23 0-1 16,23 0 15-16,-19-17-4 0,19 17-3 0,-16 0-14 16,16 0 1-16,-17-19 17 0,-2 19-14 0,2 0-1 0,-2 0 1 15,-1 0-3-15,20 0-7 0,-16 0 3 0,16 0-4 16,-20 0 2-16,20 0-4 0,-22 0 3 0,22 0-4 0,-17 19 1 16,17-19-2-16,-16 17 0 0,16 4 2 0,0-21-2 0,-19 16 1 15,19 4 2-15,0-3-4 0,0 2 2 16,0-19-1-16,0 20 1 0,19-20 0 0,-19 17 0 15,16-17 0-15,-16 19-1 0,17-19 1 0,5 0 2 0,-2 0 1 16,-4 17 0-16,4-17-1 0,-1 0 0 0,-2-17 1 16,2 17-1-16,-19-19-3 0,17 2 2 0,18-22 5 15,-35 39-6-15,0-17 4 0,23-3-1 0,-23 20-1 16,0-16 0-16,0-5 1 0,0 21 1 0,0-17 0 16,0 17-2-16,0 0 0 0,0-19 2 0,0 19-4 0,0 0 2 15,0 0-1-15,0 0 1 0,0 0-3 0,0 0 1 0,0 0 1 16,0 19 3-16,16-2-2 0,-16-17 1 0,0 37 2 0,0-17-1 15,20-3-3-15,-20 22 1 0,0-22 1 0,0-17-2 16,0 36 1-16,0 1 2 0,0-17-3 0,0-3 1 0,0 22-1 0,0-3 1 16,0-18-1-16,0 2-1 0,0-4 2 0,-20 21-4 15,4 1-1-15,-7-19 4 0,4 17-2 0,3-16 0 0,-1-20-1 16,-2 16-6-16,2 4-2 0,-2-20-3 0,19 0-3 0,-36 0 0 16,36 17-29-16,-42-17 14 0,42 0-6 0,-17-17-47 0,17 17 35 15,-16-20-54-15,16 20 53 0,0-16 8 0,0-4-9 0,0 20-5 0</inkml:trace>
  <inkml:trace contextRef="#ctx0" brushRef="#br0" timeOffset="141594.54">18263 17449 65 0,'0'0'14'0,"0"0"18"16,0 0-15-16,0 0 2 0,0 0 15 0,0 0-2 0,0 0-17 15,0 0 14-15,0 0 0 0,0 0 0 0,0 0-2 16,0 0-13-16,0 0 12 0,0 0-15 0,0 0 8 0,0 0-13 15,0 17 6-15,0-17-7 0,0 0 6 0,0 19-2 0,0-19-6 16,0 18 1-16,0-18-2 0,0 36 0 0,-17-36-1 0,17 20-1 16,0-3 0-16,-19 2 1 0,19 0-5 0,-23 0-11 0,4-3-24 15,5 4-2-15,14-20 15 0,-19 0-41 0,19 0 26 0,0 0-2 16,-19 0 1-16,19 0-26 0,0 0-14 0</inkml:trace>
  <inkml:trace contextRef="#ctx0" brushRef="#br0" timeOffset="142059.97">18982 17191 97 0,'0'0'0'0,"0"0"85"0,0 0-63 16,-17 0 18-16,17 0-4 0,-19 0-18 0,19 0 12 0,-19 0-4 16,-3 0-4-16,22 0-14 0,-17 0 5 0,0 16-3 0,17-16-5 15,-19 20 3-15,2-3-1 0,17-17-4 0,0 19 1 16,-19 1-1-16,19-20-2 0,0 17 0 0,0-17 0 0,0 19 1 0,-17-19-1 16,17 17 0-16,0-17 0 0,0 21 0 0,0-21-1 0,0 16 0 0,0-16 0 15,17 20 2-15,-17-20-1 0,19 17-1 0,-19-17 2 16,17 0 0-16,-17 0-1 0,0-17 2 0,0 17-2 0,0-20 1 15,19 20-1-15,-19-37-1 0,0 20 3 0,17 17-2 0,-17-36 3 16,0 16-2-16,0 1-2 0,0 19 4 0,0-17 2 16,0-3-3-16,0 20-2 0,0 0 3 0,0 0-1 15,17 20 9-15,-17-3-7 0,0 2 0 0,0 1 4 0,0 16-5 16,22 18 6-16,-22-34-5 0,0 16-2 0,0 38 4 0,0-18 0 16,0-20-6-16,0 18 7 0,0 22 4 0,0-59-7 0,0 56-2 15,-22-33-2-15,22-4-2 0,-17 1 0 0,17-37 1 0,-17 17 0 16,17 3-6-16,-19-20-2 0,19 16-1 0,-17-16-17 0,-19 0-6 15,17 0 13-15,-17-16-56 0,36 16 42 0,-22-37-48 16,22 37 31-16,-17-19-1 0,-19-55-93 0,36 74 91 16</inkml:trace>
  <inkml:trace contextRef="#ctx0" brushRef="#br0" timeOffset="142468.99">19353 16951 71 0,'0'0'55'0,"0"0"-12"0,0 0-25 16,0 0 16-16,0 0-18 0,0 0 13 0,0 0-15 0,0 0 11 15,0 0-14-15,0 0 6 0,0 0-1 0,0 0-1 0,0 0-8 16,0 0 8-16,0 0-1 0,0 0-6 0,0 17 4 0,16-17-3 16,-16 0-6-16,20 20 0 0,-20-20 1 0,16 16 2 0,1 4 2 15,2 0 0-15,3-3-5 0,-5 39 4 16,2-20-2-16,-19 2 1 0,20-2 2 0,-4 0 0 15,-16-16-4-15,0 16 5 0,0-19-5 0,0 40 2 16,0-21-2-16,0 20 1 0,0-38-4 0,-16 38 2 0,-4-20-3 16,-16 2-2-16,36-22-3 0,-41 24-16 0,41-40 4 0,-17 16-4 15,1-16-30-15,-20 20-13 0,36-20 26 0,-39 0-54 16,39 0 43-16,-17-20-33 0,-24 4 41 0,41 16-10 0</inkml:trace>
  <inkml:trace contextRef="#ctx0" brushRef="#br0" timeOffset="142826.24">20017 16951 68 0,'0'0'57'0,"0"0"5"0,0 0-35 0,0-21 45 16,0 21-28-16,0 0-23 0,0 0 16 0,0 0-9 15,0 0-18-15,0 0 7 0,0 0-10 0,-20 0 6 0,20 0-8 16,0 0 0-16,0 0-2 0,0 21 1 0,0-4 0 0,0-17-3 15,0 20 2-15,0-4-3 0,20 4 1 0,-20-20-1 16,0 20-7-16,0-3-9 0,16 0-11 0,-16 22-15 0,0-22-15 16,0 2 21-16,20 19-56 0,-20-38 43 0,0 36-29 15,0-19 55-15,0 22-39 0</inkml:trace>
  <inkml:trace contextRef="#ctx0" brushRef="#br0" timeOffset="142935.1">20108 17649 51 0,'0'0'16'0,"0"20"20"0,0-20-13 0,0 36 2 0,0-16 25 16,-19 17-8-16,19-20-23 0,0 3-1 0,0-20-2 0,-17 56 18 15,-2-20-20-15,-1-36-11 0,4 37 1 0,16-37-3 0,-20 17 0 16,-2 3-2-16,-11 16-30 0,-6-16-25 0,39-20 16 0,-16 0-6 16,-4 16 2-16,4-16-20 0,-4 0-7 0</inkml:trace>
  <inkml:trace contextRef="#ctx0" brushRef="#br0" timeOffset="145729.88">16326 12504 88 0,'0'0'42'0,"0"0"33"0,0 0-26 16,0 0-26-16,0 0 17 0,0 0-8 0,0 0-17 16,0 20-1-16,-17-20 12 0,17 0-15 0,0 0 13 0,0 0-13 0,0 0-1 15,0 0 10-15,-19 0-1 0,19 0-1 0,0 0-10 16,0 0-1-16,-20 0 8 0,20 18-8 0,0-18 2 0,0 0-4 0,0 0 6 15,0 18 0-15,0-18-9 0,0 0 3 0,0 0-3 16,0 0 3-16,0 18-2 0,0-18 0 0,0 0-2 16,0 0-1-16,0 20-2 0,0-20-8 15,0 18-8-15,0-18 6 0,0 0-3 0,0 0-3 0,0 0-54 16,0 0 43-16,0 0-41 0,0 0 28 0,0 0-6 0,0 0-59 0,0 0 59 16,0-18 12-16,0 18-48 0</inkml:trace>
  <inkml:trace contextRef="#ctx0" brushRef="#br0" timeOffset="145944.57">16290 12006 61 0,'0'0'12'0,"0"0"38"0,0 0-4 0,0 0-2 16,0-17-2-16,0 17-22 0,0 0 20 16,0 0-3-16,0 0-5 0,0 0-2 0,0 0-4 0,0 0-14 15,0 0 0-15,-20 0 10 0,20 0-11 0,0 0-1 0,0 0 5 16,0 0-11-16,0 0 5 0,0 0-3 0,0 0-3 0,-22 0-2 15,22 0 0-15,0 0 2 0,0 17 0 0,0 3-4 0,0-1-17 16,0-19 6-16,0 17-53 0,0-17 36 0,0 18-42 16,0 1-22-16,0 0-14 0,0-19 61 0,0 18-64 0</inkml:trace>
  <inkml:trace contextRef="#ctx0" brushRef="#br0" timeOffset="146260.31">16456 12598 64 0,'0'0'23'0,"0"0"32"0,0 18-19 0,0 0-3 0,0-18-17 15,0 17 12-15,0-17-14 0,0 20 9 0,0-20-15 0,0 0 0 16,0 19 6-16,0-19-7 0,19 0 9 0,-19 0-7 0,0 17 11 16,0-17-11-16,0 0 0 0,0 0-3 0,17-17 8 0,-17-2 0 15,0 19-7-15,19-37 5 0,1 19-4 0,-20-20-2 16,16 38-2-16,-16-18 0 0,19-18 2 0,-19 16-1 0,0 20-3 15,34-54 10-15,-34 36-5 0,22-2-1 16,-22 2 0-16,19 0 7 0,-19 18-8 0,17 0 2 16,-17 0-5-16,19 0 5 0,-19 0-1 0,0 0-2 0,20 18 1 15,-20 0 2-15,16-18-3 0,-16 20-1 0,0-2-1 16,0 19-3-16,20-37 3 0,-20 37-1 0,0-37 2 0,0 18-3 0,0 0 0 16,0 0-4-16,16 2-8 0,-16 16-10 0,0-36 7 15,0 0-3-15,0 17-4 0,0 3-33 0,17-1-14 0,-17-19 30 0,0 17-59 16,0-17-3-16,0 0 38 0,0 0 41 0,0 0-19 15</inkml:trace>
  <inkml:trace contextRef="#ctx0" brushRef="#br0" timeOffset="146478.91">16863 11989 51 0,'0'0'41'0,"0"0"10"0,0-19 6 0,0 19 19 0,0 0-55 0,0 0 18 15,0-18-6-15,0 18-6 0,0 0-6 16,16 0-4-16,-16 0-7 0,0 0-1 0,0 0 10 0,0 0-5 15,0 0-4-15,0 0-1 0,20 0-5 0,-20 18 3 16,0 18 0-16,0-16-6 0,16 16 2 0,-16 1 2 16,0 0-5-16,19-1 0 0,-19 2 2 0,0-2-1 0,17 2-6 15,-17-20 2-15,0 56-23 0,0-18-14 16,0-38 13-16,22 19-40 0,-22 18-24 0,0 1-23 0,0-20 27 16,0 1 59-16,0-18-19 0</inkml:trace>
  <inkml:trace contextRef="#ctx0" brushRef="#br0" timeOffset="146660.32">16863 12468 103 0,'0'0'71'0,"0"0"-39"0,-20 0-2 16,20 0-4-16,0 0 24 0,0-18-8 0,0 18-2 0,0 0-3 15,20 0-7-15,-20-18 7 0,16 18-27 0,-16 0 13 16,20 0-17-16,-4 0-2 0,-16 0 0 0,19 0 2 16,-2 0-2-16,5 0-4 0,-22 0 0 0,36 0 1 15,-36-20-2-15,36 20-7 0,-36 0 1 0,0 0-13 0,20-18 6 16,-4 18-25-16,-16 0 14 0,20-18-36 0,-4 18 24 0,1-18-110 15,5 18 47-15,-22 0 3 0</inkml:trace>
  <inkml:trace contextRef="#ctx0" brushRef="#br0" timeOffset="147344.48">17543 12192 59 0,'0'0'0'0,"0"0"9"0,0 0 12 0,0 0 9 0,0 0 4 15,0 0 0-15,0 0-2 0,0 0-3 0,0 0-2 16,0 0-1-16,0 0-13 0,0 0-2 0,0 0 11 0,0 0-1 16,0 0-10-16,0 0 13 0,0 0-1 0,0 0-13 0,0 0 8 15,0 0-4-15,0 0-8 0,-16 0 6 0,16 0-2 16,0 0-5-16,0 0 0 0,-20 0 6 0,20 0-7 15,0 0 2-15,0 0-3 0,0 0 2 0,-22 0-2 16,22 0-1-16,0 18-1 0,0-18 0 0,0 18 0 0,0-18 0 0,0 18 0 16,0 20 0-16,0-38 1 0,0 37-2 0,0-37 0 15,0 37 1-15,0-19-2 0,22 18 2 0,-22-16-2 0,20-2 3 16,-20 0 0-16,16 18 0 0,-16-16-2 0,0 16 3 0,20-36-2 16,-20 38 1-16,0-20-1 0,0 17 1 0,0-15-1 0,0-1-1 15,0-2 1-15,0 2 0 0,0-19 0 0,0 18 0 16,0-18-1-16,-20 19-2 0,20-19 1 0,-16 0-1 0,16 0 1 15,-20 0-1-15,-2 0-5 0,5-19-2 0,1 1-1 0,-3-1 5 16,2 2-5-16,-2-22 1 0,-1 4 1 0,4-3 2 16,16 20 3-16,-20-18 2 0,-2-1-1 0,22 0 1 15,-19-1 0-15,19 20 2 0,0-18 2 0,0 36-4 16,0-20 1-16,0-16 0 0,19 18 0 0,3-20 0 0,-22 20 1 16,20-18 1-16,-4-20-2 15,4 38 2-15,-20-38 2 0,0 39-4 0,19-2 1 0,-19-1 2 0,0 3 0 0,0-20 7 16,17 18-2-16,-17-18-5 0,0 37 0 0,0-37 3 0,0 18-2 15,0 2 0-15,0-2-1 0,0 19 1 0,-17-18 1 0,17-1-3 16,0 19 4-16,0-18-4 0,-19 18 2 0,19 0-1 0,0 0-1 16,-20 0 0-16,20 0-1 0,-16 0 1 0,16 0 2 0,-20 0 1 0,-2 0-2 15,3 18 1-15,19 1-2 0,-14-19-1 0,14 37 2 16,0-37-3-16,-19 36 1 0,19-16 0 0,0 34 3 0,0-17-6 16,0-18 4-16,0 18 0 0,0 17 8 0,0-16-7 15,19 16-1-15,-19-16-1 0,0 18 2 0,14-38 2 0,-14 36 1 16,19-34-5-16,-19-2 2 0,22 38 2 0,-2-20-1 0,-20 0-2 15,16 20-1-15,-16-38-1 0,20 2 0 0,-20 16 1 0,19 1 0 0,-2-18-5 16,-17-2 5-16,19 20-1 0,-3-18 4 0,-16-1-10 16,0-18 1-16,17 19-1 0,-17-19-14 0,0 17-13 0,22-17-16 0,-22 0 24 15,0 0-39-15,20 0 26 0,-20 0-3 0,0 0-5 0,0 0-70 16,0 0 53-16,16 0-30 0,-16 0 38 0</inkml:trace>
  <inkml:trace contextRef="#ctx0" brushRef="#br0" timeOffset="147964.23">17967 12634 6 0,'0'0'5'0,"0"0"-3"0,0 0-3 16,0 0 0-16,0 0-2 0,0 0-5 0</inkml:trace>
  <inkml:trace contextRef="#ctx0" brushRef="#br0" timeOffset="148951.48">18041 12504 31 0,'0'0'18'0,"0"0"-12"0,0 0 4 0,0 0 1 0,0 0-3 0,0 0 15 0,0 0 6 15,0 0 2-15,-22 0 0 0,22 0-16 0,0 0 11 16,0 0-13-16,0 0-2 0,0 0 0 0,0 0 11 0,-16-17-3 16,16 17-12-16,0 0 3 0,0 0 7 0,0 0-7 0,-17 0 6 0,17 0-8 15,0 0-3-15,0 0 9 0,0 0-8 0,-19 0 4 0,19 0 0 16,0 0-6-16,0 0 0 0,-17 0 6 0,17 0-6 16,0 0 0-16,-19 17 2 0,19 3-1 0,0-2-5 15,0 0 0-15,0-18 1 0,0 18 4 0,0 2-5 16,0-2 0-16,0-18-3 0,0 18 4 0,0-18 0 0,0 17 2 15,0 3-2-15,0-20-2 0,19 19 2 0,-19-19-3 0,17 17 4 16,-17-17 0-16,0 0-1 0,0 0 1 0,19 0 0 0,-19-17 1 16,17 17-1-16,-17-19-1 0,0 19 3 0,0-20-2 0,0 3-2 15,16-1 0-15,-16 18 4 0,0-38-3 0,0 38 0 0,0 0-1 16,0-18 4-16,0 0-2 0,0 0 2 0,0 18 2 0,0 0-2 16,0-20-2-16,0 20 7 0,0-17 3 0,0 17-3 0,0 0-5 15,0 0-1-15,0 0 4 0,0 0-3 16,0 0 2-16,0 17-1 0,0 3-3 0,22-2 0 15,-22 18-1-15,0-16 5 0,20-2-3 0,-20 17-1 16,19 4-9-16,-2-22-22 16,2 2-11-16,-19-1-17 0,17 1-14 0,2-19-87 15,0 0 39-15,-19 0 4 0</inkml:trace>
  <inkml:trace contextRef="#ctx0" brushRef="#br0" timeOffset="150601.75">18520 12781 50 0,'0'0'0'0,"0"0"17"0,0 0 54 0,0 0-52 0,0 0 0 0,0 19 18 0,0-19-20 15,0 0 5-15,0 17-15 0,0 3 4 0,0 0 0 0,0-4-6 16,17-16 0-16,-17 56 20 0,0-56-16 0,0 37 4 0,0 0-5 16,0-18-6-16,0 36-1 0,0-19-2 15,-17-17-4-15,17 18-13 0,-17-1-19 0,17-36-21 16,0 18-14-16,0-18 35 0,-19 0-15 0,19 0 33 16,0 0-31-16</inkml:trace>
  <inkml:trace contextRef="#ctx0" brushRef="#br0" timeOffset="150999.39">18799 12432 89 0,'0'0'0'0,"0"0"125"16,0 0-75-16,0 0-28 0,0 18 15 0,0 0 11 16,0 18-23-16,-19-16-8 0,19-2-3 15,0 38-1-15,0-38-9 0,0 0-2 0,0-1 0 16,0 3-3-16,0-1 4 0,0-2-5 0,0 2-12 16,0-19 2-16,0 18-26 0,0-18-23 0,0 0 17 0,0 19-8 15,0-19-56-15,0 0 69 0,0-19-41 0</inkml:trace>
  <inkml:trace contextRef="#ctx0" brushRef="#br0" timeOffset="151145.21">18799 12136 62 0,'0'0'0'0,"0"0"65"0,0 0-17 0,0 19-9 16,0-19-10-16,0 0-19 0,0 17-1 0,0-17 7 0,-19 20-2 0,19-2-5 16,0-18-6-16,0 18-3 0,-19-18 3 0,19 18 0 15,0 2-8-15,0-2-10 0,0-18-21 16,0 18 9-16,0-18-39 0,0 19 4 0,0-2 15 15,0-17 32-15,0 0-22 0</inkml:trace>
  <inkml:trace contextRef="#ctx0" brushRef="#br0" timeOffset="151377.03">18888 12504 55 0,'0'0'43'0,"0"0"-21"0,0 20 4 0,0-20 31 0,17 18-3 0,-17 18 6 16,0-36-44-16,0 20-1 0,0-2-1 0,0-18-1 16,0 35 30-16,0-35-35 0,0 0 0 0,0 20-1 15,0-20 7-15,0 0-8 0,22 0 5 0,-22 0 0 0,0 0-2 0,0-20-6 16,19 20 4-16,-19-53-1 0,0 33-3 15,0 20 0-15,19-36-2 0,-19 18 4 0,0 18-4 0,0-37 1 0,0 18-1 16,0 19 0-16,17-18 2 0,-17 0 1 0,19 18 1 0,-19-20-3 16,0 20 0-16,17 0 0 0,-17 0-2 15,0 20 1-15,19 35-7 0,-19-18-5 16,0-19 1-16,0 0-3 0,0 20-25 0,0-2-12 0,0-19-11 16,0 3 24-16,0-1-52 0,0-2-47 15,0-17 89-15,0 0 1 0</inkml:trace>
  <inkml:trace contextRef="#ctx0" brushRef="#br0" timeOffset="151552.32">19167 11952 55 0,'0'0'38'0,"0"0"154"16,0 0-140-16,-19 18 8 16,19 1-29-16,0-19-8 0,0 17-14 0,0 3-1 15,-17 34 19-15,17 2-17 16,0-37-8-16,0 54 2 0,0-35-4 0,0 34 1 15,0-34-1-15,17 54-8 0,-17-56-2 0,0 38-45 16,0-18-6-16,0-19-25 0,0 18-31 16,0-18-11-16,0 0 81 0</inkml:trace>
  <inkml:trace contextRef="#ctx0" brushRef="#br0" timeOffset="151726.16">19018 12376 112 0,'0'0'40'0,"0"0"-2"0,0 0 52 0,0 0-63 15,0 0 60-15,19 0-71 0,-19 0 25 16,20 0-21-16,13 0-15 16,-33 0-5-16,0 0 0 0,41 0-13 15,-24-18-24-15,22 18-84 0,-3 0-75 16,-36 0 160-16</inkml:trace>
  <inkml:trace contextRef="#ctx0" brushRef="#br0" timeOffset="152410.12">19535 12246 97 0,'0'0'37'0,"0"0"99"15,0 0-34-15,-16 0-71 16,16 0-12 0,-20 0-10-16,20 0-5 15,0 0 0-15,0 38 5 16,20-1 9-16,-4 36-6 15,4 1-2-15,-4 0-3 16,4 18-4 0,-20 0-3-16,0-18 0 15,0-1-3 1,-20-53-3-16,-16-2-16 16,0-56 6-16,0-35-14 15,14-1 19-15,3-36 14 16,2 36 5-1,34 19 4-15,24-38 4 16,-24 37-8 0,22-16 14-16,-23-22-8 15,4 21 0-15,-20-93 6 16,-20 19-15 15,-16 110 3-31,17 18-4 16,-20 2-2-16,20 90 4 31,2 93 0-15,92 110 11-1,16 94 5 17,-55-242-36-17,3-73-192 1</inkml:trace>
  <inkml:trace contextRef="#ctx0" brushRef="#br0" timeOffset="152915.79">19942 12228 67 0,'0'74'392'32,"0"-74"-392"30,183 74 92-62,-183-74-92 63,-128 275 13-48,128-275-13 48,36 186 17-63</inkml:trace>
  <inkml:trace contextRef="#ctx0" brushRef="#br0" timeOffset="154311.04">20017 12671 39 0,'0'0'0'47,"0"-20"326"-47,0 20-326 62,72 93 207-62,-72-93-207 63,149 19 17-63</inkml:trace>
  <inkml:trace contextRef="#ctx0" brushRef="#br0" timeOffset="155711.22">16013 13833 41 0,'0'0'18'0,"0"0"-18"63,-36-36 345-63,36 36-345 62,-149 36 138-46,149-36-138 46,72 387 16-62,-72-387-16 63,166-296 41-63,-166 296-41 62,0 628 63-62,0-628-63 63,-352 222-492-48</inkml:trace>
  <inkml:trace contextRef="#ctx0" brushRef="#br0" timeOffset="156419.01">16600 13980 51 0,'-69'-16'452'63,"69"16"-452"-1,182-40 169-62,-182 40-169 63,388-54-120-63</inkml:trace>
  <inkml:trace contextRef="#ctx0" brushRef="#br0" timeOffset="156676.54">16785 14130 60 0,'0'0'60'0,"0"0"5"0,-19 0-4 0,19 0-7 16,0 0-10-16,0 0-25 0,-17 0 10 0,17 0-5 16,0 0-1-16,0 0-14 0,0 0 10 0,0 0-8 0,0 0 11 15,0-21-5-15,17 21-2 0,-17 0-8 0,19-19 6 0,-19 19-1 16,22 0-4-16,-5 0-5 0,2 0 7 0,37 0 12 16,-56 0-17-16,35 0 0 0,-35 0-4 0,39 0 1 15,-22 0-2-15,22 0 2 0,-23 0-4 16,4 0 1-16,-20 0 0 0,16 0-1 0,4-17-5 0,-20 17 0 0,33 0-4 0,-33 0-5 15,0 0-3-15,41 0-30 0,-41 0 19 0,20-19-45 0,-4 19 30 16,-16 0-7-16,20 0-72 0,-20 0 18 0,16 0 31 0</inkml:trace>
  <inkml:trace contextRef="#ctx0" brushRef="#br0" timeOffset="157139.37">17836 13943 62 0,'0'0'64'0,"0"0"2"0,0 0-36 16,0 0 21-16,0 0-5 0,0-19 26 15,-16 19-46-15,16 0-1 0,-19 0-1 0,19 0-7 16,-17 0-10-16,-2 0 4 0,2 0 0 0,-2 0-6 15,-1 0-1-15,20 0 0 0,-16 19 4 0,-7-19-3 0,4 21-1 16,19-21-2-16,-16 16-1 0,16 4-2 0,-17-3 2 0,17 2-2 16,0-1 2-16,0 1 0 0,0-2-1 0,0 23-1 0,17-24 3 15,-1 4 3-15,-16-3-1 0,19 2-7 0,4-1 5 16,-7-18 0-16,4 19 2 0,-20-19-6 0,19 0 3 16,-19-19 0-16,17 1 0 0,-17-1-1 0,19 2 4 0,-19 17-4 15,17-57 4-15,2 38-2 0,-19 2-2 0,0-2 1 16,0 19 0-16,16-37 2 0,7 20 0 0,-23 17 0 0,0-36 5 0,0 36-5 15,0 0-2-15,0-21 0 0,0 2 15 0,0 19-2 16,0 0-7-16,0 0-1 0,0 0-1 0,0 19 0 16,0-19 1-16,0 57 2 0,0-40-1 0,0 20-5 15,16-1 2-15,-16-36-1 0,0 56-1 0,0-19-5 16,20 0 4-16,-20-18 0 0,19 17-2 0,-19-15 0 16,17-5-7-16,-17 21 10 0,0-18-1 0,19-1-21 0,-2 2-17 15,-17-4 14-15,0-16-7 0,19 20-41 0,-19-20 29 0,17 0-4 16,-1 0-64-16,-16 0-26 0,22 0 78 0,-2 0-42 0</inkml:trace>
  <inkml:trace contextRef="#ctx0" brushRef="#br0" timeOffset="157561.68">18722 14202 77 0,'0'0'0'0,"0"0"148"0,0 0-119 15,-17 0 17-15,17 0-5 0,-19 0-2 0,19 0-6 16,-17 0-5-16,17 0-5 0,0 0-11 0,-19 0 11 16,19 0-13-16,0 18-2 0,0-18 8 0,0 0-9 0,0 0 2 15,0 0 22-15,0 0-22 0,0 0-4 0,0 0-1 0,0 0 1 16,19 0 4-16,-2 0 1 0,2 0-6 0,20 0-2 16,-22 0 1-16,2-18 1 0,-19 18-3 0,36 0 7 15,-17 0-4-15,-19 0-1 0,17 0-2 0,2-19-2 0,15 19 4 0,-12 0-2 16,16 0-11-16,-2 0-3 15,-19 0-1-15,2 0-9 0,-19 0-9 0,20 0 10 16,-20 0-36-16,14 0-56 0,-14 0 16 0,0 0-21 16,0 0 67-16,0 0 15 0,0 0-26 0</inkml:trace>
  <inkml:trace contextRef="#ctx0" brushRef="#br0" timeOffset="157770.04">18852 13964 40 0,'0'0'29'0,"0"0"-11"0,0 0 60 16,0 0 3-16,-17 0-57 0,17 0 42 15,0 0-28-15,-19 16-6 0,19-16-17 0,0 20 11 0,0-20-2 16,0 17-13-16,-17 2 10 0,17-19-14 0,0 18-2 0,0 1 13 16,0-2 2-16,0 23-10 0,0-4 3 0,0 37 2 15,0-37 2-15,0-36-14 0,0 37 0 16,0 0-1-16,0-18-2 0,0-1 4 0,-19 2-5 0,19 34-7 16,0-18-3-16,0-17 10 0,0 1-10 0,0-3 4 0,0 3-15 15,-19-4-11-15,19-16-14 0,0 20-18 16,0-20-19-16,0 0-27 0,0 0-1 0,0-20 73 0,0 20 12 15,0 0-14-15</inkml:trace>
  <inkml:trace contextRef="#ctx0" brushRef="#br0" timeOffset="158503.66">19519 14090 96 0,'0'0'74'0,"0"0"-43"0,0 0-3 0,0 0-4 0,0 0 23 16,-20 0-3-16,20 0-25 0,0 0-3 0,0 0-3 0,0 0-2 0,0 0 0 16,0 0 0-16,0 19 22 0,0-19-23 0,0 0 7 0,0 0-8 15,0 0 6-15,0 0-3 0,20 0 1 0,-20 0-6 16,16 0-2-16,-16 0 2 0,36 0-5 0,-36 0 1 0,20 0 1 0,-4 0-1 15,6 0 3-15,14 0 2 0,-16 0-4 0,16 0-1 16,-20 0-1-16,37 0 1 0,-31 0-3 16,-22 0 3-16,19 0-3 0,1 0 3 0,-4 0-3 0,4 0-1 15,-4 0 2-15,-16 0 1 0,20 0 2 0,-20 0-4 16,19 21 0-16,-19-21 1 0,0 0 0 0,0 16-1 0,0-16-4 16,0 37 1-16,-19-18 6 0,19-1 0 0,-20 1-4 0,20-2 1 15,-36 23 2-15,0 13-3 0,36-34 2 0,-58 55 1 16,58-56-2-16,-36 0-3 0,20 19-1 0,-20 0 1 0,-3-1 7 15,22 2-5-15,-5-38 2 0,22 18-2 0,-16 0 5 16,-4 2-3-16,20-20 2 0,-16 19-1 0,16-2-1 0,0-17 1 16,0 20-1-16,0-20 1 0,16 0 1 0,4 0-2 15,-20 0 1-15,38 16 3 0,-21-16-4 0,-17 0-1 0,19 0-2 16,17 0 3-16,-16 0 1 0,-20 0-2 0,36-16-4 0,-20 16-10 0,42-20-72 16,-22 20 10-16,-16-17 29 15,-4 17-64-15,4-19-26 0,-20 19 78 0,19 0-36 0</inkml:trace>
  <inkml:trace contextRef="#ctx0" brushRef="#br0" timeOffset="158902.71">20659 14017 163 0,'0'0'0'0,"0"0"201"0,0 0-149 0,0 19 121 32,0-1-166-32,0-18 2 15,0 0-3-15,16 0-3 0,-16 0-3 0,0 0 0 16,0 19-19-16,22-19-6 0,-22 0 8 15,0 17-24-15,0-17-9 0,20 19-6 0,-20 2-1 0,0-5 27 16,0 4-35-16,0-3 30 0,19 20-33 0,-19-1 14 16,0-36 37-16,0 56-1 0,0-38 14 0,17 20 2 0,-17 0 2 15,0-22 0-15,19 22 0 0,-19 17 4 0,0-35 1 16,0 33 16-16,0-33-6 0,0 34 25 0,0-15-18 0,-19-22 0 16,19 19-1-16,0-16-1 0,-17 34 13 0,-2-35-19 0,-1 38 11 0,-18-21-3 15,21 1-14-15,17-20 0 0,-36 2-1 0,0 35 2 0,-19-34-8 16,16 16-20-16,20-16-3 0,2-20-10 0,-19 17-106 0,-3-17 96 15,23 0-10-15,-6 0 4 0</inkml:trace>
  <inkml:trace contextRef="#ctx0" brushRef="#br0" timeOffset="165877.37">16030 15033 37 0,'0'0'0'0,"0"0"42"0,0 0-34 16,0 0 23-16,0 0-7 0,0-20 13 15,0 20-24-15,0 0 18 0,0-19-11 0,0 19 0 16,0 0-12-16,0 0 0 0,0 0 11 0,0-17 1 15,0 17-11-15,0-20 12 0,0 20-2 0,0-17 7 16,-17 17-19-16,17 0 8 0,0-20-1 16,0 20-9-16,-19 0 17 0,-75 0 30 31,74 20-50-15,4 34-1-16,16-54-3 15,-17 39 5-15,17-5-1 0,0 6-4 16,0-40 1-16,17 72 4 0,-1-54-3 15,4 18 1-15,-20-16-2 0,38 16 5 16,-18-16-1-16,-1-20 0 0,-19 18 1 16,17-18-3-16,2-18 7 15,-2-18-3-15,2 36-3 0,-2-40 5 16,-17 23-5-16,0-2 7 0,22 1-5 0,-22-18 8 16,0 36-8-16,0-36 15 15,0 16-12-15,0 20-4 0,0-20 6 16,0 20-6-16,0 0-3 0,0 20 9 15,0-20-7-15,0 36 7 16,0-16-8-16,16 16 6 0,-16-18-6 0,20 1 1 16,-20-2 1-16,36 39-1 15,-17-36 1-15,-2-2-2 0,2 0-2 16,-2-18-2-16,-1 0-1 0,26 0-8 0,-23 0-34 16,-2 0 21-16,-17 0-5 0,36-18-84 0,-17 18 9 15,0-38-26-15,15 22 21 0,-12-4 28 16</inkml:trace>
  <inkml:trace contextRef="#ctx0" brushRef="#br0" timeOffset="166413.21">16697 14867 61 0,'0'0'66'0,"0"0"0"0,0 0-12 0,0 0-5 0,-20 0-26 15,20-20 34-15,0 20-41 0,0 0 30 0,0 0-20 16,0 0 7-16,0 0-23 0,0 0 17 16,0-19-18-16,0 19-2 0,0 0 11 0,0 0-14 15,0 0 10-15,0 0-12 0,36 0 12 0,-36 0-8 16,36 0 0-16,-19 0-1 0,24 19-8 16,-5-19 9-16,-16 20 0 0,-4-20-3 15,4 0-1-15,15 17-6 0,-18-17-3 0,22 0-26 16,-39 20 13-16,55-4-129 15,-35-16 56-15,-4 20-23 0,-16-20 59 0,0 17-26 0,20-17 12 16</inkml:trace>
  <inkml:trace contextRef="#ctx0" brushRef="#br0" timeOffset="166631.87">16807 15067 76 0,'0'0'0'0,"0"0"105"0,-22 0-83 16,22 0 17-16,0 0-18 0,0 0 21 0,0 0-3 0,0 0-7 15,0 0-4-15,0 0-15 0,0 0 16 0,0 0-3 16,22 0-3-16,-5 0-9 0,-17 0-6 0,19-17 16 16,1 17-11-16,-20 0 8 0,36 0-12 0,-36 0-2 0,16 0 1 15,-16 0-3-15,19 0-3 0,-19 0 4 0,17 0-3 0,-17 0 1 0,39 0-2 16,-20 0-7-16,1 0 3 0,-4 0-2 0,4 0-15 16,-4 0-8-16,-16 0 8 0,20 0-30 0,-4 0 17 15,-16 0-45-15,17 0 33 0,-17 0-67 0,22 0-42 16,-3 0 74-16</inkml:trace>
  <inkml:trace contextRef="#ctx0" brushRef="#br0" timeOffset="166994.76">17319 14682 64 0,'0'0'0'0,"0"0"49"0,0 0 25 0,0 0-51 15,0 0 19-15,0 0-21 0,0 0 18 0,0 19-8 0,22-19-8 16,-22 0-14-16,20 0 19 0,-4 17-22 16,4-17 7-16,-20 0 2 0,36 0-4 0,-17 20-6 0,-3-20 4 15,1 0-4-15,5 0 1 0,-22 0-3 0,20 16 2 0,-4-16-1 16,4 0-1-16,16 0 0 0,-36 0 0 0,36 0 1 16,-36 0-2-16,35 20 7 15,-35-20-7-15,23 0 1 0,-23 0-2 0,0 17 5 0,16-17-5 16,-16 0 5-16,0 0-4 0,0 19 1 0,0-1 0 0,0 1-1 15,0 1 2-15,-16-3 0 0,16 3 0 0,-23 16 2 0,4-19-2 16,3 20 1-16,16-18-3 0,-17 18 3 0,-2 0-5 16,2-1 4-16,-2 1-1 0,19-37-1 0,-20 37-2 15,20-1-1-15,-16-16-7 0,16 0-10 0,0-4-12 16,0 4 12-16,0-20-24 0,0 18 16 0,0-18-2 0,0 0-3 0,0 0-5 16,0-18-50-16,0-2-15 0,0 20 56 0,0-36-16 15,16 16 11-15</inkml:trace>
  <inkml:trace contextRef="#ctx0" brushRef="#br0" timeOffset="167247.93">18061 14588 60 0,'0'0'37'0,"0"0"37"0,0 0-5 0,0 0-40 16,0 20 26-16,0-20-30 0,0 0 18 0,0 0-25 0,0 0-3 15,0 18 8-15,0-18-14 0,0 18 3 0,0-18-7 0,0 0 0 0,0 0-3 16,0 18 1-16,0-18-3 0,0 0-4 0,0 20-7 0,0-20-21 16,0 0 7-16,19 19-48 0,-19-19 23 0,0 0-67 15,0 0 63-15,0 17 13 0,0-17-36 0</inkml:trace>
  <inkml:trace contextRef="#ctx0" brushRef="#br0" timeOffset="167399.01">18152 15067 131 0,'0'0'0'0,"0"0"140"0,0 20-81 16,0 0-32-16,0-20 24 0,0 36-12 0,0-36-24 0,0 17-3 16,0 2 8-16,0 18-4 0,0-20-10 0,0 39 0 15,0-18-3-15,-19-2-5 0,19-17-12 0,0-2-2 16,-17 3-3-16,17 36-95 0,-19-38-8 0,2 18-2 15,17-36 81-15,-19 0-27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9T20:34:16.41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5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0-09T20:34:18.442"/>
    </inkml:context>
  </inkml:definitions>
  <inkml:trace contextRef="#ctx0" brushRef="#br0">25050 12726 55 0,'0'0'17'0,"0"0"-11"0,-17-19 42 15,-2 2 2 1,19-2-13-16,0 19-29 0,-17-20 26 16,17 3-2-16,0 17-9 15,0-18 4-15,-19 18-1 16,19 0-17-16,0 0 21 16,0 0-10-16,0 0-16 15,-20 0 12-15,20 0-7 0,0 0-6 16,0 0 5-16,0 0 0 15,0 0-7-15,-16 18 9 0,16-18-6 0,0 73 1 16,-22 77-4 0,5 15 26-16,-19 18-11 15,36-127-13-15,-19 165 5 0,2 55 3 16,17-220-8-16,-19 239 1 0,-1-221-3 16,20 185 5-16,-16-19-13 15,16-184 5-15,0 163 6 0,0-33 1 16,16-150-6-16,-16 94 2 15,20-20 4-15,-20-90-4 0,19 90-1 16,-19-54 0-16,17-2 4 16,-17-18-3-16,0-16 2 15,0-1-2-15,0-2-1 16,0-17 0-16,0 18 0 0,0-18 1 0,0 0-1 0,0 18 0 16,0-18 2-16,0 0 1 0,0 18-4 0,0-18 2 0,0 0 0 0,0 20 0 15,0-20-1-15,0 0 5 0,0 19-2 0,0-2 0 0,-17-17-2 16,17 20 1-16,0-3 1 0,0 2-2 15,0-1 0-15,0-18-1 0,0 19 2 0,0 1-2 0,0-3 2 0,0 2 0 16,0-19-2-16,0 17 1 0,0-17 2 16,0 0-1-16,0 20-1 0,0-20 1 0,0 0-2 0,-19 0-1 0,19 0 1 15,0 0 0-15,0 0 1 0,0 0 1 0,0 0-1 16,0 0-1-16,0 0 1 0,0 0-1 0,0 0 0 0,0 0-1 0,0 0 2 16,0 0 1-16,0 0-3 0,0 17-2 0,0-17 5 15,0 0-1-15,0 20-1 0,0-3 3 16,0-17-3-16,0 19 0 0,19-19 0 0,-19 20 1 0,0-20 0 15,0 17-1-15,0-17 2 0,0 0-2 0,0 19 0 0,0-19 0 0,0 17 1 16,0-17-1-16,0 0 2 0,0 21-1 0,0-21-2 0,0 0 0 16,0 0 1-16,0 16 1 0,0-16 0 0,0 0 0 0,0 20-2 15,0-20 2-15,0 17 1 0,0-17-2 0,0 0 0 16,0 19 1-16,0 1 0 0,-19 14 0 0,19-34-2 0,0 19 2 16,0 18-1-16,0 0-1 0,-20-37 1 0,20 37-1 0,0-1 2 0,0-16-1 15,0 0 0-15,-16 33 0 0,16-33-1 0,0 17 2 16,0-1-1-16,0-16 1 0,0 16 0 0,0-20-1 0,0-16-1 15,0 38 1-15,16-38-1 0,-16 20 1 0,20 16-1 0,-1-16 2 16,-19-20-1-16,17 0 1 0,2 16 0 0,-2-16 1 0,2 0 1 0,-2 0-3 16,41 0 2-16,-22-16-4 0,36-4 1 0,-56 0 3 15,45 4-2-15,-25 16-1 0,20-20 1 0,-23 3-1 0,25-4 2 16,-19 21-1-16,13-16 2 0,-13 16-2 0,36 0 2 16,-39-20-3-16,-20 20 1 0,42 0-1 0,-2 0 2 15,16 0-1-15,-34 0 0 0,18 0 1 0,-40 0-1 0,20-16 1 0,39 16-3 16,-20 0 2-16,-19 0-1 0,17-20 2 0,-12 20-1 15,51 0-1-15,-18-20 0 0,-38 20 1 0,20 0 1 0,-20 0-1 16,94 0 0-16,-94-16 0 0,0 16-2 16,41 0-3-16,-24 0 2 0,21-20 4 0,1 3 3 0,-6 17-3 15,-49 0-2-15,21-20 0 0,31 20 3 0,-53 0-3 0,56-17 0 16,-58 17 0-16,57-20 5 0,-21 20-2 0,5-16-2 0,-3 16-1 16,-19 0 1-16,3 0 0 0,-22-20-1 0,2 20 1 15,0 0-1-15,34 0 1 0,-17 0 1 0,3 0-2 0,71 20 0 16,-35-20 2-16,-20 16-3 15,-35-16 2-15,32 0 0 0,-35 20 2 0,41-20-1 0,-39 0-3 16,17 0 2-16,0 0-3 0,58 17-4 0,-38-17 9 16,-4 0 2-16,26 0-3 0,-26-17-1 0,23 17-1 15,-20 0 2-15,1 0-1 0,-23 0 0 0,44 0-2 16,-2 0 2-16,-58 0 2 0,57 0 1 0,-35 0-2 0,14 0-1 16,21-20 1-16,-35 20-2 0,14 0 0 0,-17 0 1 15,41 0 1-15,-41-16-3 0,94 16 4 0,-58 0-2 16,-39 0-2-16,9 0 1 0,13 0 5 0,-19 0 1 0,58-20-14 15,-58 20 4-15,20 0 2 0,-40 0 3 0,59 0 0 16,-56 0 0-16,53 0 3 0,-36 0-1 0,22 0-2 0,-38 0 1 16,32 0-2-16,-16 0-1 0,3 0 2 0,-20 0 0 15,37 0 0-15,-20 0 0 0,-17 0 2 0,-19 0-1 16,33 0 1-16,-11 0 0 0,-2 0-3 0,-4 0 1 16,4 0 2-16,-20 0-3 0,19 0 1 0,-19 0 0 15,17 0 1-15,-17 0-1 0,0 0 1 0,19 0-1 16,-19 0 1-16,17 0-2 0,-1 0 1 0,-16 0 2 15,0 0-1-15,22 0-4 0,-22-20 3 0,0 20 0 16,0 0 1-16,20-17 0 0,-20 17 1 0,0-19-3 16,0 1 2-16,0-1-1 0,0 2 0 0,0 17 0 15,16-36-2-15,-16 15 3 0,0 21-1 0,0-53-2 0,0 33 2 16,0 1 1-16,0-18 4 0,0 21-4 0,0-22 3 0,0 2-2 16,0 16 1-16,0-36-2 0,0 39-1 0,0-39 0 15,0 0-2-15,0 2 2 0,0-22 1 0,0-14-1 0,0 34 1 16,0 18-2-16,0-54-2 0,0 56 2 0,-16-58 1 15,16-16 3-15,0 0-4 0,0-19-2 0,0 19 4 0,-20 37-1 16,20-56 1-16,0 73-1 0,0-91 11 0,0 18 0 16,0 53-13-16,0-34 5 0,0 36-2 0,0-18-1 15,0 38-1-15,0 18-1 0,0-58 1 0,0 21 3 0,0 0 0 0,0 34-2 16,0-35 2-16,-22-18-2 0,22 18 0 0,0 38 1 16,0-20 0-16,-16 19 0 0,16-18 1 0,-17-1 2 0,-2-17-4 15,19 18-4-15,0 17 4 0,-17-18-8 0,17 20-7 16,-19 0 11-16,19 18 7 0,-20-18 3 0,20-4-7 15,-16 23 0-15,16-20 1 0,-20 37 0 16,20 0 1-16,0-37-4 0,-22 37 4 0,3-19 2 0,5 2-2 0,-5-2-1 16,19 19-1-16,-36-37 2 0,16 37-1 0,-16-18 1 0,17 0-1 15,-20-20-1-15,23 38 2 0,-40-18 0 0,40 0 0 16,-40 18-4-16,18-20 3 0,2 3 0 0,0-2 2 0,-3 19-7 16,22-18 5-16,-41 18-2 0,42-18 9 0,-20 18-7 0,-20-20-1 15,37 20 0-15,-36-18 4 0,35 18-3 0,-35-18 1 0,-3 18-2 16,25 0 2-16,-23-18 0 0,20 18 0 0,-3 0-1 15,-16-20 1-15,-17 20 0 0,17-17-1 0,-20-2-1 0,39 19 1 16,-3-18 2-16,-35 0-1 0,2-2-1 0,-22 2 0 16,58 0 0-16,-36 0 2 0,-22-19 0 0,22 0-4 0,33 18 2 15,-16-18-1-15,19 37 0 0,0-17 3 0,-20-22 0 0,-18 22 0 16,-1-2-5-16,36 19 2 0,-33-18 2 0,36-1 2 16,-41 19-3-16,60-18 0 0,-91 18 3 0,67 0-3 0,-31 0-3 15,36 18 4-15,0-18 0 0,-5 0 1 0,-12 19-4 0,17-1 2 16,0-18 0-16,-39 19 1 0,39-19-1 0,-38 17 0 0,57 3 0 0,-24-20 1 15,7 19-2-15,-40-19 0 0,38 17 1 0,-3-17 1 0,-14 18-2 0,-21-18 1 16,32 0-1-16,-10 0 3 0,-20 19-1 0,52-19-1 16,-54 0 0-16,2 0-1 0,36 0 0 0,-3 19-1 0,-72-19-3 15,20 18 3-15,55-18 3 0,-61 19-1 0,9-2 1 16,52 3-1-16,-39-2-2 0,0 0 4 0,20 0-2 0,0 20 2 16,-37-1-1-16,73-37-1 0,-56 17-1 0,3 21 2 15,53-38-3-15,-20 18 2 0,-13 0 0 0,16 2 3 0,16-2-3 16,20-18-1-16,-36 18-2 0,36-18 3 0,-19 19 2 0,-3-19-2 15,22 0 1-15,-17 17-1 0,17-17-1 0,0 0-1 0,-16 0 0 16,16 0-1-16,0 20 3 0,0-20-9 0,0 0 0 0,0 0-14 16,0 0 10-16,0 0 0 0,0 0 0 0,0 0-1 0,0 0 0 0,0 18-15 15,0-18-6-15,16 0 15 0,-16 0-2 0,17 18-30 0,5-18-9 16,-22 0 29-16,36 18-49 0,-17 2-23 0,17-20 23 0,-16 36 18 16</inkml:trace>
  <inkml:trace contextRef="#ctx0" brushRef="#br0" timeOffset="849.11">21727 13667 65 0,'0'0'20'0,"0"0"5"0,0-19-9 0,0 19 14 0,0-19-16 15,0 1 14-15,0 18-2 0,0-17-13 0,0 17 0 0,0-19-1 0,0 19-1 16,0-17 12-16,0 17-14 0,0 0 7 0,0-21-2 0,0 21 2 16,0 0-9-16,0 0 6 0,0 0 1 0,0 0-2 0,0 0-3 15,0 0-2-15,0 0-3 0,0 0 1 0,0 21 1 16,0-21-1-16,0 17-5 0,0 2 2 0,-14 16-1 15,14 3 1-15,0-38-1 0,0 36 2 0,-19 2 0 0,19-21-4 16,0 39 4-16,-20-37-3 0,20 18 0 0,0-37-1 0,-16 37 0 16,16-1 0-16,0-15 2 0,0-5 0 0,-20 4-1 15,20-3-1-15,0 2 2 0,0-19 2 0,0 0 0 0,0 0 0 16,0 0-4-16,20-19 2 0,-20 2 2 0,16-19-2 0,4-4 2 16,-1 23-1-16,-5-20-3 0,5 0 1 0,3 18 1 15,-22-18 2-15,20 18-4 0,-4-15 1 0,-16 13-2 16,0 3 3-16,20 18 1 0,-1-37 0 0,-19 0-4 0,17 20 3 0,2-2 2 15,-19 2-1-15,0 17 1 0,0 0-4 0,17 0 0 16,-17 0 2-16,0 17-2 0,0 2 3 0,0-2-2 0,0 39 0 16,0-20-1-16,0-15 2 0,0-4 2 15,0 19-2-15,0-16-1 0,16 16 1 0,-16-36 2 0,0 18 2 0,0-18-2 16,0 19 0-16,22-19 9 0,-2 0-7 0,-20 0 0 0,0 0-3 16,36-19 6-16,-17-18 0 0,-2 20-6 0,2-3 1 0,-2 20 0 15,18-36 1-15,-35 19-3 0,39-4 1 0,-19 21 2 0,-1-18-4 16,17 18 3-16,-36 0 0 0,36 0-5 15,-36 18 1-15,17 3 3 0,5 13-1 0,-22 5-2 0,0-22 0 16,16 39-4-16,-16-2-6 0,0-35 3 0,0 38-22 0,0-21-23 16,0-18 19-16,0 37-107 0,20-18 19 15,-20-17 72-15,19-3-54 0</inkml:trace>
  <inkml:trace contextRef="#ctx0" brushRef="#br0" timeOffset="1178.09">22654 13797 114 0,'0'-20'131'16,"-22"1"-100"-16,22 19-1 0,0 0-16 16,-20 0-1-16,20-17 10 0,0 17-13 0,-14 0-1 0,14 0-1 0,-19 0 5 0,19 0-7 15,-19 0 4-15,19 0-7 0,0 17 0 0,-17-17 0 0,17 0 0 0,-19 39 2 16,19-22-5-16,0 2 4 0,0-1-4 0,0 1 4 0,0-1-5 16,0 18 3-16,0-36-2 0,0 40 3 0,0-4-2 0,0-19 5 15,19 2-2-15,-2-1 0 0,-17-18 3 16,19 0-1-16,-19 0-1 0,19 0-4 0,-5-18 2 15,6-18-2-15,-20 36 0 0,22-20 3 0,-22 4-2 0,19-24 2 16,-2 23 0-16,-17 17-1 0,0-19-1 0,19 1 2 0,-19-1 5 16,0 1-7-16,0 18-1 0,0-19 4 0,0 19 2 15,0 0-4-15,0 0 4 0,0 0-6 0,0 19 3 0,0-1 1 16,0 1-4-16,0-19 2 0,0 18-2 0,0 18 1 0,0-17-3 0,0 2 1 16,0 15-3-16,0-19 3 0,0 2-2 0,0 18-5 0,0-20 0 15,19 23-13-15,-19-40 6 0,0 36-24 0,17 0 13 0,-17-18-33 16,19 18-18-16,-2 4-20 0,0-24 6 0,-17 2 59 15,22-18-1-15,-22 19 21 0,19-19-32 0</inkml:trace>
  <inkml:trace contextRef="#ctx0" brushRef="#br0" timeOffset="1349.88">22947 14036 58 0,'0'0'8'0,"0"-19"3"0,0 2 4 0,0 17-6 0,17-36 19 16,-17 36-12-16,0-40 18 0,0 23-18 0,0-2 20 0,0 19-18 16,19-37 15-16,-19 19 12 0,0 18-32 0,22-19 8 15,-22 19-10-15,0-17 11 0,17 17 0 0,-17 0-15 16,0 17 7-16,0-17-9 0,0 19 4 0,19-1-4 0,-19 1-2 15,0-1-2-15,0 18 0 0,0-17 0 0,0 2 0 0,0-5-1 0,0 4-3 16,0-3-14-16,0 2-17 0,0-1 10 0,0-18-42 16,0 19 23-16,0-19-66 0,0 0 20 0,0 0 11 0</inkml:trace>
  <inkml:trace contextRef="#ctx0" brushRef="#br0" timeOffset="1649.02">23226 13335 181 0,'0'0'51'0,"0"0"6"0,0 0-21 0,0 0-5 15,0 0-2-15,0 0-16 0,0 18 9 0,-19 0-4 0,19 0-12 16,0 2 5-16,0 16-4 0,0 1-2 0,0 0-1 16,0-19-3-16,0 39 1 0,0-40-3 0,0 39-3 0,-19-20-5 15,19-15 2-15,0 32-13 0,0-33 6 0,0 16-22 16,0 19-9-16,0-36 19 0,0 17-27 0,0-15 26 0,0-5 2 0,0 4-20 16,0 16 28-16,0-36 5 0,0 18 1 0,0-18 11 0,0 19 4 15,0-19 14-15,0 0 12 0,19-19-13 0,-19 19 13 16,0-37-3-16,0 20-4 0,19-3-13 0,-19 4 10 0,17-24-9 15,-17 40-1-15,19-54 13 0,-2 35-11 0,2 1 11 0,-2-18-2 0,0-3 1 16,24 5-1-16,-22 13-1 0,-19 3-12 0,17 18-1 16,2-18-1-16,-19 18-2 0,17 0 8 0,2 0-7 0,-19 0 0 15,20 0 1-15,-6 36 3 0,5-36-5 0,-19 55 5 0,22 20-5 0,-22-1-2 16,0 19 4-16,19-3-4 0,-19-14-8 16,0-3-8-16,0 0-16 0,0-17-20 0,0-38 14 15,0 18-66-15,0 2-40 0,0-20 80 0,17-18 11 16,-17 18-9-16</inkml:trace>
  <inkml:trace contextRef="#ctx1" brushRef="#br0">24127 14477 0,'-36'-129'62,"-57"0"-46,-110-148-16</inkml:trace>
  <inkml:trace contextRef="#ctx0" brushRef="#br0" timeOffset="2866.26">26306 13223 35 0,'0'0'16'0,"0"0"-11"0,0 0-2 0,0 0 1 0,0 0 4 0,0 0-4 0,0 0 0 0,0 0 8 15,0 0-4-15,0 0 3 0,0 0 12 0,0 20 2 0,0-20-3 16,0 0-2-16,0 0 0 0,0 18-2 0,0-18-10 16,0 0 13-16,0 0-13 0,0 0 11 0,0 0-12 15,0 0 11-15,17 0-2 0,-17 0-2 0,0 18 13 16,0-18-11-16,0 0-10 0,0 0 5 0,0 20 0 16,0-20-7-16,0 0 5 0,0 17-6 0,0-17 5 15,-17 19 0-15,17-1-7 0,0 0 4 0,0-18-5 0,0 38 9 16,-19-38-5-16,19 19-2 0,0-2-1 0,0 20 2 0,-17-18-3 15,17-1 0-15,0-18-1 0,0 18 3 0,0 3-6 0,0-4 4 16,0-17-2-16,0 19 6 0,0-2-4 0,0 1 1 0,0-18-2 0,0 19 3 16,0-19-5-16,0 19-4 0,0-1-14 0,0-18-15 0,0 18 14 15,0-18-7-15,0 0-41 0,0 21 25 0,17-21-6 0,-17 0-39 16,0 0 32-16,0 0 12 0</inkml:trace>
  <inkml:trace contextRef="#ctx0" brushRef="#br0" timeOffset="3132.9">26306 12873 52 0,'0'0'14'0,"0"0"-5"0,0 0 0 0,-19 0 17 0,19-16-10 0,0 16 17 15,0 0-16-15,0 0 0 0,0 0 15 0,0-20 12 16,0 0-17-16,0 20-14 0,0 0 10 0,0-17-2 15,0 17-4-15,0 0-7 0,0 0-4 0,0 0 19 16,0-19-15-16,0 19 6 0,0 0-9 0,0 0-2 0,0 0 6 16,0 0-3-16,0 0-3 0,0 0-2 0,0 0 0 0,0 0 1 0,0 0-2 15,0 0 0-15,0 0-7 0,0 0-11 16,0 0-14-16,0 0 8 0,0 0-42 0,0 0-29 16,0 0 34-16,0 0-43 0,0 0 6 0</inkml:trace>
  <inkml:trace contextRef="#ctx0" brushRef="#br0" timeOffset="3567.12">26987 13095 57 0,'0'0'0'0,"0"0"48"0,0 0-27 16,0-18 39-16,0 18-42 0,0 0 18 0,0 0-18 16,0-19 14-16,-17 19-6 0,17 0-13 0,0 0 10 15,0 0-11-15,0-19 8 0,0 19 0 0,0 0-3 0,0 0-9 16,0-17 12-16,0 17 0 0,0 0-14 0,0 0 0 0,0 0 3 16,0 0 0-16,0 0-1 0,0 0-3 0,0 0-3 0,0 0 1 0,0 0-1 15,0 0-2-15,-19 0 1 0,19 17 2 0,0-17-4 16,0 0-13-16,0 19-14 0,0 0 9 0,0-19-32 15,0 18-17-15,0 0 27 0,0-18-6 0,0 19-53 0,0 0 28 16,0-1 7-16</inkml:trace>
  <inkml:trace contextRef="#ctx0" brushRef="#br0" timeOffset="3752.59">26951 13353 45 0,'-17'0'17'0,"17"0"13"0,0 0 1 0,0 0-15 0,0 0 14 16,0 18-4-16,0-18-14 0,0 0 12 0,0 0 0 0,0 0-12 15,0 18 29-15,0-18-30 0,0 0 11 16,0 20 3-16,0-20 1 0,0 0-11 0,0 0 11 15,0 0-13-15,0 0-4 0,0 19 9 0,0-19-2 0,0 0-3 16,0 0-9-16,0 0 4 0,0 0-6 0,0 0 0 0,0-19-1 16,0 19 4-16,0 0-5 0,0 0-1 0,0 0-3 0,0 0 0 15,0 0-13-15,0 0-14 0,0 0-11 0,0 0-15 16,17 0 17-16,-17 0-58 0,0 0 42 0,0 0-34 0,0 0 6 16</inkml:trace>
  <inkml:trace contextRef="#ctx0" brushRef="#br0" timeOffset="5145.64">27966 12966 39 0,'0'0'10'0,"0"0"6"0,0-19-9 0,0 19-3 0,0 0 4 15,0 0 3-15,0-18-4 0,0 18 14 0,0 0-9 0,0 0 12 16,0 0-3-16,0-18-11 0,0 18-1 0,0 0 8 0,0 0 0 16,0 0-10-16,0 0 8 0,-22 0 1 0,22 0-6 15,0 0 5-15,0 0-1 0,0 0-6 0,-19 0 5 16,19 0 0-16,0 0-7 0,0 0 1 0,0 0 6 0,-14 0-1 0,14 0-1 15,0 0-7-15,-20 0 5 0,20 0-3 0,-19 0 2 16,19 0-3-16,-17 0 1 0,17 0-3 0,-19 0 3 16,2 0 0-16,-2 0-3 0,0 0 3 0,-3 0-5 15,22 0 1-15,-17 18 2 0,0 0-1 0,17-18-2 16,-36 19 14-16,17 18-7 0,19-18-7 0,-17-2 2 16,-2 2 0-16,19 18-2 0,-19-37-1 0,19 18 0 0,-17 20 1 15,-5 16 5-15,22-16-5 0,0-20 0 16,-17 20 1-16,17-2-1 0,0-18-2 15,17 18 1-15,5 3 2 0,14-2 1 0,-17-20-2 16,-2 2 0-16,19 17 0 0,-17-15 4 16,37 15 0-16,-18-36-3 0,-2 0 3 15,-19 0 2-15,22-19 1 0,-25 2-1 0,5-4-4 0,3 3 5 16,14 0-4-16,-17-18 0 0,1 16-3 0,-4 20-2 0,4-36 8 16,-4-2-6-16,-16 38 4 0,17-55 0 0,-17 38-2 0,22-21-3 15,-3 0 1-15,-19 38 1 0,0-54 4 0,17 17-5 16,-17 18-6-16,0-17-6 0,0 17 5 0,0-17 7 0,-17-20 2 15,-41-17 3-15,58 37-5 0,-16 16-1 0,-20-17 2 16,-3-19-1-16,22 38 1 0,-2-18-3 0,-22 17 0 0,27-1 2 16,-6 20 0-16,1-17-1 0,19 17 0 0,-36 0-1 15,0-18 1-15,17 18-3 0,-3 0 1 0,5 0-12 16,0 18-13-16,17-18 12 0,-19 0-24 0,2 17-8 0,-2 3-9 16,2-1-11-16,-2-2-17 0,19-17 35 15,0 19-39-15,0-1 34 0,0 1 1 0</inkml:trace>
  <inkml:trace contextRef="#ctx0" brushRef="#br0" timeOffset="8083.35">24848 8447 45 0,'0'0'11'0,"0"0"-4"0,0-17 13 0,0 17-11 15,0 0-5-15,0-18 4 0,0 18 3 0,0-20 2 16,0 20-6-16,0-18 6 0,0 18 1 0,0 0 3 15,0 0-8-15,0-18 8 0,0 18 7 0,0 0-17 0,0-19 1 16,19 19 0-16,-19 0 8 0,0-17-9 0,17 17 13 0,-17-20-15 16,0 20 0-16,0-18 9 0,19 18-5 0,-19-18-4 15,17 18-2-15,5-18 11 0,-22 18-10 16,0 0-1-16,0 0 8 0,0 0 1 0,16 0 1 16,-16 0-8-16,0 18 4 0,0-18-7 0,0 36 4 0,0-16 3 15,0 16-6-15,0-18-2 0,0 0-1 0,0 20 4 16,0-21-3-16,0 39 3 0,0-20 0 0,0 2-1 0,0 17-4 15,0 38 0-15,0-20 2 0,0-17-1 0,20-19 2 0,-20 17 0 16,0 38-3-16,0 19 0 0,0-55 2 0,0 54-1 0,0-54 0 16,0-2-1-16,0 132 2 0,0-57-1 0,0-56-1 0,0-17 1 15,0 72-2-15,0-72 2 0,0 18 0 0,0-18 0 0,0 90 0 16,0-16 0-16,0 18 0 0,0-18 1 0,0-3-1 16,0-71 1-16,0 54-1 0,0 2 1 0,19-2 3 15,-2-18-1-15,2 0-2 0,-19-36-2 16,17 0 0-16,-17-2 1 0,19 2 1 0,-19-39 0 15,0 2-1-15,17 37 2 0,-34 165 5 32,-2-202-7-32,19-19 0 15,0 37-1-15,0-37 1 0,0 19 1 0,-17-19 0 0,17 17-1 0,0 1 0 16,0-18 1-16,0 19-2 0,0-19 0 0,0 0 1 16,0 19-1-16,0-19 1 0,0 0-2 0,0 0-3 15,0 0 1-15,0 0 2 0,0 0-5 16,0 0 0-16,0 0 2 0,0 0-6 0,0 0 4 0,0 0-1 15,0-19-11-15,0 19 8 0,0 0-2 0,0-19-33 0,0 19 27 16,0 0-3-16,0 0-29 0,-19-18 21 0,19 18-2 0,0-17-47 0,0 17 63 16,-17-39-50-16</inkml:trace>
  <inkml:trace contextRef="#ctx0" brushRef="#br0" timeOffset="9040.46">24903 8577 53 0,'0'0'7'0,"0"0"-3"0,-19-18 12 0,19-19-4 16,-17 37 3-16,17-19-7 0,-19 2 2 0,19-22 22 15,-17 4-10-15,-2 15-2 0,19 2 2 0,-20-19 14 16,4 20-16-16,16-21-2 0,0 38-10 16,-22-18 9-16,22 0-9 0,-20 18-1 0,20-20 6 0,-16 2-1 15,16 0-8-15,0 18 4 0,0-19-1 0,-17 19-5 16,17 0 3-16,0 0-4 0,0-18 2 0,0 18-1 0,0 0 2 15,0 0-1-15,17-19 3 0,-17 19 0 0,36 0 0 0,-14 0-4 16,-6 0 1-16,4-18 0 0,16 18 6 0,36-18 1 0,-34 18-5 16,90-38 5-16,-90 38-7 0,73-18 1 0,-17 0 0 15,-38 18-1-15,71 0 1 0,-72 0-2 0,95 0 0 0,-4 0 1 16,1 18-1-16,113 0-1 0,-94 2 0 16,-77-2 2-16,99 0 2 0,-97 0-2 0,0 1-2 0,73-1 0 15,24 19 4-15,88 1 4 0,-201-38-9 16,86 36-1-16,5-18 1 0,-89-18 1 0,144 0 4 0,75 0 0 15,-224 0-4-15,3-18-1 0,55 18 3 16,-55 0-2-16,49 0-1 0,-10 0-2 0,-4 0 3 0,-18 0 2 16,2 0-4-16,-58 0 0 0,52 0 0 0,-10 18 5 15,-42-18-3-15,16 20 2 0,65-3 0 16,-101-17-1-16,4 0 1 0,13 0-3 0,8 19 6 0,15-19-4 16,-56 0-2-16,36 18 1 0,-3-18-1 0,8 0 2 15,-24 0-1-15,2 0 1 0,1 0 1 0,-4 0-2 16,-16 0-3-16,0 0 1 0,20 0 2 0,-20 0 2 0,16 0-1 15,-16 0-4-15,20-18 3 0,-20 18 0 0,16 0 1 0,-16 0-1 16,0 0 0-16,0 0-2 0,0 0 0 0,22 0 2 0,-22 0 1 16,0-19-2-16,0 19 1 0,17 0 0 0,-17 0-2 15,0 0 3-15,0 0 1 0,19 0-4 0,-19 0 0 16,0 0 2-16,20 0 0 0,-4 0 1 0,-16 0-3 0,0 0 1 16,20 0 0-16,-20 19 1 0,16-19 1 0,4 18-1 15,-20 0 0-15,16-18 0 0,-16 20 0 0,17 15 1 16,-17-16-1-16,0 1-1 0,22-3 4 0,-22 2-2 15,39 36-3-15,-39-37 2 0,16 0-2 0,-16 21 2 16,0-22-2-16,36 57 2 0,-36-19 1 0,20-18-2 0,-1 37 1 16,-19-38-2-16,14 38 0 0,-14-18-1 0,19 17 3 0,-19 20-1 15,0-57 0-15,22 20 0 0,-22 91 0 0,0-37-4 16,20 20 1-16,-20 0-2 0,0-75 2 0,0 56 5 16,16-56-3-16,-16 0 1 0,0 129 0 0,20-128 0 15,-20 18-1-15,0 0 1 0,19 54-1 0,-19-73 1 0,17 75-1 0,-17-56 1 16,19 54 0-16,-19 2 0 0,17-2-1 0,-17-72 0 15,0 18 0-15,0 36 1 0,16 37 0 0,-16-108 0 0,0 52 2 16,0-55-2-16,0 57 0 0,0 36 4 0,0-92-4 16,-16 19 0-16,16-1 2 0,0 19-2 0,0 0 4 15,0-38-3-15,0 20 0 0,0 36-4 0,0-36 4 16,0-20-1-16,0 1 0 0,0 18-4 0,0-55 0 16,0 18-9-16,0 1-9 0,0-19 8 15,0 0-46-15,0 0 34 0,0 0-41 0,0 0 25 0,16-37-6 0,-16 18-64 16,0 2 59-16,0-2 11 0,0-36-7 0</inkml:trace>
  <inkml:trace contextRef="#ctx0" brushRef="#br0" timeOffset="9866.69">23484 8503 70 0,'-20'0'28'0,"20"0"-9"0,0-17-5 16,0 17 2-16,0 0 1 0,-19-20 12 0,19 20-5 0,-17-19 15 0,17 19-27 16,-19-17-1-16,19 17 10 0,-17 0-3 0,17-18-11 15,-19 18 6-15,0 0-10 0,19 0 6 0,-22 0-6 0,22 0 2 0,-17 0 3 16,-19 0-1-16,19 18-4 0,17-18 0 0,-36 17 4 0,36-17-3 16,-38 39 2-16,-1 14 3 0,3 3-2 0,-17 18 4 15,34-38-7-15,-58 130 7 16,77-72-5-16,-17-2-2 0,0-56-1 0,17 19-2 15,0 38 0-15,0 17 1 0,0 2-1 0,0-21-2 16,17 20 5-16,0 0-3 0,-17-75-3 0,19 94-4 16,-19-56-2-16,0-19-8 0,0-18-10 0,0 17-35 15,0-34-1-15,0-2 26 0,0 0-39 16,0-18 41-16,0-18-100 0</inkml:trace>
  <inkml:trace contextRef="#ctx0" brushRef="#br0" timeOffset="10034.35">22598 9573 234 0,'0'0'68'16,"0"0"-44"-16,0-19 4 0,0 19-11 0,0 0-2 16,34 0 15-16,-34 0-18 0,22 0 0 0,52 0 16 0,-21 0-14 0,22 0-4 15,-1 0-6-15,37 0 0 0,-39 0-1 16,3 0-2-16,-1 19-2 0,-57-19-1 16,77 0-18-16,-75 0 4 0,17 17-30 0,-36-17 16 0,36 0-42 15,-2 0-22-15,-15 0 43 0,3 0-31 0,-3 0-8 16</inkml:trace>
  <inkml:trace contextRef="#ctx0" brushRef="#br0" timeOffset="10366.84">23614 9389 113 0,'-20'0'37'0,"20"0"12"0,0 0-24 0,0 0-11 0,-19 0 31 0,19 0-33 16,0 0 9-16,0 0-13 0,0 0 13 0,0 0-16 16,0 0 0-16,0 0-2 0,-17 0 5 0,17 0-5 0,0 18-1 15,0-1 1-15,0 2 0 0,-19 18 0 0,19-37 0 16,0 37 2-16,-22-18-1 0,22-1-1 0,0 1 0 0,0-2 0 15,-19 39-1-15,19-19-5 0,-14 19 2 0,-6-19 2 0,20-18-1 16,0 17 0-16,0-17 1 0,0 17 1 0,-19-17 2 16,19-2-3-16,0 3 4 0,0-1 1 0,0-19-4 0,19 0 3 15,-19-19-4-15,20 19 1 0,-20-20 0 0,33-16 3 0,-11 36-1 16,-3-55 2-16,-19 36-5 0,36-17 0 0,-16-20 1 0,-4 38-1 16,4-19 2-16,-4 1 2 0,1-3-2 0,5 3 1 15,-22 18 3-15,19 18-3 0,-2-19 7 0,-17 19-6 16,0-18 0-16,19 18 4 0,-19 0-5 0,20 18 5 0,-20 1-1 0,0-1-7 15,16-18 1-15,-16 36 3 0,0 20 0 0,0 0-7 16,20-2-2-16,-20-15 2 0,0 16 0 0,0-19-4 16,0 39-20-16,0-40-5 0,16 21-13 0,-16-37-11 15,0 18-55-15,17-37 66 0,-17 18-42 0,0-18 52 16,19 0-9-16</inkml:trace>
  <inkml:trace contextRef="#ctx0" brushRef="#br0" timeOffset="10683.28">24018 9720 80 0,'0'0'31'0,"0"0"5"0,0 0-19 0,0 0 0 16,0 0 3-16,0-18-7 0,0 18 14 0,16 0 1 0,-16 0-16 15,0 0 5-15,0 0-10 0,22 0-1 0,-22 0 12 16,0 0-9-16,0 0-4 0,17 18 7 0,-17 1-6 0,0 18 9 16,0-37-10-16,0 36 2 0,0-36-3 0,0 38 4 0,0-2 0 15,0 20-2-15,0-37-3 0,0 36 1 16,-17-19 2-16,17-17 1 0,0 18-1 0,0-19-5 15,0 0 3-15,0 0 1 0,0-18-3 0,0 20 0 0,0-20 0 16,0 0 0-16,0 0-1 0,0 0 2 0,17-20-2 0,2 2 3 0,1-18 0 16,-4 36-3-16,4-19-1 0,-4-36 1 0,-16 37 1 0,36-20 0 0,22-35 2 15,-58 54-1-15,20 1 6 0,16-19 2 16,-20 18-7-16,4 2 7 0,13 17-7 0,-33 0 0 0,19 0-3 16,3 0 2-16,-22 0 5 0,20 36-5 0,-20-17 4 0,16 36-3 15,-16-38-3-15,20 3 0 0,-20 34 0 0,19 2-4 0,-19-19-3 16,0 56-46-16,0-57 19 0,17 20-65 0,-17-38 31 15,0 0-8-15,0 0 4 0,0 20-58 0</inkml:trace>
  <inkml:trace contextRef="#ctx0" brushRef="#br0" timeOffset="22051.01">25988 9297 50 0,'0'0'17'0,"0"0"42"0,0 0-12 0,0 0-25 15,0 0-1-15,0 0 21 0,0 0-5 0,0 0-8 16,0-20-17-16,0 20 1 0,0 0-4 0,0 0 10 0,0 0-12 0,0-18 2 16,0 18 9-16,0 0-4 0,0 0-1 0,0 0 2 0,-17-18-7 15,17 18 3-15,0 0-6 0,0 0 0 0,0 0 0 0,0 0-1 0,-16 0 1 16,16 0 3-16,0 0-5 0,-36 0 10 16,36 0-11-16,0 0 0 0,-20 0 5 0,4 0-4 0,-4 0 3 0,1 0-5 15,2 0 3-15,-21 18 0 0,18-18 3 0,4 18-6 0,-4-18 1 16,4 20-2-16,-4-3 1 0,20-17 1 0,-19 37-2 0,-20-18 0 15,39 0 0-15,-19-1 0 0,2-1 3 0,17 2-3 16,0 1 0-16,0 16 0 0,0-18-1 0,0 19 4 0,0-1-2 16,0-16-4-16,17-1 2 0,-17-19 3 0,19 36 0 15,3-36-1-15,-5 18-2 0,2 1 0 0,1-19 0 0,-4 18 2 16,20-18 2-16,-16-18-1 0,-20 18-3 0,38-19 1 16,-21 1 1-16,2-1-2 0,17-17 3 0,-16-1 0 0,-20 18-2 15,36-18 1-15,-36 0 0 0,16 0 2 0,1 1-2 0,-17 18-1 16,22-20 1-16,-3 1 2 0,-19 20-3 0,0-3 3 0,0 20-1 15,0-36-1-15,0 36 3 0,0-18 1 0,0 18 0 0,-19 0 1 16,19 0-2-16,0 0-3 0,0 0 0 0,0 18 6 16,0 0-4-16,0 20 0 0,0-38-3 0,0 54 3 0,0-35-1 15,0 35 1-15,19-35-2 0,-19 37-2 0,20-38 1 0,-4 38 0 16,4-39 1-16,-4 22 2 0,-16-22-2 0,39 2 1 0,-25 18-1 16,27-19 0-16,-21 1 1 0,-20-19-2 0,36 0-1 0,-36 0 0 15,55 17-6-15,-38-17-5 0,-1-17 3 0,6 17-6 16,-2-19-30-16,-20 19 11 0,36-37-54 0,-17 19-26 0,-2 18 47 15,-17-19-5-15,19-17-40 0,-2-1 40 0</inkml:trace>
  <inkml:trace contextRef="#ctx0" brushRef="#br0" timeOffset="22318.88">26713 9093 168 0,'0'0'145'0,"0"0"-86"16,0 0-11-16,0 0-29 0,0 0 10 16,0 0-18-16,0 0 0 0,0 0 2 0,0 0-5 0,0 0-5 15,0 18 1-15,0 2-1 0,0-3-4 0,0 20-3 0,0-18-13 16,16 18-19-16,-16-19-15 0,0 0-21 0,0 19-30 15,0-37 44-15,0 37-37 0,0-37 64 0,0 19-23 0</inkml:trace>
  <inkml:trace contextRef="#ctx0" brushRef="#br0" timeOffset="22439.73">26655 9683 175 0,'0'0'106'0,"-17"0"-38"0,17 19-34 0,0-1-5 16,0 1-18-16,0-2-6 0,0-17-5 0,0 20-19 15,0-20 0-15,0 19-53 0,0-19-49 0,17 0 10 16,-17 0 45-16</inkml:trace>
  <inkml:trace contextRef="#ctx0" brushRef="#br0" timeOffset="23934.49">27819 8945 55 0,'0'0'10'0,"0"0"7"0,0 0-6 0,0-18 32 0,0 18-26 0,0 0-1 16,0 0 13-16,0-18-17 0,0 18 11 0,0 0-2 0,0-18 18 15,0 18-31-15,0 0 17 16,0 0-10-16,0 0 2 0,0 0 0 0,0 0-9 16,0 0 0-16,0 0 7 0,0 0-7 0,0 0 0 0,0 0 3 0,0 0-7 15,0 0 0-15,0 18 2 0,0-18 5 0,0 0-6 0,0 18 7 0,0-18-8 16,0 18 5-16,-19-18-5 0,19 0 1 0,0 20 0 0,0 16 4 16,0-18-7-16,0 0 1 0,-19-18 0 0,19 20-2 15,0-2 3-15,0 18-1 0,0-16-3 0,0-20 0 0,0 36 3 16,0 1 1-16,0-18-4 0,0 17 0 0,0 2 0 15,0-38 0-15,0 36 3 0,0 1-1 0,0-18-3 0,19 16 0 0,-19-16 0 16,0 18 0-16,0 0 4 0,0-18-3 0,0-1 0 0,0 18-1 16,0-36 3-16,0 39 0 0,0-3 1 0,0-36-2 0,0 37-4 0,0 0 2 15,0-20-1-15,0 3 3 0,0-20-1 0,0 36 1 16,19-17 1-16,-19 0 2 0,0-1-3 0,0-18 0 0,0 0-2 16,0 18 1-16,0-18 0 0,0 0 0 0,0 0-1 15,0 0 0-15,0 0-3 0,17 0-5 0,-17 0 0 0,0 0-20 16,0 0-16-16,0-18-14 0,0 0-17 0,0 18 30 15,0-38-57-15,0 38 19 0,0-36 2 0</inkml:trace>
  <inkml:trace contextRef="#ctx0" brushRef="#br0" timeOffset="25840.63">27911 8927 43 0,'0'0'11'0,"0"0"-3"0,0 0 7 0,0 0 5 16,0 0-7-16,0 0-1 0,0 0 14 0,0-18-12 0,0 18-1 15,0 0 24-15,0 0-15 0,0 0-13 0,0 0 4 16,0 0-5-16,0 0-4 0,0 0 0 0,-20 0 7 0,20 0-6 16,0 0 7-16,0 0-6 0,-19 0 5 0,19 18 1 0,0 0-1 15,0-18-6-15,0 20 3 0,-17-3 3 0,17 2-8 16,0-1 8-16,-19-18-8 0,19 18 1 0,0-18 1 16,0 20 0-16,-17-2 0 0,17 0-1 0,0 20-2 15,0-38-2-15,0 17 1 0,-19 2 1 0,19 18 0 0,0-18-1 16,0-1 2-16,0 18-2 0,-19 1 0 0,19 0 3 15,0-18-3-15,0 0 2 0,0 16 0 0,0-16-1 0,0 1 1 0,0 34 1 16,0-35-2-16,0 18 3 0,0-20-3 0,0 39 6 0,0-37-8 16,0 36 0-16,19-19 2 0,-19-16-2 0,19 16 3 15,-2-17-2-15,2 0 1 0,-19-1-2 0,17 0 1 0,22 18-1 0,-39-36 0 16,14 20 1-16,5-1 0 0,3-19 0 0,14 17 2 0,-36 1-2 0,19-18 0 16,37 20 5-16,-40-20-2 0,-16 0-3 0,58-20 5 15,-41 20-3-15,2-35 1 0,17 16 2 0,-36-1-2 0,36-16 3 0,-19 18-2 16,-17-19-1-16,41 1 1 0,-41-3-2 0,36-34 1 0,-16 36-2 15,16-19 0-15,-36 20-1 0,0-1 0 0,0 0 0 0,16 20 1 0,4-76 4 16,-20 74-5-16,0 1 1 0,0-18-1 0,0-2 1 0,0-17 1 0,0 36-2 16,0-18 2-16,0 20-2 0,-20-21 3 0,4 20-2 0,-4-38 4 15,4 38-4-15,16-18 0 0,-39 36-2 16,22-38 2-16,-5 38 1 0,-14-18-1 0,36 18-4 0,-36-18 3 16,0 18 0-16,0-20-1 0,17 20 1 0,-3 0-1 15,5 0 0-15,1-17 2 0,-4 17-1 0,-16 0 1 0,17 0 0 0,-17 0-2 16,-5 0-1-16,-12 17 0 0,17-17-4 15,36 0 0-15,-36 20-10 0,17-2-8 0,19-18 6 16,-22 18-3-16,22-18-1 0,-17 18-31 0,-19 2-55 16,36-3 59-16,0-17-7 0,-17 19-48 0,17-1 64 0,0-18 12 0,-19 38-27 15</inkml:trace>
  <inkml:trace contextRef="#ctx0" brushRef="#br0" timeOffset="27928.46">27634 8577 59 0,'0'0'6'0,"0"0"-2"0,0 0 0 0,0 0 0 0,0 0 1 0,-19-18 11 0,2-2 42 0,17 3-42 15,-22 17 14-15,22-19-6 0,-17 19-13 0,17-17-3 16,-19 17 11-16,19 0-11 0,-17-20 18 0,-2 20-7 0,2 0-4 16,17 0-3-16,-19 0-7 0,19 20 11 15,-19-20-12-15,19 0 0 0,0 17 2 0,-17 2-2 0,17-2 3 16,0-17-5-16,0 38 5 0,0-2 2 0,17-17-7 15,-17 1 2-15,0-3 0 0,38 19 6 0,-21 2-7 0,38 17 5 0,1 1 0 16,-37-19-3-16,53 37 5 0,22-2 0 0,-22 22 0 16,22-2 2-16,-58-56-6 0,72 75 4 0,-67-57-6 15,51 58 4-15,-59-58-4 0,64 58 1 0,-61-58-4 0,74 112 6 16,-54-54-2-16,-20-57-4 0,19 38 2 0,-36-57-2 16,37 38-1-16,-40-38 0 0,37 20 0 0,8 0 1 0,-25-20-2 15,0-16-2-15,-17-2-5 0,14-1-6 0,-33-17 2 16,42 0-21-16,-42 0 11 0,16 0-38 0,-16 0 20 0,0-17-8 15,20-1-69-15,-20-38 15 0,19 0 12 0</inkml:trace>
  <inkml:trace contextRef="#ctx0" brushRef="#br0" timeOffset="28180.38">29145 8817 171 0,'0'0'77'0,"0"-19"-37"0,-17 0-2 16,17 19-23-16,-19-18 12 0,19 18-16 0,-17 0 7 0,-2 0-2 16,-1 0-1-16,-38 0-2 0,42 0-7 0,-76 37 8 15,-18-18-9-15,54 18-3 0,1-20 2 0,-72 39-1 0,71-38 0 16,-93 38-1-16,-17 18 1 0,91-38-1 0,-93 38 3 0,24 18-1 16,-78 74-1-16,73-55-3 0,22 0 1 15,52-37-5-15,39-18 1 0,-55 35-8 0,35-16-2 0,18-40 2 16,21 21-23-16,-2-37 12 0,19 18-35 0,0-19 21 0,0-18-5 15,0 18-55-15,0 0 18 0,19-18 54 0,-2 0-44 0</inkml:trace>
  <inkml:trace contextRef="#ctx0" brushRef="#br0" timeOffset="28720.09">29477 9297 84 0,'0'0'0'0,"0"0"28"0,0 0 70 0,0 0-76 16,0 0 21-16,0 0-23 0,0-20 14 0,0 20-9 16,0 0-5-16,0 0-2 0,0-18-11 0,0 18 5 0,0 0-2 15,0 0-4-15,0 0 5 0,0 0 0 0,0 0-1 16,0 0-5-16,19 0-1 0,-19 0 11 0,0 38 3 16,0-38-11-16,17 54 9 0,-17-16-7 15,0-20-7-15,16 38 2 0,-16 17 2 0,0-36-3 16,0 55 1-16,0-55-6 0,0 37 2 0,0 0 0 0,0-2 1 15,0 2-1-15,0-36 0 0,0 17 0 0,0 0-2 16,0-37 0-16,0 20-11 0,0-1-11 0,0-37 6 0,-16 18-29 16,16 1-18-16,0-19 24 0,0 18-63 0,0-18-6 15,-17-18-14-15</inkml:trace>
  <inkml:trace contextRef="#ctx0" brushRef="#br0" timeOffset="28918.88">29529 9241 196 0,'0'0'50'0,"0"0"6"0,0 0-32 0,0-18 21 0,-16 18-27 0,16 0 12 16,-17 0-18-16,17-19-1 0,0 19 6 0,-19 0-10 0,19 0 3 0,0 0-5 15,0 0-2-15,-17 0 1 0,17 0 4 0,0 0-3 0,0 19 2 16,0-1-5-16,-19 0 3 0,19 20 0 0,-17-21-2 0,17 20-1 16,-19 1-4-16,19-3 1 0,-20 4-7 0,20-3-13 15,-16 1 4-15,16-19-6 0,-22 18-37 0,5 20-29 0,-2-19 31 16,19-18-2-16,-17-1 6 0,-2 18 10 0,2-16-42 0</inkml:trace>
  <inkml:trace contextRef="#ctx0" brushRef="#br0" timeOffset="29097.63">28907 10200 209 0,'0'0'0'0,"0"0"90"0,0 0-75 0,0 0 21 0,19 0-19 15,-19 0 1-15,17 0 1 0,2 0 13 0,14 0-17 0,9 0 9 0,-26 0-14 16,40 0 7-16,-20 0-10 0,22 0-2 0,69-18 5 0,-33 18-6 15,-41 0-3-15,21-20 0 0,-18 20 0 0,19 0-1 16,-1 0-1-16,-57 0-1 0,58 0-12 0,-42 0 2 0,44-18-41 16,-57 18 27-16,16 0-47 0,16 0-34 0,-13 0-9 15,-39 0 72-15,19 0-31 0</inkml:trace>
  <inkml:trace contextRef="#ctx0" brushRef="#br0" timeOffset="34130.83">24626 8005 150 0,'56'-37'2'0,"-37"37"-2"16,-2-18 1-16,-1 18-2 0,-16 0 2 0,20 0 0 0,2 18-1 15,-22 1 2-15,0-1-1 0,-22 57 4 0,-50-2 1 16,-58 111-2-16,2-35-4 16,-79 90-1-16,138-166 1 0,-61 94-1 0,58-75 0 0,-78 55 0 15,4 38 1-15,71-94 0 0,-55 75 2 0,0 0 4 16,58-92-2-16,-75 148 13 0,34-93-4 0,77-56-8 15,-17 38 3-15,15-56-5 0,21-17 0 0,-2 15-1 0,-3-14-1 0,5 34 1 16,17-16 0-16,-17-40-2 0,17 19 1 0,0-17 0 0,17-19 0 0,-17 19 1 0,0-1-1 16,39-18 1-16,-3 18 3 0,-17-18-2 0,36 0 3 15,75-55 0-15,-58 19-5 0,94-75 3 0,-55 56-3 0,110-111 3 16,-110 92-2-16,130-110 0 0,16 18 1 0,20-19-3 16,-128 110 0-16,-2-16 1 0,143-75 2 0,9 0 2 0,-169 92-3 15,144-74-1-15,-124 74-1 0,110-72 2 0,-3 16-2 0,-127 74 1 16,89-72 3-16,-1 17 0 0,-32 1-3 0,-20 18 1 15,-17 36-1-15,-19-18-2 0,-41 38 2 0,7-2 5 16,-79 38-4-16,96-36 6 0,-96 36-4 16,-17 0-2-16,19 36 5 0,-19-36-4 0,0 38 5 0,-36-2-1 15,17 1-3-15,-75 56-1 0,22-1-2 0,-130 91-3 0,-22 3 2 16,5 16 0-16,103-110-2 0,-119 93 0 0,122-92 1 16,-15-1-1-16,-334 295-3 0,349-295 4 0,-86 92 1 15,13-36 0-15,95-56 0 0,-56 37 0 0,70-54 0 16,-31 52-1-16,14-34 1 0,77-37 0 0,-19 17 0 0,17 20-2 15,19-76 2-15,55 21 1 0,-22-38 1 16,28 0 0-16,-25 0-1 0,94-55 1 0,108-56 0 16,39-19-1-16,-20 0 0 0,3 21-1 0,-149 54 0 15,146-74 3-15,1-1 1 0,-128 75-3 0,144-73-1 0,-142 72 1 16,15-18-1-16,108-37 3 0,-123 37-1 0,128-36 0 0,-22 17 0 16,-127 39-1-16,94-38 1 0,-114 54-2 0,75-36 2 0,-19 20-1 15,-37 34-2-15,-18-16 1 0,-40 18 0 16,-30 18 1-16,-2 0-2 0,-1 0-2 0,-2 18 1 0,-17 18 1 15,0-36 1-15,0 37 0 0,-17-18 0 0,-2-1-1 0,-39 56 0 0,-86 56-1 0,33-39 1 16,-19 19-1-16,-127 112-1 0,127-112 0 0,-128 94-1 0,148-112 2 16,-153 130-1-16,138-112 1 0,-135 93 0 0,133-111 1 15,-133 111 1-15,39 0 1 0,38-37 1 0,106-92 0 0,-51 55 0 16,37-19 2-16,72-73-2 0,2 19 1 0,17-56-2 16,17 17 2-16,2-17-1 0,17 19 1 0,39-19 1 0,-3 0-1 15,58-55-1-15,0 18-1 0,180-92 2 0,392-166-1 16,-386 147-1-16,32 1 0 0,-179 72-1 15,-3 3 0-15,166-57-1 0,0-1 0 0,-22 2 2 0,-160 54 0 16,276-111 0-16,-188 74-1 0,-128 56 0 0,-18 18 0 16,93-19 0-16,-55 2 0 0,-75 54 3 0,1-20-2 0,-1 3 0 15,-19 17-2-15,-17 0 3 0,15 0-3 0,-34 37-3 0,0-37 2 0,0 36 0 16,0 2-6-16,0-2 0 0,-34 38-30 0,-2-18 3 0,-19 17-11 16,-6 0-6-16,9 20 2 0,-95 92-29 0,56-94 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9T20:35:23.9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23705 14073 66 0,'0'0'14'0,"0"-19"3"0,0 19-3 0,0-18 4 0,-22-18 19 16,22 16-12-16,0-17 3 0,0 18-15 16,0-17 11-16,0 18-4 0,0-19-1 0,0 18 15 15,0-18-22-15,0 37-1 0,0-19-1 0,0 19 1 0,-17-34 9 16,17 13-4-16,0 3-1 0,0 0-7 0,0-1 11 15,0 19-5-15,0-19 2 0,0 19-9 0,0 0-1 16,0 0 7-16,0-18 1 0,0 18-3 0,0 0-6 0,0 0 1 16,0 0 2-16,0 37 11 0,0-37-15 15,0 19-2-15,0-19-1 0,0 18 1 0,0 0 2 0,0-18-3 0,0 21 2 16,0-4-1-16,0 0-2 0,0 2-1 0,0 37 1 0,0-19 2 16,17 36-2-16,5 20 1 0,-3 17 2 15,-19-54-1-15,17 424-5 16,-128 497 4-1,75-682-3-15,17-202 1 16,2 183-2-16,-2-129 4 0,19-71-2 0,-22-3 1 0,22 56-1 16,0-75 1-16,0 2 0 0,0 37 2 0,22-20-2 0,-22-36-1 0,0-1 0 15,19 1 1-15,-19-1 2 0,17-36-2 0,-17 0 1 0,0 21-1 16,0-21 0-16,19 16 0 0,-19-16 1 0,20 0 0 16,-20 0-1-16,0 0 0 0,16 0-1 0,20 0 2 0,-36 0-1 0,17-16 1 0,5 16-2 15,14-21 1-15,3 4 0 0,-39 17 1 16,36 0-2-16,-20 0 2 0,42-19-2 0,-41 19 0 0,22 0 0 0,49 0 0 0,-10 0 3 15,49 0-1-15,-36 0-3 0,3 19 2 16,50-2-1-16,-30-17 0 0,-62 0 0 16,62 0 2-16,35 0 1 0,122 0 1 15,-193 0-3-15,237-17 1 0,-223 17-1 16,54-19-1-16,4 19-2 0,-78 0 3 0,2 0-1 0,70 0 1 0,-66 0-2 16,52 0 3-16,-75 0-1 0,17 0 1 0,3 0-2 0,-20 19 0 15,-2-19 2-15,5 0-1 0,-3 17 0 0,14-17 1 0,-8 0-3 0,177 21 2 0,-185-21 0 16,79 0-1-16,-2 0 1 15,36 0-2-15,-113 0 2 0,0 0-1 0,63 0 2 0,-25 0-1 0,-55 0 0 16,19 0 0-16,39 16 0 0,-58-16 0 0,36 20 0 0,3-3 1 16,-36-17 0-16,-23 19-2 0,40-19 1 0,-1 20 1 0,0-3 0 15,-35-17-1-15,35 36 0 0,0-15 1 0,-19-5 0 16,3 4-1-16,-39-20 0 0,36 0 0 0,-36 17 0 16,17-17 0-16,-1 0 1 0,-16 0 1 0,22 0 0 15,-22 0-1-15,0 0 0 0,0-37 1 0,0-17 2 0,0 35-3 16,0-90 0-16,0-38 1 0,-22-19 1 0,6 73-3 15,-1-259 1-15,-2 76-1 16,19 54 1-16,-17 2 0 0,17-2-4 0,0 2-5 16,0 107 4-16,0-107 0 0,0 18 0 0,17 108 6 0,-17 2 2 15,19 18 2-15,-19-18-2 0,0 18-2 0,17-72 1 0,-1 16 0 0,-16 74-2 16,22 0 1-16,-22-54 1 0,20 73-2 0,-20-55-2 0,16 55 3 16,-16-36 1-16,0-1-1 0,0 38-1 0,0-20-1 0,0 18 0 15,0 2 4-15,0-20 2 0,0 38-3 0,-16-20-4 16,16 20 3-16,-20-18 1 0,-2 36-2 0,-11-37 0 0,-22 18 0 15,19 1-4-15,-25 0 2 0,8 18 5 0,-38-19-1 16,52 19-4-16,-69 0-2 0,72 0 2 0,-94 0 3 16,-55 19-4-16,38-1-2 0,-19 0 3 0,92-18 1 15,-1 19 2-15,3-19 2 0,-94 37 2 0,-19-19-2 0,93 0-6 16,-112 20 4-16,112-38-1 0,-90 36 4 0,88-16-5 0,-108 16-10 16,16 0 9-16,95-36 4 0,-94 38-2 0,-1-19-4 15,20-2 2-15,0 3 8 0,114-3-7 0,-23-17 1 0,0 19-3 16,-58-1-1-16,-85 21-1 0,110-3 2 0,-3-1 1 15,-19 3-2-15,-3-20 0 0,45 21-2 16,32-39 0-16,-38 34-22 0,42-15 4 0,-4 1-1 16,34-20 12-16,6 0-1 0,-4 0-3 0,-16 17-39 0,20-17 17 15,16 0 15-15,-20 0-2 0,20 19-29 0,-19-19 24 0,19 0-39 16,0 0-34-16,0-19 61 0,0 19 26 0,19-17-45 16</inkml:trace>
  <inkml:trace contextRef="#ctx0" brushRef="#br0" timeOffset="856.16">21417 14073 42 0,'0'0'25'0,"0"-19"-5"0,0 19-13 15,-17 0 12-15,-5-18 13 0,22 18-21 0,0-19 1 0,0 19 1 16,-16-17 0-16,16 17 0 0,0 0-1 0,-20-20 10 0,20 20 1 0,-16-16-11 16,16 16 0-16,0 0 10 0,-20-21-3 0,20 21-10 0,0 0 5 15,-16 0-3-15,16 0-5 0,0 0 0 0,0 0 6 0,-20 0-8 16,20 0 1-16,0 0 5 0,0 0-4 0,-19 0-2 0,19 21 1 15,0-5-3-15,0 4-1 0,0 16 1 0,-17-36 0 16,17 37 1-16,0-20-5 0,0 2 2 0,0 2 0 0,0-5 1 16,0 4-1-16,0 16 1 0,0-36-4 0,0 18 2 15,0 1 1-15,0-19 1 0,0 0 0 0,0 0-2 0,0 0 2 0,17 0-1 16,-17 0 2-16,0-19-1 0,19-18 0 0,1 37-1 16,-4-37-1-16,-16 0 3 0,20 1 0 0,-4-1-2 0,4 1-1 15,-20 0 1-15,16-4 1 0,6-14 2 0,-22 54-2 16,17-37 0-16,-17 18-2 0,19 2 0 0,1-3 1 0,-20 20 0 15,0-19 2-15,16 19-1 0,-16 0-2 0,0 19 2 0,0-19 0 16,0 37-1-16,0 0 3 0,20 0-1 0,-20-1 1 0,0 20-2 16,16-19-1-16,-16 19-2 0,20-39 1 15,-20 2 2-15,16 2 0 0,-16-5 1 0,0-16-1 0,0 0 1 16,17 0 4-16,5-16-2 0,-3-5 2 0,1-15 0 16,-4-1-7-16,4 18 2 0,-4 2 0 0,-16-19 5 0,20 15-5 15,-1-15 2-15,-5 36-2 0,-14-19 2 0,19 1-2 0,-19-1 2 16,22-18-1-16,-2 37-2 0,-20 0 1 0,16-17 0 15,-16 17 2-15,20 0-2 0,-20 17-1 0,0 2-1 0,0-1 2 0,0 19 3 16,19-1-2-16,-19 20-4 0,0-19-1 16,0 0 1-16,0-18-4 0,0 38-19 0,0-4-19 0,17-34 17 15,-17 35-40-15,0-35 28 0,0 18-54 0,19-19 46 0,-19 1 5 16,0 18-13-16,17-37-4 0</inkml:trace>
  <inkml:trace contextRef="#ctx0" brushRef="#br0" timeOffset="1194.45">22097 14130 92 0,'23'0'43'0,"-23"0"-19"0,0-21 1 0,0 21 21 0,0 0-25 0,-23-19 37 16,23 2-41-16,0 17 10 0,0-19-15 0,0 19-3 15,0 0 7-15,-19-18-9 0,19 18 8 0,0 0-9 0,-16 0 4 0,16 0-4 16,0 0 3-16,-17 37 12 0,17-20-16 16,0-17-3-16,-19 19 2 0,19-19-3 0,0 21 2 0,0-5-2 15,0 4-3-15,0-20 5 0,0 17 0 0,19 2-3 16,-19-19 2-16,0 0-2 0,17 0 2 0,-17 0 1 0,16 0-2 15,-16 0-3-15,19-19 2 0,-19 19-1 0,23-37 2 16,-7 21-1-16,4-24-1 0,-1 23 0 0,-19-2 3 16,17 1-2-16,-17 18 2 0,19-36-4 0,-19 36 4 0,17-20-2 15,-17 20 1-15,0-16 0 0,0 16 5 0,0 0-3 0,19 0-1 16,-19 16 6-16,0 21 2 0,0-18-4 16,0-1-3-16,0 18 1 0,0 4 0 0,0-24-2 15,0 40 2-15,0-38-2 0,0 18 0 0,0-17-2 0,0-19 0 0,17 37 3 16,-17 0-2-16,0-18-1 0,0-1-3 0,0 2-2 0,0-20-2 0,0 36-4 15,22-36-2-15,-22 0-2 0,0 36-32 0,0-36 16 0,0 18-50 16,0 1-24-16,16-19 45 0,-16 0 8 0,0 0 9 0,20 0-38 0</inkml:trace>
  <inkml:trace contextRef="#ctx0" brushRef="#br0" timeOffset="1366.73">22598 13943 107 0,'0'0'33'0,"0"0"32"0,0-19 28 0,0 2-43 16,0 17-28-16,0 0 35 0,0 0-28 15,0 0-5-15,0 57 0 0,0-41-14 16,0 21-3-16,0 0 0 0,0-18-5 0,-19-2 0 0,19 2-3 16,0 18-1-16,0-17 0 0,0-20-4 0,-19 36-16 0,19-36 4 15,0 18-34-15,0 1-24 0,-17-19-28 0,17 0 41 16,0 0-39-16,0 0 18 0</inkml:trace>
  <inkml:trace contextRef="#ctx0" brushRef="#br0" timeOffset="1689.86">22798 13537 106 0,'0'0'78'0,"0"0"-57"0,0 0 19 0,0 21 11 16,0-4-27-16,-17 2-9 0,17-2-7 0,0 1-5 15,0 20 1-15,0-2-2 0,-17 19-1 0,17-16-2 16,0-22 1-16,-19 20-4 0,19 0 1 0,0-1-12 16,-17-17 5-16,17 18-17 0,0-17 10 0,-19 34-47 15,19-35 37-15,0 17-26 0,0-15 30 0,-19 15-6 0,19 0 14 16,0-36 9-16,0 0 1 0,0 18-2 0,0 1 8 0,19-19 9 15,-19 0-4-15,19 0 7 0,-19 0 0 0,17 0-5 16,2-19 10-16,-2 1 12 0,-17 18 7 0,17-19 0 0,5-18-5 16,-22 37-18-16,19 0 0 0,-2-37 13 0,21 18-1 0,-38 2 1 15,17 17-14-15,2-19 9 0,-19 19-14 0,17 0 1 0,19-18 14 16,-36 18-17-16,22 0 7 0,-5 0 2 16,-17 0-10-16,19 18 4 0,0 18 3 0,-19 4-1 0,17-4-1 15,-17 18-5-15,0-35-5 0,0 17 5 0,0 19-3 16,0-17 1-16,0 36-3 0,0-56-4 0,0 37-14 15,-17-35 1-15,17 33-97 0,0-33 27 0,0-2 32 16,0-18-3-16,0 0-39 0,0 18 44 0</inkml:trace>
  <inkml:trace contextRef="#ctx0" brushRef="#br0" timeOffset="2433.92">25086 14386 88 0,'0'0'0'0,"0"0"60"0,-17 0-13 16,17 0-26-16,0 0 21 0,0 0-22 0,0 0 15 0,0 0-8 16,0 0-16-16,-19 0 12 0,19 0-3 0,0 20 16 15,0-20-20-15,0 0-8 0,0 0 12 16,0 16-2-16,0-16-10 0,0 0 13 0,0 20-13 16,19-2 13-16,-19-18-16 0,0 36 4 0,0 3-3 15,0-39-1-15,0 37-7 0,0-21-1 0,0 22 4 16,0-2-2-16,0-16-9 0,0-1-15 0,0 18-17 15,0-21-27-15,0-16-33 0,0 20 36 16,0-20-61-16,0 17-2 0</inkml:trace>
  <inkml:trace contextRef="#ctx0" brushRef="#br0" timeOffset="2599.85">25199 14000 191 0,'0'0'84'0,"0"0"-15"15,0-20-11-15,0 4-12 0,0-5-11 0,0 2-8 0,0 19-4 16,0-17-6-16,-19 17-5 0,19 0-3 15,0 0-6-15,0 0-1 0,0 0 4 0,-17 0-6 0,17 17-1 16,0-17-3-16,0 19-7 0,0-19 3 0,0 21-23 0,-19-21-22 16,19 0 21-16,0 16-7 0,0-16-60 0,0 20 38 0,0-20-96 15,0 0 71-15</inkml:trace>
  <inkml:trace contextRef="#ctx0" brushRef="#br0" timeOffset="2932.99">25567 14166 64 0,'0'0'75'0,"0"-20"-17"0,0 20-29 0,0 0 26 15,0-16-30-15,0 16 18 0,0 0-24 0,0-21 11 0,0 2-6 0,0 19-14 16,0 0 12-16,0 0-1 0,0 0-13 0,0 0 7 16,0 0 0-16,0 0-2 0,0 0-9 0,0 0-3 15,0 0 7-15,0 0-10 0,0 19-4 16,0-19-1-16,0 0-14 0,0 21 7 0,0-21-34 0,0 16-26 15,0 4-22-15,0-20 39 0,0 17 3 0,0 2-106 16</inkml:trace>
  <inkml:trace contextRef="#ctx0" brushRef="#br0" timeOffset="3083.17">25531 14535 119 0,'0'0'0'0,"0"0"75"0,0 0-42 0,0 0 81 0,0 0-94 15,0 0 0-15,0 17 11 0,0-17-3 0,0 0-11 16,0 0-12-16,0 20 2 0,0-20 0 0,0 0-5 15,0 0-2-15,0 16 0 0,0-16 1 0,0 0-3 0,0 0-4 0,0 0-21 16,0 20-26-16,0-20 20 0,0 0-6 0,0 0-55 0,20 0-8 16,-20 0 18-16</inkml:trace>
  <inkml:trace contextRef="#ctx0" brushRef="#br0" timeOffset="3566.48">26381 14220 97 0,'0'0'0'0,"0"0"88"0,0 0-61 0,-20-18 20 15,20 18-5-15,0-19-6 0,0 19-21 0,0 0-4 16,0-17 9-16,-22 17-14 0,22 0 1 0,-16-20 22 16,16 20-24-16,-17 0 2 0,-2 0 1 0,19 20-5 15,-17-20 1-15,17 0 0 0,-19 17 5 0,19 2-6 0,-20-1-2 0,20-18 0 16,0 19 2-16,-16 17 4 0,-4-36-1 0,20 37 3 0,-22 0 1 0,3 0-8 16,19-17 4-16,-14 34 3 0,14-36-7 0,-19 0 0 15,19 1-3-15,-20 92-7 0,20-93 10 0,0 20 0 16,0-38-1-16,0 72-3 0,20-52 4 0,-1-3 0 15,-5 2 2-15,-14-19-1 0,41 18 4 0,-41-18-4 0,36-18 5 16,-16 18-4-16,-1-36 2 0,17 0 0 0,-3-1 5 16,-33 18-6-16,22-19 0 0,53-71 6 0,-75 70-7 15,36-35-4-15,-19 38 4 0,-17-20 3 0,16 22 0 16,-16-23-7-16,0 20 0 0,0 18-1 0,0-18-2 0,0 21 3 16,0-5-5-16,-16 2-1 0,16 19 0 0,-17-17-16 0,-2 17-3 15,2-19 12-15,17 19-2 0,-19 0 0 0,19 0-3 0,-36 0-36 16,16 0 16-16,-2 0 17 0,22 19-29 0,-16-2 24 0,-1 2-38 15,17 18-9-15,-19-17 40 0,19 16-17 0,-17-18 32 16,17 37-45-16</inkml:trace>
  <inkml:trace contextRef="#ctx0" brushRef="#br0" timeOffset="4418.09">24200 10496 48 0,'0'0'12'0,"0"0"-6"0,0 0-1 16,-16-20 2-16,16 20-5 0,0-18 2 0,-20 18 0 16,4-37 3-16,16 19 0 0,-20-1-2 0,20 19 0 15,0-36 10-15,-16 16-7 0,16 20 7 0,-20-18-7 0,20 0 8 0,-19 0 0 16,19-1 2-16,0 1-1 0,0 18-10 15,-17-19 0-15,17 19 0 0,0 0 6 0,0-18-6 0,0 18 5 0,0 0-7 16,-22 0 3-16,22 0-1 0,0 0 0 0,0 0 0 0,-16 0-4 16,16 0 0-16,0 0 0 0,0 18 7 0,0 1-4 0,0-1-1 15,0-18-2-15,0 19-1 0,0 17 2 0,0-18-1 16,0 20-1-16,0-38-2 0,0 55 0 0,0-36 1 16,0 17 1-16,16 38 0 0,-16-37-1 0,22 73-1 0,-22-54 1 15,17-1-1-15,-17 56 2 0,19-57-2 0,-19 76 0 0,0 18 3 16,0-1 1-16,0-72-3 0,-19 72 1 0,2 73-1 15,-21-34-1-15,18-20 1 0,4-92-1 0,-4 72-1 16,4 2 2-16,-4 55 1 0,1-93-3 16,2 56 6-16,17-73 2 0,0-38-7 0,0 19 1 15,0 0-1-15,0-38 0 0,-22 38-1 0,22-37 0 0,0 39-2 16,-19-23 0-16,19-35-1 0,0 1-3 16,0 0-2-16,0-1 4 0,-17 0-7 0,17-18 5 0,0 21-12 15,0-21 7-15,-16 0-39 0,16 0-1 0,0 0-10 16,-20 0-5-16,20 0-9 0</inkml:trace>
  <inkml:trace contextRef="#ctx0" brushRef="#br0" timeOffset="4984.18">23962 10496 68 0,'0'0'0'0,"-16"-38"33"0,16 38-22 0,-39-55 45 15,39 55-34-15,-17-37 14 0,-5 19-7 0,3-2-4 16,2 2 9-16,1 0-24 0,16 0 5 0,0 18-9 16,-20 0 13-16,20-19-4 0,20 19-1 0,32 0 4 15,-13 19-9-15,-20-19-5 0,53 18 5 16,58 38 4-16,-19-38-4 0,-56-18-6 0,20 18 1 15,55 1 0-15,72-1 1 0,-36-18-2 0,-91 0 2 16,85 19 6-16,84-19-1 0,-169 0-7 0,107 0 3 16,-107-19-4-16,110 19 1 0,53-18 2 0,-52-19 0 15,-92 37-2-15,274-92 11 16,-183 92-10-16,-2-37-2 0,-109 37-2 0,109-19 2 0,-34 1-1 16,70 0-2-16,-89 18 2 0,-17 0-2 15,-57 0 0-15,54 0 1 0,-38 0 1 0,39 18-2 16,-92-18 1-16,1 18 1 0,-4-18 0 0,20 0 0 0,0 19-1 15,-14-19 2-15,-5 18 0 0,-17-18-1 0,19 0 0 0,-19 0 1 16,0 19-1-16,0-19 2 0,0 18-3 0,0-18 2 0,0 18-1 16,0 0 1-16,0 2 1 0,0-2-2 0,-19 19 0 0,19-19 0 15,-147 443-1 1,128-350 0-16,19-56-1 16,-17 240 4-16,17 0-2 15,17 19-1-15,-17-221 1 0,19 72-2 0,-19-91 0 16,20 74-2-16,-4-2 2 0,-16 2 1 0,20-1 0 15,-20-91 5-15,16 54 8 0,-16-36-8 0,0 18-5 0,0-36-3 16,0 36-2-16,0-74 2 0,0 56-5 0,0-37-1 0,0-18-2 16,0 38-22-16,0-40-14 0,-36 19-57 0,36-18-2 15,0-18 40-15,-16 0-77 0,-23 0 86 0</inkml:trace>
  <inkml:trace contextRef="#ctx0" brushRef="#br0" timeOffset="5603.57">22286 11048 60 0,'0'0'21'0,"0"0"-7"16,-22-19 8-16,22 1-9 0,-17 18 14 0,-19-18 1 16,36-2-15-16,-19 20 0 0,-17-18 19 0,16 18-22 0,20-17 1 15,-16 17-2-15,-7 0 8 0,-29-19 15 0,52 19-25 16,-19 0 1-16,19 0 0 0,-17 0 10 0,-22 19 8 0,23-19-13 16,16 0-6-16,-20 17-2 0,-18 1 15 15,38 2-12-15,-17-2-1 0,17 19-3 0,0-18-2 16,0 17 3-16,0-18-3 0,17 38 1 0,-1 36 4 15,6-54-5-15,-2 53 1 0,-4-54-3 0,-16 19 2 0,20-20-2 0,-1 75 1 16,-2-75-2-16,-17 39-5 0,19-20-9 0,-19-36 4 16,0-2-3-16,0 22-5 0,17-22-26 0,-17 2 16 0,0-1-2 0,0 1-46 15,0-19-6-15,0 18 49 0,0-18-8 0,0 0 26 0,0 0-41 16</inkml:trace>
  <inkml:trace contextRef="#ctx0" brushRef="#br0" timeOffset="5770.47">21746 11527 93 0,'0'0'32'0,"0"-18"22"0,-19 18 8 15,5-18 2-15,14 0-35 0,-19 18-5 16,19 0-13-16,0 0 25 0,0 0-20 16,0 0-9-16,19 0 6 0,-19 0-8 0,33 0 5 0,-11 0-2 15,14 18-3-15,3 0 0 0,-3 0-3 16,-36 2 0-16,17-20-1 0,21 17-1 0,-2 2-3 0,-16-19-8 16,-1 18 0-16,-2-18-28 0,54 37-92 15,-48-37 88-15,-7 19-50 0,-16-19 56 0,39 0-47 16</inkml:trace>
  <inkml:trace contextRef="#ctx0" brushRef="#br0" timeOffset="6053.09">22358 11527 79 0,'0'0'26'0,"0"0"4"0,0-18-11 16,-17 18 1-16,17 0 0 0,0-18 17 0,-19 18-19 0,19 0 18 16,-20-18 8-16,4-2-23 0,16 20-11 0,-22 0 10 15,5 20 3-15,17-2-13 0,-19 0-5 0,19 0 3 16,0 2-2-16,-17-3 3 0,17 2-5 0,-19 18 1 0,19-37-3 15,0 37 1-15,0 19 6 0,0-56-7 0,0 17 1 16,0 2-1-16,0 36 15 0,19-36-14 0,-19-2 4 16,17-17-5-16,-17 19 3 0,19 1-4 0,-2-20 1 15,-17 17 4-15,22 2 0 0,-22-19-5 0,16 0 2 0,23 18-1 16,-39-18-1-16,17 0 0 0,2 0 1 0,-2 0 2 0,19 0-4 16,-36 0 1-16,16 0-1 0,6 0 1 0,-22 0-1 15,0 0-4-15,20 0-8 0,-20 0 4 16,0 0-26-16,19 0 19 0,-19 19-16 0,0-1-9 0,0 18-14 15,0-36 18-15,0 39-6 0,0-4-104 0,0-16 109 16,0 0-40-16</inkml:trace>
  <inkml:trace contextRef="#ctx0" brushRef="#br0" timeOffset="6517.38">22728 11804 62 0,'0'0'8'0,"0"0"5"0,0 0-5 0,0 0 0 0,0-18 13 15,0 18 5-15,0 0-13 0,0 0 0 0,0 0 12 0,0 0 2 16,0 0-10-16,0 0-8 0,0 0 11 0,0 0 8 15,0 0-18-15,0 0 10 0,0 0 0 0,0 0 3 16,0 0-16-16,0 0 10 0,0 18-11 0,0-18 5 0,0 19 1 16,17-2 1-16,-17 2 1 0,0 1-11 15,0-3 5-15,0 2-4 0,0-1-1 0,0 1 2 0,19 18 1 16,-19-20-3-16,0-17 3 0,0 39 0 0,0-22 1 16,17-17-3-16,-17 18 3 0,0 1-3 0,0-19 2 0,17 19 2 15,5-19-3-15,-22 0-2 0,0-19 0 0,19 19 1 0,-2-37-1 16,2 20-1-16,0-22 0 0,-19 39-1 0,17-36 1 0,2-1 2 15,-2 19-3-15,0-18 1 0,-17 36 0 0,19-39-1 16,3 39-1-16,-5-17 3 0,-17 17-3 0,0 0 1 0,19 0-1 16,-19 17 4-16,19-17-3 0,-19 39 0 0,0-22 0 15,0 20 0-15,17 0-1 0,-17-1-1 0,0 3-2 0,0 15-7 16,0-17 3-16,0-18-4 0,-17 36-15 0,17-19-11 0,0 20-15 16,-19-20-13-16,19 2 27 0,0-20-5 15,-19 38-140-15,19-56 154 0,0 18-44 0</inkml:trace>
  <inkml:trace contextRef="#ctx0" brushRef="#br0" timeOffset="8103.25">25163 11343 64 0,'0'0'0'0,"0"0"8"0,0 0 9 0,0 0 7 0,0 0-9 0,0 0 14 0,0 0 29 15,0 0-45-15,0 0 9 0,-19 0-13 0,19 0 11 16,0-18-9-16,0 18 0 0,0 0-1 0,0 0 1 0,-20 0 6 0,20 0 0 16,-22 0-4-16,22 0-3 0,-16 0 4 15,-1 0-4-15,17 0-8 0,-19 0 1 0,19 0-1 16,-17 18-2-16,17 0 1 0,0-18 0 0,-19 20 4 0,19 16-2 16,0-36-4-16,-17 36 2 0,17-16 0 0,0-2 1 15,0 18-1-15,0-16-1 0,0-3-2 0,17-17 1 16,-17 19 2-16,19 18 5 0,-19-37-4 0,0 0 5 15,17 0-3-15,2 0 8 0,-19 0-10 16,17-19 2-16,-17 1 0 0,16-1 0 0,-16 2-3 0,0-21 0 16,22 38-1-16,-22-56 3 0,20 38 1 15,-20 0 0-15,0-1-1 0,0 2 3 0,0-3-2 16,0 20 1-16,0 0-2 0,0 0 1 0,0 0 2 0,0 0 0 16,0 0 1-16,0 0-5 0,0 37 9 15,0-37-7-15,0 19 1 0,19 55 9 16,-19-56-12-16,17 20 0 0,-17-2-1 0,0-36 0 15,19 37-1-15,-2-19 2 0,-17-18-1 0,19 19 0 16,-19-2-1-16,20-17 1 0,-7 19 0 0,7 1-3 0,2-20-6 16,-22 0 0-16,36 0-12 0,-17 0 6 0,1 0-22 0,16-20-37 15,-36 1 7-15,33 2-26 0,-33-2 36 0,22 1-40 16,-22 18 64-16,19-19-32 0</inkml:trace>
  <inkml:trace contextRef="#ctx0" brushRef="#br0" timeOffset="8701.94">24718 11121 43 0,'0'-18'41'15,"0"18"-12"-15,0 0-8 0,0 0 24 0,0 0-23 0,0-18 18 16,0 18-6-16,0 0-19 0,0 0 13 0,0 0-15 16,0-18-2-16,0 18 17 0,0 0-14 0,0 0-4 15,0 0-4-15,0 0 0 0,0 0-5 0,0 0 0 16,0 0 0-16,0 0 1 0,0 0-2 0,0 0-2 0,0 0-3 15,0 18-13-15,0-18-19 0,0 18-19 0,0 0-22 16,0-18 34-16,0 20-61 0,0-2 39 0</inkml:trace>
  <inkml:trace contextRef="#ctx0" brushRef="#br0" timeOffset="8867.62">24665 11435 72 0,'0'0'95'0,"0"0"-39"15,-19 0-23-15,19 0-18 0,0 0-2 0,0-18 10 16,0 18-5-16,-20 0-13 0,20 0 3 0,0 0-3 0,0 0-4 16,0 0 1-16,0 0-3 0,0 0 2 0,0 0-1 0,0 0-1 15,0 0-2-15,0 0-21 0,0 0 8 0,0 0-3 0,0 0-29 16,0 0-18-16,0 0 32 0,0 0 4 0,0 18-9 0,0-18 7 16</inkml:trace>
  <inkml:trace contextRef="#ctx0" brushRef="#br0" timeOffset="9016.87">24665 11620 71 0,'0'0'44'0,"0"0"-24"16,0 0 20-16,0 0-22 0,-19 0 14 0,19 0-8 0,0 0-15 15,0 18 6-15,0-18-11 0,0 0-1 0,-20 0 4 0,20 19-4 16,0-2-3-16,-16-17 0 0,16 19-7 0,0-19 0 16,0 20-16-16,0-20 5 0,0 17-31 0,0-17-11 0,0 0 34 15,0 19-8-15,0-19 14 0,0 0-26 0</inkml:trace>
  <inkml:trace contextRef="#ctx0" brushRef="#br0" timeOffset="9184.09">24734 11804 82 0,'0'0'60'0,"0"0"-21"0,0 0-20 0,0 19 17 0,0-19-4 16,0 17-6-16,-16 2-6 0,16-19-10 0,0 20-7 16,0-20 0-16,0 17 0 0,0 2-1 0,0-1 0 15,0 1-2-15,0-19-2 0,0 18 0 0,0-18-3 0,0 19-12 16,0-19 5-16,0 17-46 0,0-17-3 0,0 0 29 15,0 0 2-15,16 0-11 0,-16 0 28 0,0 0-51 0</inkml:trace>
  <inkml:trace contextRef="#ctx0" brushRef="#br0" timeOffset="9368.62">25069 11896 48 0,'0'0'25'0,"0"0"-13"0,0 0 6 0,17 19 5 0,-17-19-11 15,0 0 0-15,0 0 8 0,0 0-12 0,16 0 5 0,-16 0-1 16,0 0-6-16,0 0-1 0,22 0 1 0,-22 0 4 0,0 0-6 0,0 0 1 0,0 0 1 15,0 0-1-15,20 0 3 0,-20 0-7 0,0-19 1 0,0 19 0 16,0 0 0-16,0 0-2 0,19 0 1 0,-19 0-1 0,17 0 1 0,-17 0-4 16,19 0-16-16,-19-17-12 0,0 17-15 15,17 0 21-15,-17 0-17 0,19 0 19 0,-19 0 16 16,20 0 1-16,-20-20-7 0,13 20 6 0,-13 0-38 0</inkml:trace>
  <inkml:trace contextRef="#ctx0" brushRef="#br0" timeOffset="9503.24">25385 11767 51 0,'0'0'16'0,"0"0"-13"16,16 0 5-16,-16 0 3 0,0 0 2 0,20 0 2 0,-20 0 2 15,0 0-7-15,0 19 11 0,0-1 2 0,16-18-11 16,-16 19 8-16,0-19-12 0,0 17 6 0,17 2-12 16,-17-19 0-16,0 37 3 0,0-37-4 0,0 19 0 0,0-19-1 15,0 18-2-15,0-18-7 0,0 19-25 16,22-19-6-16,-22 0 17 0,0 0 1 0,0 0-26 0,0 0 37 16,19 0-6-16,-19-19-30 0</inkml:trace>
  <inkml:trace contextRef="#ctx0" brushRef="#br0" timeOffset="9667.34">25717 11767 72 0,'0'0'45'0,"0"0"-3"0,0 0-23 0,0 0 18 0,0 0-19 16,0 0 0-16,0 0 15 0,0 0-7 0,0 0-17 0,0 19-3 15,0-19 4-15,-20 0-6 0,20 0-2 0,0 0-1 0,0 18 1 16,0-18-1-16,0 0-1 0,0 0 1 0,0 0 0 0,0 0 0 16,0 0-3-16,0 0 1 0,0 0-4 0,-19 0 2 15,19 0-2-15,0 0-3 0,0 0-16 0,0-18-13 0,0 18 13 0,0-19-35 16,0 19 28-16,0-18 5 0,19-18-34 0,-19 16 49 15,0 20-41-15</inkml:trace>
  <inkml:trace contextRef="#ctx0" brushRef="#br0" timeOffset="9817.42">25827 11398 53 0,'0'0'0'0,"0"0"43"0,0 0-29 0,0-17 1 0,0 17 17 0,0 0-6 16,0-20-7-16,0 20-5 0,0 0-6 16,0 0-5-16,0 0 0 0,0 0-2 0,0 0 0 0,-22 0 0 15,22 0 0-15,0 0-2 0,-16 0-1 0,16 0 0 16,0 20-7-16,0-20 4 0,-20 0-13 0,20 0 4 0,-16 0-62 15,16 0 60-15,0 0-8 0,0 0-43 16</inkml:trace>
  <inkml:trace contextRef="#ctx0" brushRef="#br0" timeOffset="9950.99">25805 11085 57 0,'0'0'11'0,"0"0"-9"0,0 0 1 0,-16 0 0 16,16 0-1-16,-20 0-1 0,20 0 0 15,-16 18 0-15,16-18-3 0,-20 18 1 0,20 2-4 16,0-20 2-16,-16 18-9 0,16-18-3 0,0 18-28 0</inkml:trace>
  <inkml:trace contextRef="#ctx0" brushRef="#br0" timeOffset="10100.5">25531 11121 65 0,'0'0'0'0,"0"0"28"0,0 0-13 15,-19 20-8-15,2-20-1 0,17 0-4 0,-19 0 1 16,-3 0-2-16,22 18-3 0,-17-18-1 16,17 0-10-16,-16 0-14 0,16 0 19 0,-20 0 1 0,4 0-13 15,16-18-27-15</inkml:trace>
  <inkml:trace contextRef="#ctx0" brushRef="#br0" timeOffset="10262.87">25102 10882 54 0,'0'0'16'0,"-16"19"-8"0,16-19-4 0,-17 0 2 0,17 0-4 0,-19 0 1 16,2 18-1-16,-2-18-2 0,2 0-1 0,-22 19-3 16,23-2 1-16,16-17-3 0,-39 0 0 15,20 0 4-15,19 18 1 0,0-18 0 0,-36 0 0 16,19 0 1-16,17 0 0 0,-19 0 0 0,-1 0-1 16,20 0-2-16,-16 0-1 0,16 0 2 0,0 0-6 0,-22 0-44 15</inkml:trace>
  <inkml:trace contextRef="#ctx0" brushRef="#br0" timeOffset="10385.82">24734 10955 55 0,'0'0'0'0,"0"0"28"0,0 0-21 16,0 0 12-16,-16 0 18 0,16 0-25 15,-36 0 18-15,36 0-15 0,-17 0-5 0,-2 0-6 16,19 0-1-16,-20 18 3 0,4-18-5 0,-4 20-7 16,-2-20-7-16,22 18-21 0,-16-18-16 0,16 0 8 0,0 18 28 15,0-18-54-15</inkml:trace>
  <inkml:trace contextRef="#ctx0" brushRef="#br0" timeOffset="12802.92">25437 11840 43 0,'0'0'19'0,"0"0"-16"16,0 0 2-16,0-17-2 0,0 17 1 0,0 0 0 0,0 0 0 15,17 0 2-15,-17 0 0 0,0 0 2 0,0 0 11 16,0-19-5-16,0 19-8 0,22 0 1 0,-22 0 1 16,0 0 22-16,0-18-20 0,19 18 9 15,-19 0 0-15,0-19-3 0,17 19-2 0,-17 0-7 0,0 0 1 16,0 0 7-16,0-18 5 0,19 18-10 0,-19 0-6 16,0 0 7-16,0-19 5 0,20 19-6 15,-4 0-3-15,-16 0 1 0,20-17-1 0,-20 17-1 16,16 0 1-16,1 0 8 0,2 0-12 15,-19 0-2-15,39 0 9 0,-20 0-9 16,1 0 0-16,-20 0 3 0,16 17 1 0,4-17-4 0,-20 0 3 16,16 0 0-16,4 0-4 0,-20 19 2 0,16-19 4 15,6 0-3-15,-22 0-1 0,17 18 2 0,-17-18-2 0,19 0 0 16,-19 0 0-16,20 19 1 0,-20-1-2 0,16 1 2 16,4-2 0-16,-20-17 1 0,16 19-4 0,-16 1 1 15,20-3 2-15,-20 2-2 0,0-19-1 0,16 37 2 16,-16-19-1-16,0-18 0 0,17 19-1 15,-17-2 0-15,0 3 1 0,0-20 0 0,0 19-1 0,22-2 0 16,-22-17 1-16,0 18 2 0,0 20-4 0,0-20 3 16,0 1-1-16,0-2-1 0,0 3 1 0,0-2 0 15,-22 18 0-15,22-16-2 0,0-2 4 16,-17-18-2-16,17 37 0 0,-16-20 0 0,16 3-2 16,0-2-1-16,-20-18 3 0,4 18 2 0,16 0-3 15,0 2 1-15,-20-2 1 0,4 0-3 16,16-18 1-16,0 0 1 0,-20 19-1 0,20-19 1 0,-19 0-1 0,19 17 0 15,-17-17 2-15,-5 20-2 16,22-20 1-16,0 0-1 0,-16 0 1 0,-4 18-2 16,20-18 2-16,0 0-1 0,-16 18-1 0,-4-18 2 0,20 0 0 15,-16 18-1-15,16-18 0 0,0 0 1 0,-20 20 0 0,1-20-2 16,19 18 0-16,-17-18 2 0,17 0 1 0,0 0-2 16,-22 18-2-16,22-18 3 0,-19 0-1 0,19 0 1 0,-17 0-2 15,17 0 1-15,-16 0-1 0,16 0 2 0,-20 0 0 16,20 0 0-16,-16 0-1 0,16 0 0 0,0 0 0 15,-20 0 1-15,20 0 0 0,0 0-1 0,-19 0 0 0,19 0-1 16,-17 0 6-16,17 0-5 0,0 0 0 0,0 0 2 16,-19 0-1-16,19 0-1 0,0 17 1 15,-22-17-1-15,22 0-1 0,0 0 1 0,0 0 1 0,0 20 1 0,-17-20-2 16,17 0-2-16,0 19 4 0,-16-19-4 0,16 17 2 16,0-17 0-16,0 19 1 0,0-1-1 15,0-18 2-15,0 19-3 0,0-19 1 0,0 18 2 16,0-18-1-16,0 0-1 0,0 19 0 0,0-19 0 0,0 17 0 15,0-17 0-15,0 0-3 0,0 20 1 0,0 0 2 16,0-20 1-16,0 16 0 0,0 4-4 0,0-20 2 0,0 18 3 16,0 0-2-16,0-18 0 0,0 18 10 0,16 1-1 15,-16-2-8-15,0-17 0 0,0 20-3 16,0-1 3-16,0-19 0 0,0 0-1 0,17 36 2 16,-17-36-1-16,0 0-1 0,0 19-2 0,22-19 7 15,-22 0-6-15,0 18-2 0,0-18 3 16,0 0 2-16,19 0 1 0,-19 18-1 0,0-18-2 15,0 0 0-15,0 0-3 0,0 0 5 0,17 19-3 0,-17-19 0 16,0 0 4-16,19 19 1 0,-19-19-6 0,0 0 3 16,0 0-1-16,20 18 2 0,-20-18 0 15,0 0-2-15,16 18-2 0,-16-18 5 0,0 0-2 16,0 0 1-16,20 0-4 0,-20 0 0 0,16 0 2 16,-16 18 1-16,0-18-2 0,17 0 1 0,-17 0-2 0,0 0 2 15,0 0 0-15,19 0 1 0,-19 0 1 0,0 0-2 0,22 18-1 16,-22-18 3-16,0 0-1 0,0 0 0 0,0 0 2 0,0 0-2 0,17 0-2 15,-17 0 0-15,0 0 1 0,19 20 1 16,-19-20-2-16,0 0 2 0,0 0 0 0,20 0 2 16,-20 0-3-16,0 0 1 0,0 0-3 0,0 0 2 0,16 18 0 15,-16-18-2-15,0 0 1 0,20 0 5 16,-20 0 1-16,0 18-3 0,0-18-5 16,0 0 4-16,16 0 0 0,-16 20 1 0,0-20-4 0,0 0 1 15,0 17 1-15,0-17 2 0,0 0-2 0,20 0 0 16,-20 19 0-16,0-19 0 0,0 0 2 0,0 18-3 0,0-18 2 0,0 18-1 15,0-18-1-15,0 0 0 0,0 0 2 0,0 18-2 0,0-18-1 16,0 0 3-16,0 20 0 0,0-20 0 0,0 0 2 0,0 0-1 16,0 0-1-16,0 19-1 0,0-19 0 0,0 0-1 0,0 0 1 15,-20 17 0-15,20-17 0 0,0 0 0 16,0 20 1-16,0-20 0 0,0 0-2 0,0 0 2 0,0 0 1 16,0 0-2-16,0 17 0 0,0-17-4 0,-16 0 2 0,16 0 2 15,0 19 3-15,0-19-5 0,0 0 1 0,0 0 0 16,0 0 3-16,0 18 0 0,0-18 2 0,0 0-4 0,0 0 0 15,0 18 0-15,0-18-2 0,0 0-2 16,0 21 5-16,0-21-2 0,0 0 3 0,0 0-1 0,0 0 2 16,0 0-4-16,0 0-1 0,0 0 4 15,0 17-5-15,0-17 2 0,0 0 0 0,0 0 2 0,0 0 2 16,0 0-3-16,0 0 0 0,0 19 2 0,0-19-2 0,0 0-1 16,0 0 3-16,0 0-2 0,0 0 0 15,0 17 0-15,0-17-1 0,0 0 0 0,0 0 0 0,0 0 1 16,0 0-1-16,0 18 3 0,0-18-3 0,0 0 1 15,0 0 1-15,0 0-4 0,0 19 3 0,0-19 2 0,0 0-2 16,0 19 2-16,0-19 3 0,0 0-4 16,0 0-3-16,0 18 1 0,16-18 1 0,-16 0 1 0,0 0-2 0,0 18 2 15,0-18 0-15,0 0-4 0,20 0 3 0,-20 0 0 16,0 21 0-16,0-21 0 0,0 0 1 0,0 0-1 0,16 0 0 0,-16 17 1 16,0-17 0-16,22 0-1 0,-22 0-5 0,17 17 2 0,-17-17 4 15,0 0 1-15,19 0 0 0,-19 19 0 16,0-19-3-16,20 0 4 0,-20 0-3 0,0 0-2 15,16 20 2-15,-16-20-1 0,0 0 5 16,0 0-7-16,0 17 4 0,0-17-1 0,0 0 1 16,0 0-3-16,0 0 5 0,0 0-5 0,0 0 1 0,0 0 1 15,0 19 2-15,0-19-2 0,0 0 0 0,0 0-3 0,0 0-3 16,0 0 5-16,0 0-5 0,0 0-16 0,0 0 4 16,0 0 6-16,0 0-15 0,0 0-6 0,0 0-39 15,0-19 8-15,0 19 15 16,0 0-8-16,0 0 25 0,0 0-37 0,-16 0 41 0,16 0-10 15,0 0 26-15,0-17 1 0,0 17-39 0</inkml:trace>
  <inkml:trace contextRef="#ctx0" brushRef="#br0" timeOffset="13234.29">25587 13667 65 0,'0'0'31'0,"0"0"6"0,0-19 4 0,0 19-1 15,0-19-5-15,0 19-20 0,0 0 9 0,0 0-14 16,0-18-1-16,0 18 10 0,0 0-9 0,0 0 0 0,0 0 1 0,0 0 0 16,0 0-3-16,0 0 1 0,16 0 4 0,-16 0-5 0,0 0-2 0,0 0-1 0,17 0 1 15,2 18 13-15,-19-18-11 0,22 19 5 0,-22-19-8 0,17 19 3 16,2-19-5-16,-19 18 6 0,20 0-2 0,-4 3-3 15,20 13 1-15,-36-34-3 0,0 19 4 16,20 1-3-16,-4-3 11 0,-16 2-12 0,22-1 4 16,-5 1-4-16,-17-19-1 0,0 0 1 0,19 18 3 15,-19-18-4-15,20 19 1 0,-4-19 3 16,-16 0-2-16,0 0 0 0,20 0-2 0,-20 0 3 16,16 0-4-16,-16 0 1 0,0-19-3 0,20-18 3 15,-20 19 4-15,16-1-1 0,-16-18-1 0,0 1-4 16,17-2 3-16,-17 2 2 0,22 36-3 0,-22-38 0 15,0 3 2-15,0 16-4 0,19-19 1 0,-19 20-2 16,0 0-1-16,0 18 0 0,0-19-9 0,0 2-38 16,0 17 7-16,0-20-13 0,0 20-13 15,0 0 29-15,0 0-54 0,20 0-4 0,-20 0 33 16,0 20 13-16</inkml:trace>
  <inkml:trace contextRef="#ctx0" brushRef="#br0" timeOffset="19940.49">25863 14090 161 0,'0'-17'16'0,"0"17"-6"0,-19-19-1 0,2-18 19 0,17 37-19 15,-22-17 11-15,22-3 2 0,-16 4-12 0,16-5 7 16,-20 21-9-16,20-19 9 0,0 19-10 0,0-17 4 0,-16 17-6 15,16 0-1-15,0 0 1 0,0 0 8 0,0 0 3 0,16 0-9 0,4 0-1 16,-20 17 1-16,38 2 3 0,34 38 0 0,-36-21-5 0,114 74 8 16,-114-73-8-16,58 36 6 0,-3 1-6 0,-58-36 0 15,9-20-2-15,49 56 3 0,-58-38-8 0,9-17 0 0,-6 18 4 0,0-17-3 16,36 34 7-16,-14 2-1 0,-22-37-4 0,19 18-1 0,20 16 2 16,-39-34 2-16,0 18-3 0,-17-37-3 15,0 0 1-15,-5 20 2 0,-14-20-5 0,42 17-10 0,-42 3 8 0,19-20-19 16,-19 0-10-16,0 0 16 0,0 16-26 0,0-16-24 15,0 0-13-15,-19 0 13 0,19 0 44 0,-42-16 5 0,42 16-1 0,0 0-40 16</inkml:trace>
  <inkml:trace contextRef="#ctx0" brushRef="#br0" timeOffset="20202.03">26638 13943 63 0,'0'0'0'0,"0"0"27"0,0 0-15 16,-19-19 16-16,19 19-13 0,0-17 16 0,0 17-15 0,-17-19 10 15,17 19-14-15,0 0-1 0,-19 0 10 0,-1-18-10 0,4 18 9 0,-26 0-2 16,42 0-11-16,-33 18 6 0,14 1-7 0,2-2-2 0,-2 2 1 16,-37 38 5-16,18-40-1 0,-34 56 3 0,52-33-6 0,-16-4-2 15,-19 37 6-15,-20 18 0 0,59-53-7 0,-45 36-2 0,28-38-3 16,-3 38-3-16,-20 0 2 0,37-38 3 0,-20 40 1 15,3-23-9-15,0 3-12 0,20 1-8 0,-4-41 9 0,20 4-34 16,-19-3 21-16,19 3-35 0,0-20 37 0,0 17 4 0,0 2-14 16,0-19-18-16</inkml:trace>
  <inkml:trace contextRef="#ctx0" brushRef="#br0" timeOffset="20819.04">27540 14017 65 0,'0'0'20'0,"0"-17"1"16,0 17-7-16,0-20 3 0,0 4 15 15,0-5-11-15,0 21-1 0,0-19-3 0,0 19-8 0,0 0 0 16,0-17 7-16,0 17-9 0,0 0-1 0,0 0 0 0,0 0 4 0,0-19-6 15,0 19 5-15,0 0-5 0,0 0 6 0,0 0-4 0,0 0 6 0,0 0-8 16,0 0 6-16,-17 19-2 0,17-19 3 16,0 17-6-16,0-17 4 0,0 40-2 0,0-40-3 0,0 36 3 15,0-19-5-15,-19 20 2 0,19-1-1 0,0-17 1 16,0 18-5-16,0 19 4 0,0-19 0 0,-17 20-2 0,17 15 3 16,0-18-3-16,0 39-4 0,-19-73 4 0,19 17 0 15,0-21 0-15,0 40-1 0,0 1-1 0,0-20 1 0,0-1-2 16,0-19 1-16,0 20-3 0,0 2-8 0,0-22-13 15,0 19 9-15,19-36-23 0,-19 20-13 0,17-3-52 16,-17-17 73-16,0 20-16 0,19-20-43 16</inkml:trace>
  <inkml:trace contextRef="#ctx0" brushRef="#br0" timeOffset="21085.63">27432 14054 65 0,'0'0'19'0,"0"0"-11"0,-22-18 9 0,22-1-9 0,0 2 11 0,-19-3 1 16,2 20 1-16,17-16-10 0,0 16 0 0,-17-21-1 0,-2 21 10 16,19-19-5-16,-17 19-7 0,17 0 1 0,-19-17-3 15,19 17 2-15,-19 0-1 0,19 0-5 0,-17 17 12 0,17-17-3 16,0 19-7-16,-19-19-1 0,19 37 4 0,0-17-2 15,-22-3-4-15,22 2 0 0,0 18-1 0,-17 20-1 0,0-21 0 16,17 0 0-16,0 18-10 0,-19-14-3 0,19-24-7 0,0 58-37 16,-17-54 23-16,17 34-30 0,0-18 37 0,0 20-67 0</inkml:trace>
  <inkml:trace contextRef="#ctx0" brushRef="#br0" timeOffset="21353.03">27006 14884 56 0,'0'0'27'0,"0"0"-22"0,0 0 0 0,0 0 15 0,0 0-11 16,0 0 7-16,0 0-7 0,19 0 0 0,-19 0 1 0,14 0 10 0,-14 0-1 16,42 0-1-16,-23 20-11 0,-2-20 6 0,2 0-8 15,0 0 5-15,34 16-1 0,-36-16-5 0,41 0 4 16,16 0 1-16,1 20 0 0,-3-20 0 0,0 0 3 15,5 0-4-15,-24 0-3 0,0 0-3 0,7 17-2 16,-43-17 0-16,38 0-2 0,-21 0-9 0,7 20-10 16,-22-20 5-16,17 0-27 0,-36 0 15 0,36 17-58 0,-16-17 48 15,-4 19-24-15</inkml:trace>
  <inkml:trace contextRef="#ctx0" brushRef="#br0" timeOffset="23522.41">21508 11048 94 0,'0'0'0'0,"0"0"10"0,-16 0 3 0,16-19-8 16,-36 1 9-16,36 18-10 0,-20-18 8 15,20 18-4-15,0-20-1 0,0 20-2 0,36-18 4 16,0 1 0-16,17 17 6 0,8-19-1 15,11 19 2-15,22 0 2 0,30 0 13 16,-27 36-12-16,50 2 7 0,-92-2-18 16,128 20 13-16,-131-20-16 0,26-16 0 0,143 71 10 0,-146-72-11 15,88 55 0-15,25-18-1 0,-97-39-3 0,205 76 10 16,-94-37-5-16,130 35 0 0,-224-55-4 16,136 39-2-16,-6-1 1 0,-89-18-1 0,106 17 3 0,-125-36 1 15,257 73 0-15,-127-37-3 0,-113-35 0 0,94 36-1 16,13-20-1-16,114 40 9 0,-254-58-4 0,-1 0-1 15,108 20-2-15,-110-18-1 0,91 35 3 0,0-18 1 16,3 19-3-16,-23-1 1 0,-88-35 0 0,-22-20 4 0,78 36 4 16,-23 2-4-16,58 18-1 0,-93-36-2 0,38-2-3 15,-58-18-5-15,-36-18-9 16,22 18-31-16,-58-18 21 0,19 0-20 0,-19 0-4 16,17 0 22-16,-17 0-1 0,0 0-26 0,0 0 30 0,0-18 3 15,0 18 1-15,-17 0-80 0</inkml:trace>
  <inkml:trace contextRef="#ctx0" brushRef="#br0" timeOffset="24193.64">29017 10753 24 0,'0'-17'36'0,"-22"-3"2"0,22-17-30 0,0 19 7 16,0-20-2-16,-16 21 1 0,16-2-12 0,-17-1-1 16,-2 3 2-16,19-2-2 0,-36 2-1 15,0 17 1-15,-6 0-1 0,23 0-1 0,-34 0 1 16,1 0 0-16,-26 17 0 0,6 19 0 15,-38 20 1-15,-59 18 1 0,61-18 3 16,-19-20 0-16,-78 57 5 0,128-56-7 0,7-18 1 16,-187 72 5-16,163-72-6 0,-185 54 6 0,77-17-4 15,-17-1-3-15,-22-18 0 0,-273 55 8 16,384-72-6-16,-169 34 6 0,8 2-1 0,142-38-2 16,-330 74 13-16,327-55-14 0,-158 38 4 0,163-39-7 15,-149 38 0-15,20 18-4 0,18-18 1 0,1-1 3 16,146-55-4-16,-187 57 4 0,209-38-1 0,12-19-2 15,-125 18-5-15,94 2-2 0,14-1-12 0,38-37 5 16,-21 37-23-16,24-37-5 0,1 18 0 0,32 0-72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9T20:36:41.0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23207 4593 82 0,'0'0'16'0,"0"0"43"0,-19 0-11 15,19-19-25-15,0 19-2 0,0 0-1 0,0-17 31 0,-17-3-22 16,17 20 5-16,0-17-17 0,0 17-3 16,0 0 0-16,0 0-7 0,0-20-1 0,0 20 7 0,0 0 0 15,0 0-1-15,0 0-2 0,0 0-5 0,0 0 4 16,0 0-5-16,0 0 0 0,0 0 5 0,0 0-3 0,0 20 3 16,0-20-5-16,0 17 2 0,0 3 2 0,0-20-5 0,0 17 1 15,-22 2 1-15,22 1 0 0,0-20-3 0,0 17 0 0,0-17 0 16,0 37 2-16,-17-19-1 0,17 0-2 0,0 19 2 0,0 1-3 15,0-19-1-15,0 17 1 0,-19 0 2 0,19 20 0 0,0-18-1 16,-17 54 2-16,-2-2 0 0,19-50-1 16,0-5-1-16,-17 40 0 0,17-39-1 0,0-17-1 0,-19 55 3 0,19-37-1 15,0-21-1-15,0 23-1 0,0 16 1 0,0-36 1 0,0 18-1 16,0 17-2-16,0-35 2 0,0 18 1 0,0-18 2 0,19 17-2 16,-19-36-1-16,0 18 0 0,0 2 1 0,0-20 0 0,17 17-2 15,-17-17 0-15,19 19 1 0,-19-2 3 0,17-17-2 16,-17 21-1-16,19-4-1 0,-2-17 0 0,5 19 3 0,-5-1 0 0,2-18-1 15,0 18-1-15,17 2-7 0,-36-20 9 0,36 17-1 0,-2 2 11 16,-12-2-10-16,16-17 0 0,15 38 0 0,-14-19-4 0,-6-1 0 0,25 0 4 16,-3 2 2-16,-2-3-2 0,-12 2-2 0,15-19 1 15,13 18 3-15,-50-18-1 0,59 20 1 0,-42-20-3 16,38 0 1-16,-38-20-1 0,20 20 0 0,13-18 3 0,-8 18-4 0,11-36 1 16,22 36 1-16,-58-20-1 0,0 2-1 0,58 18 1 15,50-37 0-15,-50 20 0 0,-22-4-1 0,-14 21 2 16,14-17-1-16,2-2 0 0,-35 19-2 0,-3 0 1 0,33 0-1 15,-27-17 2-15,13 17 1 0,-19 0 0 0,17 0 1 0,-12 0-1 16,-24 0-2-16,38 0 1 0,-2 0 0 0,-12 0-1 0,51 0 1 16,-40 0-1-16,6 0 0 0,-2 17-1 0,-40-17 0 15,59 0 1-15,-56 19 1 0,37-19 0 0,-20 0-1 16,58 17-1-16,-39 4 2 0,-2-4-1 0,5 2 1 16,-42-19 0-16,23 0-1 0,14 18 0 0,5 0 1 0,-3 2-2 15,-38-20 1-15,2 0 1 0,17 17-1 0,3-17-4 0,-3 0 3 16,36 19 3-16,-53-19-1 0,-2 0-1 0,-1 0 0 0,26 18 1 15,-6-18-2-15,19 20-1 0,-22-20 3 0,-33 17 1 0,42-17 0 16,-23 0-1-16,-2 19 0 0,2-19-2 0,53 36 2 0,-14-17 0 16,-22 0-1-16,0-2 0 0,0-17 0 15,-19 19 1-15,2-19 0 0,20 20 0 0,-1-20-2 16,-21 16 1-16,19-16 1 0,-17 0-1 0,-19 0-1 0,39 0 2 16,-22 0-1-16,2 0 0 0,0 0 0 0,-2 0 0 0,2 0 1 15,-19 0 0-15,0-16-1 0,36 16-1 0,-36 0 0 0,17-20 1 0,0 20 2 16,5 0 0-16,-3-19-3 0,0 19 1 0,-2 0-1 15,-17 0 2-15,0-17 1 0,19 17-2 0,-19 0 1 16,17-19-1-16,2 19 1 0,-19 0-1 0,0 0 1 16,0-19-1-16,20 19-1 0,-20-20 2 0,0 20-1 0,0-16 0 15,0-3 0-15,0-36 1 0,0 55 0 0,0-36-1 16,0 16 0-16,0-35 0 0,0-56 1 0,0 1 2 16,0 74-3-16,0-20 1 0,14-91-1 0,-14 54 2 15,0 36-2-15,19-15 1 0,3-2-1 0,14-72 2 31,-17 106-5-31,-19 40-3 16,0 0 4-16,0 0-11 0,0 20-30 0,0-20 20 16,0 36-36-16,0-17-17 0,-19-19 31 0,19 19-5 0,-17 0-73 15,17-19 52-15,0 17 6 0,-19 3-19 0,19-20 43 0</inkml:trace>
  <inkml:trace contextRef="#ctx0" brushRef="#br0" timeOffset="909.47">24314 3467 36 0,'0'0'25'0,"0"0"-13"15,0 0 3-15,0 0 6 0,0 0-6 0,0 0 2 0,0 0 20 0,0 0-18 16,-20 0 35-16,20 0 37 16,0 0-65-16,0 0-3 0,0 0-13 0,0 0-1 15,0 0 9-15,-16 0 1 0,16 0 6 16,0 0-15-16,0 0-6 0,0 20 3 0,0-1 0 15,0-2-2-15,0 1-3 0,0 21 2 0,0-22-1 0,16 2-2 16,-16 18 1-16,0 17-1 0,0-15 0 16,0-22 0-16,20 40 0 0,-20 15 0 0,0-52 0 0,0 54-3 0,0-58 2 15,0 21-1-15,0 19-13 0,0-38 3 0,0 1-2 0,0-19-4 0,0 20-29 16,0-4-49-16,0-16-7 0,0 0 46 16,0 0 7-16,0 0 12 0,0 0 12 0,0-16-30 0</inkml:trace>
  <inkml:trace contextRef="#ctx0" brushRef="#br0" timeOffset="1093.52">24278 3081 107 0,'0'0'0'0,"0"0"65"0,0 0-33 0,0 0-1 0,0 0 26 0,0-20-32 0,-20 20 19 16,20 0-11-16,0-16-7 0,-19 16-4 0,19 0-5 16,0 0-11-16,0 0 1 0,0-20 3 0,-22 20-7 0,22 0 7 15,0 0-8-15,-17 0 0 0,17 0-3 16,0 0-14-16,-16 0-17 0,16 0-19 0,0 0-17 15,0 0-25-15,0 20 40 0,0-20-34 0,0 0-12 16</inkml:trace>
  <inkml:trace contextRef="#ctx0" brushRef="#br0" timeOffset="1376.78">24590 3506 94 0,'0'0'51'0,"0"0"-29"0,-22 17 17 0,22 1-3 0,0 1-21 0,0 1-1 15,-16 16 21-15,16-36-25 0,0 37 7 0,0-37-10 16,0 37 5-16,0-37-4 0,0 36-1 0,0-16 0 16,0-3-3-16,0-17-2 0,0 19 4 0,0-19-3 0,0 17 4 15,16-17-2-15,-16 0 1 0,22 0 5 0,-2-36-2 0,-4 36-5 16,4-37 2-16,16-36 2 0,-17 53-4 0,-2 3-2 16,-1-39 3-16,-16 37-4 0,42-16 2 0,-26 16-1 0,-16-18 7 15,39 1 5-15,-22-1-10 0,2 37-1 0,-2-20 10 16,-17 20-6-16,19 0 5 0,-19 0-6 0,17 20 8 0,-17-4-6 15,0 22 5-15,22-2-3 0,-22 20-4 0,0-19-5 16,0-17-1-16,0 70 4 0,0-14-4 0,0-23-10 16,0 21-31-16,0-55 19 0,0 1-4 0,0-3-5 0,0 2-44 15,16-1 30-15,4 2-188 0,-1-20 130 16</inkml:trace>
  <inkml:trace contextRef="#ctx0" brushRef="#br0" timeOffset="1626.95">25365 2842 128 0,'0'0'41'0,"0"0"-1"0,0 0 24 15,0-20-39-15,0 20-3 0,0 0 12 0,0 0-20 0,0 0 11 16,0 0-15-16,0-17 9 0,0 17-10 0,0 0 9 0,0 0-1 16,0 0-1-16,0 17 0 0,0-17-9 0,0 20-1 15,20-3 7-15,-20 19-1 0,16 20-3 0,-16-38-6 0,0 21 2 0,0 14-2 16,20 41 1-16,-20-38-6 0,0 54 1 0,0-54 4 0,0-19 0 15,0 72 1-15,0-72-6 0,0 19 0 0,0 18-15 0,-20-1-18 16,20-37 11-16,0 1-6 0,0 0-5 0,0 2-47 0,0-22 33 16,-16 20-56-16,16-37 21 0,0 20 42 0,0-20-18 0</inkml:trace>
  <inkml:trace contextRef="#ctx0" brushRef="#br0" timeOffset="1783.12">25199 3357 146 0,'0'0'130'0,"-19"0"-66"16,19 0-8-16,0-17-11 0,0 17-26 0,-17 0-1 0,17 0 15 15,0 0-19-15,0 0-2 0,0 0 10 0,0 0-2 0,0 0-7 16,0 0-8-16,0 0 4 0,17 17-9 0,-17-17 4 0,19 0 1 16,-19 20 0-16,36-20-4 0,-36 0 0 0,20 16 2 0,13 5 3 15,-33-21-3-15,22 0-4 0,-3 17-3 0,17-17-11 0,0 0-15 16,-16 19-19-16,-4-19 18 0,1 0-6 0,24 0-50 0,-24 0 32 16,38 0-86-16,-35 0 78 0,32 0-58 0</inkml:trace>
  <inkml:trace contextRef="#ctx0" brushRef="#br0" timeOffset="2589.48">26873 2879 53 0,'0'0'54'0,"0"0"-35"0,-16 0 43 16,16 0-26-16,0 0-20 0,0 0 10 0,-17 0-14 16,17 0-2-16,0 0-1 0,-19 0 11 0,19 0 1 0,-17 0-1 15,-2 0-5-15,2 16-2 0,17 4-7 0,-19-20-1 0,19 20 5 16,-20-4-5-16,4 22 6 0,16-2-2 0,0-36-4 15,-22 56 9-15,5-19-7 0,17 0-1 0,0-18-3 16,0 18 4-16,-19-21-3 0,19-16 1 0,0 38-1 0,0-19 7 16,0 18-4-16,19-37 1 0,-2 36 8 0,-17 21-2 15,22-21 0-15,-6 1-7 0,4-18-2 0,-1 55 6 0,17-1-3 0,-19-36-3 0,19 36 3 16,-36-16-4-16,0-21-1 0,16 56 2 0,-16-1-1 0,0 2 1 16,0-57-3-16,0 38 2 0,0 2-2 15,-33-3 1-15,14-20 0 0,2-33-6 0,-2 16 6 0,2-16-1 16,-2 17 5-16,-17-37-4 0,-3 36-2 0,20-36-1 15,-34 0-4-15,14-36-6 0,-19 16 0 16,25-17-6-16,-22-35-5 0,19 35 10 0,-39-76-6 16,39 60 11-16,-3-59 1 0,23 57 4 0,-4-1 2 15,-2 20-1-15,3-18 0 0,19-22 1 0,-14-70 3 16,14 72-3-16,33-75 6 0,-11 96-9 16,-2 16 0-16,16-56 5 0,0 36 4 0,-17 41-5 15,-2-40 0-15,-17 19 1 0,16 0-1 0,6 1 1 16,-22 16 1-16,0-36 2 0,20 38-2 0,-20 2 2 0,0-24-2 0,0 4 2 15,0 36-4-15,-20-37 1 0,20 20 2 0,-22-19-1 0,22 36-1 16,0-20-1-16,-16 0 2 0,16 4-3 0,-17-4 4 0,-2 2-2 16,2-1-3-16,-2 19 1 0,-17-37-1 0,16 37 1 15,-35-36 1-15,16 36-1 0,39-20 0 0,-36 20 1 0,20-17 0 16,-4 17-1-16,1 0 1 0,-20 0 1 0,23 0 1 0,-4 0-1 16,4 0-1-16,-4 17-1 0,20 3 2 0,-16 16-1 15,16-36-1-15,0 37-1 0,0-18 1 0,0 35-1 0,16-34 0 16,4 0 1-16,-20 16 0 0,36 38 0 0,-20-58-1 0,23 58 1 15,0 2 0-15,-3-40-2 0,-20 18 1 0,23 22-1 0,-6-39 1 0,25 36-1 16,-38-37 4-16,-1 21-1 0,34 16 3 0,-15-37-4 0,-18 1 0 16,16 0 1-16,19 36-1 0,-22-36 3 0,-13 2-1 0,18-3-2 0,18 38 7 15,-1 18-7-15,-38-54-3 0,21 34-2 0,18-17 5 0,-37-16 2 16,-2-3 0-16,19 18 0 0,22 75 1 16,-58-109-2-16,36 33 0 0,-36-33-1 0,19 0 0 0,-19-20-1 15,36 73 0-15,-36-37-3 0,19-36 3 0,-19 37-8 16,14-18-2-16,-14-19-24 0,0 18 9 0,20 18-78 0,2-36 14 15,-3 37-166-15,-19-37 188 0,17 0-62 16</inkml:trace>
  <inkml:trace contextRef="#ctx0" brushRef="#br0" timeOffset="5884.2">29756 3560 73 0,'0'0'60'0,"0"0"-4"0,0-19-29 0,0 19-3 15,-19-18 21-15,19 18-25 0,0-17 42 0,0-2-49 16,-22 19 10-16,22-20-14 0,0 20 8 0,0-17-3 0,-20 17-6 15,20 0 6-15,-13-19 6 0,-7 19-15 16,1 0 3-16,19 0-4 0,-17 0 6 0,17 0-7 0,-19 0 4 16,2 0 1-16,17 0-1 0,-19 0-5 0,-23 0 3 15,42 19-3-15,-33-19 2 0,33 17-3 0,0-17 1 0,-36 20 1 0,17-1 1 16,2-2-3-16,-2 1 0 0,19 1-1 16,-20 1 1-16,4-20 0 0,16 17 1 0,-22 2-1 0,22-2-2 15,0 20 2-15,-17 0 1 0,17-18-3 0,0 37 1 16,0-18 0-16,0-2 0 0,17 20-1 0,21 18 0 0,-38-38 1 15,0-19-1-15,39 39 1 0,-39-19 1 0,17-1-1 0,19 21 0 16,-36-57-1-16,19 17 0 0,-19-17 0 0,17 20 2 16,-1-20 0-16,-16 0 0 0,42 16-1 0,-6-32 1 0,-36 16 0 15,19 0-1-15,-19-20 1 0,36 3 2 0,-16-4-2 0,-20-15-2 16,33 20 1-16,-11-23 2 0,-3-16 0 0,-19 36-1 0,17-18 0 16,2 1 0-16,1-18 0 0,-20 34 0 15,16-16 0-15,-16 0 0 0,0-21-1 0,0 20 1 0,0 18 0 16,0-18 2-16,0 0-2 0,-16 37 1 0,-4-36 1 15,20 19-1-15,0-3-1 0,-19 1 1 0,2-16-2 0,17 35 0 16,-19-19 4-16,-3 19-2 0,22 0 2 0,-20 0-1 0,20 0-1 0,-13 0 3 16,-7 0-2-16,20 0-1 0,-19 36 2 0,19-36-3 0,0 18 0 15,-17 1 1-15,17 18-1 0,0-37 0 0,0 36 0 0,0 1 2 0,0 19-2 16,17-36-1-16,2 16 0 0,1 18 3 0,13 22-1 16,-33-40-1-16,41 18 0 0,-24 2-1 0,38-19 1 15,-19 0 2-15,-36-17-2 0,75 16 4 0,-36-20-3 16,-23 5 4-16,20-4-2 0,22-17-1 15,-41 0-1-15,22 20 1 0,13-20-1 0,-16 0-1 16,3-20-1-16,-20 20-2 0,1-17-2 0,-4 17-7 0,20-21 2 16,-16 5-16-16,-20 16 8 0,33 0-6 0,-33-20-2 0,41 4-68 15,-41 16 16-15,20 0-19 0,-4-20 35 0,-16 20-59 16,0 0 4-16</inkml:trace>
  <inkml:trace contextRef="#ctx0" brushRef="#br0" timeOffset="7523.3">23005 2324 51 0,'0'0'0'0,"0"0"17"0,0 0-12 0,0 0 5 0,0 0-1 0,0 0 3 16,0-17-4-16,0 17 1 0,0 0 12 0,-22 0-1 0,22-20-2 16,0 20-2-16,0 0-8 0,-19-19 8 0,19 19-8 15,-17-18 7-15,17 18 2 0,-17-19 1 0,-2 19-2 16,2-17-2-16,17 17-7 0,-19-17 6 0,0 17-7 0,2 0 7 15,-2-19-2-15,-3 19-1 0,-12 0 0 0,34 0-5 16,-36 0 9-16,36 0-11 0,-38 0 3 16,38 0-3-16,-17 0 1 0,-2 0-2 0,-3 19 1 0,2 15 0 15,20-34-2-15,-14 19 1 0,-24 18-1 0,38-17 1 0,-36 34 0 16,19-35 0-16,-2 38-2 0,-23 15 1 0,9 2 2 0,-3 18-1 16,17-54-2-16,-17 91 1 0,16-36 1 0,4-39-1 15,16 2-1-15,0 34 1 0,-22 23-1 0,22-60 0 16,22 60 2-16,-22-60 1 0,16 40 1 0,4-56-2 0,-1 73 2 15,17-18 0-15,-36-35-2 0,17 35 2 0,19-1-1 16,-20-52-3-16,-16 51 4 0,22-54-4 0,-2 2 2 0,-1-2-1 0,-19 4-1 0,17 33 1 16,2-20 1-16,-19-33-1 0,17 16 1 0,-17-36-2 15,0 20 1-15,19-3-2 0,-19 3-2 0,0-20-5 0,19 0-19 16,-5 0-22-16,-14 0 15 0,42 0-68 0,-23 0 37 0,17-20-48 16,-17 3 31-16</inkml:trace>
  <inkml:trace contextRef="#ctx0" brushRef="#br0" timeOffset="8276.24">30824 2231 91 0,'0'0'17'0,"-16"0"14"16,16 0-21-16,0-17-1 0,0 17 7 0,-20 0-3 15,20 0 1-15,0 0 3 0,0 0 1 0,0 0-8 16,0 0 8-16,20 0-11 0,-20 0-1 0,16 0-1 0,-16 0-1 0,39 17 4 16,-22 2-1-16,2-1 0 0,-2 1-2 0,19 18 3 15,2 0 2-15,18 18 2 0,-37-34-8 0,56 32 5 0,-3 3 2 16,-36-19-5-16,16 36 8 0,26 0-1 0,-42-33-8 16,16 33 7-16,26 36 3 0,-23-15-5 15,-19 16-2-15,-19-54-4 0,5 54 2 0,-3-17 1 0,-2-40-5 16,-17 40 5-16,0-37-5 0,0 35 3 0,0 22-1 0,0-77-2 15,0 20-1-15,-17 34 2 0,-24 3 0 0,41-36 0 0,-34 33 0 16,-40 76-1-16,57-130-2 0,-2 40 2 16,-23-22-1-16,9-15 0 0,-3-3 0 0,0 0-7 0,-25 2-23 15,45-38 13-15,-1 17-28 0,-2-17 18 16,2 0-41-16,-2 0-21 0,2-37-8 0,17-17 12 16,0 18 31-16</inkml:trace>
  <inkml:trace contextRef="#ctx0" brushRef="#br0" timeOffset="8779.01">32927 2509 92 0,'0'0'67'0,"0"0"-46"0,0 0 1 0,0-19-1 15,0 19-12-15,0 0 17 0,19-17-14 16,-19 17-7-16,0 0 5 0,0 0 2 0,0 0-4 16,0 0 9-16,0 0 0 0,0 0-8 0,0 0 20 15,0 0-21-15,0 0 7 0,0 0-2 0,0 17 7 16,0 2-15-16,0-1 6 0,-19-18-2 0,19 36-1 0,-17-16-1 16,-21 16-3-16,2 20-1 0,16-38-1 15,-16 18 0-15,36-16 0 0,-36 16-1 0,36-16-2 0,-41 34 2 16,-12 2 0-16,53-20 0 0,-16 2 1 0,-4-19-1 0,20 18-2 15,0-21-1-15,0 22 3 0,0-2-1 0,0-36 0 16,20 39 0-16,-20-22 0 0,36 3-1 0,-20-4 1 0,20 5 1 0,-36-21-1 16,39 17-1-16,-20-17 0 0,-19 19 1 0,36-19 0 0,-16 17 0 15,-20-17 1-15,36 20 1 0,-36-1-1 0,38-2-1 16,-38 3 0-16,0-4 2 0,0 5-2 0,-22 52 1 16,-14-37 0-16,20 21-1 0,-20-21 1 15,16 1 1-15,1 0-1 0,-20 19-1 0,3 18 2 0,20-58-1 16,-40 77-1-16,1-20 2 0,55-53-2 15,-22 16 0-15,22-36 0 0,-17 20-1 0,17-3 1 0,0 1 2 0,0 1-2 16,0 1 0-16,0-20 0 0,0 16 0 0,0 4 1 0,17-4-1 16,-17-16 0-16,22 21 0 0,-3-21 0 0,-2 17 2 0,2-17-2 15,17 0-1-15,0 20-1 0,0-4-10 16,-14-16 2-16,14 20-21 0,0-20-18 0,0 0-20 0,0 0 24 16,-14 0-12-16,14 0-4 0,0 0-39 0,0-20 28 0</inkml:trace>
  <inkml:trace contextRef="#ctx0" brushRef="#br0" timeOffset="10666.25">18041 3560 80 0,'0'0'12'16,"0"0"-1"-16,0 0-6 0,-22 0 1 0,22 0 14 0,0 0-13 16,-16 37 31-16,16-18-15 15,0-19-18-15,0 17 1 0,0 20 10 0,0-37-11 0,0 20-1 16,0-3 4-16,0 22 0 0,0-22-5 0,0 19 4 16,0 1 0-16,16 0-2 0,-16-18-3 0,0 18 2 0,22 0 3 15,-2-1-5-15,-1 1 8 0,-19-18-6 16,17-19-1-16,2 37 8 0,-2-37-6 0,-17 18 1 0,38 1 14 15,-24-19-12-15,5 0 0 0,4 0 12 0,13 0-1 0,-36-37-10 16,55 0 15-16,-36 1-16 0,37-38 6 0,-20-18-3 16,2 56-6-16,-21-38 3 0,19-2-2 0,0-34 6 15,-36 91-11-15,0-35 2 0,0 54-4 0,0-20 1 0,0-33-5 16,0 53 0-16,-19-21-25 0,2 5-5 16,17 16-19-16,-17 0-19 0,-2 0-66 15,19 16 98-15,0-16 10 0</inkml:trace>
  <inkml:trace contextRef="#ctx0" brushRef="#br0" timeOffset="11026.99">19090 4113 106 0,'0'0'17'0,"0"-18"23"0,0 1 25 16,0-3-11-1,0 1-44-15,-19 2 13 0,19-3-9 0,-14 4 6 16,14-4-14-16,-20 2 18 0,-16-1-5 16,17 19-10-16,2 19-5 15,-2 35-2-15,0 2-1 16,38-1-1-16,17 0 5 16,19-35 0-16,-55-20-3 15,53-20 12-15,-31 20-12 0,-3-55 5 16,-2 55-5-16,2-35-2 0,17-21 4 0,-36 36-2 0,36-70 3 15,-36-2 2 1,-16 18-4-16,16 54-2 0,-36-16 0 16,-3 36 0-16,3-37-8 0,14 37 4 15,-31 0-22-15,17 0-36 16,36 17 39-16,-36 20-95 0,36 2-20 16,0-22 115-16</inkml:trace>
  <inkml:trace contextRef="#ctx0" brushRef="#br0" timeOffset="11244.44">19555 3836 191 0,'0'0'0'0,"-20"0"69"0,-35-16 48 16,38 32-63 15,17 40-40-31,17 18-6 15,2 38-3-15,1 72-125 32</inkml:trace>
  <inkml:trace contextRef="#ctx0" brushRef="#br0" timeOffset="11414.19">19571 3321 136 0,'0'-37'205'0,"0"37"-205"63,-36 109-160-47</inkml:trace>
  <inkml:trace contextRef="#ctx0" brushRef="#br0" timeOffset="11810.87">20141 3820 167 0,'-124'53'165'32,"124"-53"-165"30,36 701 97-46,-36-701-97 46,202-1383 88-62,-202 1383-88 63,-166-406 57-63,166 406-57 62,387 1623-354-62</inkml:trace>
  <inkml:trace contextRef="#ctx0" brushRef="#br0" timeOffset="12242.53">20919 3450 98 0,'-17'0'114'16,"17"0"-114"46,147 349 241-62,-147-349-241 63,293 187 138-48,-33-872-299 48</inkml:trace>
  <inkml:trace contextRef="#ctx0" brushRef="#br0" timeOffset="16126.74">24480 6620 57 0,'-56'-16'163'47,"15"329"12"16,41-313-175-1,41 997 26-62</inkml:trace>
  <inkml:trace contextRef="#ctx0" brushRef="#br0" timeOffset="16396.15">24460 6807 82 0,'0'0'0'62,"166"-278"233"-62,-166 278-233 63,75 518 71-63</inkml:trace>
  <inkml:trace contextRef="#ctx0" brushRef="#br0" timeOffset="16777.95">25033 6659 97 0,'-91'-18'144'47,"52"350"-48"15,39-332-96 1,166-314 104-63,-166 314-104 62,94 460-171-46</inkml:trace>
  <inkml:trace contextRef="#ctx0" brushRef="#br0" timeOffset="16981.2">25717 6769 59 0,'0'0'10'15,"0"0"-10"48,-186 0 374-63,186 0-374 62,-202 332 2-62</inkml:trace>
  <inkml:trace contextRef="#ctx0" brushRef="#br0" timeOffset="17253.38">25919 6898 89 0,'-20'-55'185'31,"20"55"-185"32,-110 74 168-63,110-74-168 62,-56 332 22-62</inkml:trace>
  <inkml:trace contextRef="#ctx0" brushRef="#br0" timeOffset="18144.52">24754 8098 86 0,'0'0'16'0,"0"0"-16"62,-20 92 249-46,20-92-249 47,114 627 66-63,-114-627-66 62,36 128 49-62,-36-128-49 63,332-128 52-63,-332 128-52 62,-404 74-76-46</inkml:trace>
  <inkml:trace contextRef="#ctx0" brushRef="#br0" timeOffset="18411.09">25385 8652 128 0,'-39'0'112'16,"22"17"-16"15,-2 57 1-16,74 92-62 17,1-38-27-17,-1-72-32 1,0 18-208 0</inkml:trace>
  <inkml:trace contextRef="#ctx0" brushRef="#br0" timeOffset="18644.72">25883 8613 83 0,'0'0'35'0,"0"-18"61"15,-20 18-31-15,1 0-4 16,2 37-18 0,-21 0-20-16,2 55-5 15,-20 18-5-15,-38 56 1 16,3-18-6-1,0 0-3-15,-1-1-1 16,51-37-13-16,8-17-31 16,13-37-32-1,20 0-81-15,20-56 39 16</inkml:trace>
  <inkml:trace contextRef="#ctx0" brushRef="#br0" timeOffset="19211.4">24258 9756 48 0,'0'0'26'0,"-19"0"-11"16,19 0 31-1,-22 0 61 1,5 39-22 0,17 16-55-1,0 17-14-15,0 2-2 16,0 92 14-1,0-91 8 1,0-75-19 0,0-19-5-1,0-73 4-15,39-56 8 16,16 20-12 15,-19 90-21-31,-16 38-33 16,13 19-65-16,64 55-246 31</inkml:trace>
  <inkml:trace contextRef="#ctx0" brushRef="#br0" timeOffset="19513.25">24792 9961 98 0,'0'0'33'0,"0"0"0"0,0 17 17 16,0-17-5-16,0 18-8 15,56-18 3 1,-20-35-17 0,-17-40-11-1,-19 20 4 1,0 0-2-16,-72-38 10 16,-25 93 2 15,64 93-18-16,-3-19-6-15,36 54 2 0,69 94-1 32,81-112-73-17,-76-110-75 1,1 0-23-16</inkml:trace>
  <inkml:trace contextRef="#ctx0" brushRef="#br0" timeOffset="20161.84">25733 9424 161 0,'-16'0'129'0,"-23"-17"-54"16,0-1-38-16,-13 18-7 16,-40 35-8-1,-2 170-5 16,58-3-26-31,0-55-10 16,17 1-74 0,-23 36-172-1,9-166 229 1,-3-91 41 0,0 18 16-16,-3-19 49 15,1 19 52 1,96 55-25-1,33 37-85 1,-16-1-10-16,36 2-34 16,88-2-213-1,-50-110 204 1,-91 38 37 0,-22-1 9-16,-36 0 16 15,0 19 116 16,20 73-32-15,-4 0-71-16,4-37-17 16,49 20 32 15,-28-149-38-15,-41 56-4-16,-19 0 0 15,-20 36 7 1,-49 38 3-1,32 164-8 1,34-53-5 0,22-56-6-16,22 18-16 15,34-18-207 1,32-92-23 0</inkml:trace>
  <inkml:trace contextRef="#ctx0" brushRef="#br0" timeOffset="20348.88">26140 10255 52 0,'0'19'110'0,"0"17"60"32,0 2-105-32,0-20-22 15,14-18-11 1,27-74-2 0,51-74-19-1,-40 93-10 1,-30 37-6-16,14 36-38 15,39 37-268 1</inkml:trace>
  <inkml:trace contextRef="#ctx0" brushRef="#br0" timeOffset="21227.97">26713 10237 63 0,'-22'0'49'0,"22"0"16"16,0 0-21-16,0 0 1 16,0 18 23-1,22 1-25 16,14-19-18-31,-36-37-9 16,19-18-4-16,-19-56 2 31,-19 36 0-15,-17 75-5-16,-3 38-1 16,3 36 11-1,0 110 0 1,36-36-28-1,36-92-90 1,17-56-62-16,-15-38-29 16</inkml:trace>
  <inkml:trace contextRef="#ctx0" brushRef="#br0" timeOffset="21517.03">27025 9996 78 0,'0'20'78'0,"0"16"-37"0,-19 38 39 15,0 0-36 1,19-19-24-16,0 18-17 16,0-53 0-1,0-20 3-15,38-38 4 16,-4-35 16 0,7 18-3-16,-5-1 0 15,-17 38-8-15,-2-1 8 16,2 56-6-1,-2 19-9-15,-17 36-5 16,0-18-6-16,17-1-57 16,5-18-37-16,-22-35-70 15,36-20 61 1,-17-56 38 0</inkml:trace>
  <inkml:trace contextRef="#ctx0" brushRef="#br0" timeOffset="21729.78">27487 10089 56 0,'0'0'52'16,"0"0"45"-16,0 0-2 16,-19 19-33-16,0-1-21 15,19 0-33-15,-17 20 25 0,-5 17 2 16,3 0-19 0,19 1-5-16,0-1-6 15,0-37-4-15,0 1 0 16,19 17-4-16,3-16-20 15,14-2-51-15,-17-18-39 16,17-18-84 0</inkml:trace>
  <inkml:trace contextRef="#ctx0" brushRef="#br0" timeOffset="22127.87">27725 10366 58 0,'0'0'0'0,"0"0"26"15,0 18-26-15,0-18-2 16,0 19 2 0,0-19 0-16,17 0 2 0,-17 18 29 15,17 1 31-15,5-19-10 16,16 0-13-1,-21-19-11-15,2 1-9 16,-2 18-14-16,2-37 13 0,-19-1 4 16,0-16 6-1,0-2-3-15,0 20-2 16,-36-2-3-16,0 38-1 16,36 0-14-16,-38 18 15 15,-1 94-3-15,22-20-7 16,-2 73-1-1,2-73-5-15,34-92-4 0,2 56-2 16,15-19-32-16,26-17-57 16,-7-40-130-1,-14-35 78-15</inkml:trace>
  <inkml:trace contextRef="#ctx0" brushRef="#br0" timeOffset="22684.95">25863 11307 183 0,'0'0'46'0,"-36"18"-33"16,-2-18 37 0,2 18-28-16,36-18-17 15,-36 18 14-15,16 19-7 0,20-18-9 16,-19 37 16-16,2 35 0 16,17-35-10-16,36 17-3 15,20-17 1-15,-20-56 4 16,19-56-3-1,-16 1-4-15,13-19 2 16,-32 1-2 0,-4-20 1-16,-16 56 3 15,0 19-5-15,0 18 7 0,0 0-1 16,0 0-8-16,0 55 2 16,0 38-9-16,17-20-36 15,5 1-102-15,17-38-58 16,-39-17 170-16</inkml:trace>
  <inkml:trace contextRef="#ctx0" brushRef="#br0" timeOffset="22878.38">26436 11251 248 0,'0'0'96'0,"0"36"-69"0,0-36-16 15,0 38 30-15,0-2-17 0,0-16-21 16,0-3 9-16,17 2-9 15,2-19-1-15,14 18-6 0,9-18-12 16,-26-18 0-16,23-1-31 16,-39 2 23-16,36-21-154 15,-19 20 71-15,2 18 89 0</inkml:trace>
  <inkml:trace contextRef="#ctx0" brushRef="#br0" timeOffset="23195.31">26857 11361 146 0,'0'0'89'0,"-17"0"-53"16,17 0-19-16,0 0-1 0,-19 0 14 0,2 0-22 0,-2 0 20 15,2 20-20-15,17-20-5 16,-19 36 0-16,19-36-4 0,0 36 5 16,0-36-3-16,0 38 5 0,0-38-4 0,19 18 5 15,-19-18-5-15,17 18 8 0,2-18-7 16,-19-18 8-16,17 18-7 0,2-36 6 15,-19 36-7-15,0-20 0 0,17-16 6 0,-17 17-5 0,0-18 9 16,16 37-10-16,-16-18 0 0,0 0 13 0,22 18-11 16,-22 0 8-16,0 36-10 0,20 38 8 15,-20-36-9-15,0 109 6 0,0-93-5 0,-20 131 1 16,20-92-2-16,-38 35 0 16,21-72 0-16,-19 36 0 0,0-36-3 0,-113 18-145 31,77-148-181-16,72 56 303-15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05T20:45:24.556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10068 13558 20 0,'0'0'29'0,"0"0"-13"0,0 0-16 0,0 0-1 16,0 0-15-16,0 0 14 0,0 0-15 15,0 0 16-15,0 0-2 0,0 0 1 16,0 0 0-16,-14-15-2 0,14 9 2 0,0 6 0 16,-10-2 0-16,10 0-9 0,0-3 11 15,0 3 0-15,0 2 0 0</inkml:trace>
  <inkml:trace contextRef="#ctx0" brushRef="#br0" timeOffset="59.99">10068 13558 29 0,'-33'-34'30'0,"33"34"-14"16,0 0-16-16,0 0 0 0,0 0-39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9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61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44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127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232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6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5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8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1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5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4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-4634"/>
            <a:ext cx="9138311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 in 18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– Error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" y="1476314"/>
            <a:ext cx="10776857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Give an example of a program analysis that is sound but not complete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75617"/>
      </p:ext>
    </p:extLst>
  </p:cSld>
  <p:clrMapOvr>
    <a:masterClrMapping/>
  </p:clrMapOvr>
</p:sld>
</file>

<file path=ppt/slides/slide1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B87AFA-9005-4414-9B16-AA7FBCC1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Memory References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0"/>
            <a:ext cx="5105400" cy="4953000"/>
          </a:xfrm>
        </p:spPr>
        <p:txBody>
          <a:bodyPr>
            <a:normAutofit/>
          </a:bodyPr>
          <a:lstStyle/>
          <a:p>
            <a:r>
              <a:rPr lang="en-US" dirty="0"/>
              <a:t>Pointer</a:t>
            </a:r>
          </a:p>
          <a:p>
            <a:pPr lvl="1"/>
            <a:r>
              <a:rPr lang="en-US" dirty="0"/>
              <a:t>A variable whose value is a memory address</a:t>
            </a:r>
          </a:p>
          <a:p>
            <a:r>
              <a:rPr lang="en-US" dirty="0"/>
              <a:t>Aliasing</a:t>
            </a:r>
          </a:p>
          <a:p>
            <a:pPr lvl="1"/>
            <a:r>
              <a:rPr lang="en-US" dirty="0"/>
              <a:t>When two or more variables reference the same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32463F-7E53-2F99-FFCD-99185E169A58}"/>
                  </a:ext>
                </a:extLst>
              </p14:cNvPr>
              <p14:cNvContentPartPr/>
              <p14:nvPr/>
            </p14:nvContentPartPr>
            <p14:xfrm>
              <a:off x="4462920" y="1421280"/>
              <a:ext cx="7524720" cy="5139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32463F-7E53-2F99-FFCD-99185E169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3560" y="1411920"/>
                <a:ext cx="7543440" cy="515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4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B87AFA-9005-4414-9B16-AA7FBCC1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383633"/>
            <a:ext cx="4604084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Caller</a:t>
            </a:r>
          </a:p>
          <a:p>
            <a:r>
              <a:rPr lang="en-US" dirty="0"/>
              <a:t>The </a:t>
            </a:r>
            <a:r>
              <a:rPr lang="en-US" i="1" dirty="0"/>
              <a:t>source </a:t>
            </a:r>
            <a:r>
              <a:rPr lang="en-US" dirty="0"/>
              <a:t>function initiating the call</a:t>
            </a:r>
          </a:p>
          <a:p>
            <a:pPr marL="0" indent="0">
              <a:buNone/>
            </a:pPr>
            <a:r>
              <a:rPr lang="en-US" b="1" dirty="0"/>
              <a:t>Callee</a:t>
            </a:r>
          </a:p>
          <a:p>
            <a:r>
              <a:rPr lang="en-US" dirty="0"/>
              <a:t>The </a:t>
            </a:r>
            <a:r>
              <a:rPr lang="en-US" i="1" dirty="0"/>
              <a:t>target </a:t>
            </a:r>
            <a:r>
              <a:rPr lang="en-US" dirty="0"/>
              <a:t>function receiving the call</a:t>
            </a:r>
          </a:p>
          <a:p>
            <a:pPr marL="0" indent="0">
              <a:buNone/>
            </a:pPr>
            <a:r>
              <a:rPr lang="en-US" b="1" dirty="0"/>
              <a:t>Call Site</a:t>
            </a:r>
          </a:p>
          <a:p>
            <a:r>
              <a:rPr lang="en-US" dirty="0"/>
              <a:t>The location within the caller where the call happens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12432F90-7AAE-4DA0-8D20-8EEF20549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6" r="9600"/>
          <a:stretch/>
        </p:blipFill>
        <p:spPr>
          <a:xfrm>
            <a:off x="6761747" y="2464468"/>
            <a:ext cx="3633538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3ADE8-DAB0-40FB-8837-823F47B59089}"/>
              </a:ext>
            </a:extLst>
          </p:cNvPr>
          <p:cNvSpPr txBox="1"/>
          <p:nvPr/>
        </p:nvSpPr>
        <p:spPr>
          <a:xfrm>
            <a:off x="9265139" y="4851537"/>
            <a:ext cx="54309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sz="600" dirty="0"/>
              <a:t> </a:t>
            </a:r>
            <a:r>
              <a:rPr lang="en-US" dirty="0"/>
              <a:t>caller</a:t>
            </a:r>
            <a:r>
              <a:rPr lang="en-US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607615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B87AFA-9005-4414-9B16-AA7FBCC1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383633"/>
            <a:ext cx="4604084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Caller</a:t>
            </a:r>
          </a:p>
          <a:p>
            <a:r>
              <a:rPr lang="en-US" dirty="0"/>
              <a:t>The </a:t>
            </a:r>
            <a:r>
              <a:rPr lang="en-US" i="1" dirty="0"/>
              <a:t>source </a:t>
            </a:r>
            <a:r>
              <a:rPr lang="en-US" dirty="0"/>
              <a:t>function initiating the call</a:t>
            </a:r>
          </a:p>
          <a:p>
            <a:pPr marL="0" indent="0">
              <a:buNone/>
            </a:pPr>
            <a:r>
              <a:rPr lang="en-US" b="1" dirty="0"/>
              <a:t>Callee</a:t>
            </a:r>
          </a:p>
          <a:p>
            <a:r>
              <a:rPr lang="en-US" dirty="0"/>
              <a:t>The </a:t>
            </a:r>
            <a:r>
              <a:rPr lang="en-US" i="1" dirty="0"/>
              <a:t>target </a:t>
            </a:r>
            <a:r>
              <a:rPr lang="en-US" dirty="0"/>
              <a:t>function receiving the call</a:t>
            </a:r>
          </a:p>
          <a:p>
            <a:pPr marL="0" indent="0">
              <a:buNone/>
            </a:pPr>
            <a:r>
              <a:rPr lang="en-US" b="1" dirty="0"/>
              <a:t>Call Site</a:t>
            </a:r>
          </a:p>
          <a:p>
            <a:r>
              <a:rPr lang="en-US" dirty="0"/>
              <a:t>The location within the caller where the call happens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3752A9-60ED-411E-8A15-FCC501C28A8B}"/>
              </a:ext>
            </a:extLst>
          </p:cNvPr>
          <p:cNvSpPr txBox="1"/>
          <p:nvPr/>
        </p:nvSpPr>
        <p:spPr>
          <a:xfrm>
            <a:off x="8297955" y="2310063"/>
            <a:ext cx="14253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a(){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b(){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c(){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EB4854-27A2-4F91-96C7-E659553F166C}"/>
              </a:ext>
            </a:extLst>
          </p:cNvPr>
          <p:cNvSpPr/>
          <p:nvPr/>
        </p:nvSpPr>
        <p:spPr>
          <a:xfrm>
            <a:off x="8590548" y="3429001"/>
            <a:ext cx="641685" cy="32485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15C1FF-B607-4611-BA10-686C9D8EE1B6}"/>
              </a:ext>
            </a:extLst>
          </p:cNvPr>
          <p:cNvSpPr/>
          <p:nvPr/>
        </p:nvSpPr>
        <p:spPr>
          <a:xfrm>
            <a:off x="7491663" y="3379658"/>
            <a:ext cx="1098884" cy="562543"/>
          </a:xfrm>
          <a:custGeom>
            <a:avLst/>
            <a:gdLst>
              <a:gd name="connsiteX0" fmla="*/ 0 w 1098884"/>
              <a:gd name="connsiteY0" fmla="*/ 213775 h 562543"/>
              <a:gd name="connsiteX1" fmla="*/ 401053 w 1098884"/>
              <a:gd name="connsiteY1" fmla="*/ 558680 h 562543"/>
              <a:gd name="connsiteX2" fmla="*/ 689811 w 1098884"/>
              <a:gd name="connsiteY2" fmla="*/ 13248 h 562543"/>
              <a:gd name="connsiteX3" fmla="*/ 1098884 w 1098884"/>
              <a:gd name="connsiteY3" fmla="*/ 221796 h 56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884" h="562543">
                <a:moveTo>
                  <a:pt x="0" y="213775"/>
                </a:moveTo>
                <a:cubicBezTo>
                  <a:pt x="143042" y="402938"/>
                  <a:pt x="286085" y="592101"/>
                  <a:pt x="401053" y="558680"/>
                </a:cubicBezTo>
                <a:cubicBezTo>
                  <a:pt x="516022" y="525259"/>
                  <a:pt x="573506" y="69395"/>
                  <a:pt x="689811" y="13248"/>
                </a:cubicBezTo>
                <a:cubicBezTo>
                  <a:pt x="806116" y="-42899"/>
                  <a:pt x="952500" y="89448"/>
                  <a:pt x="1098884" y="221796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2BA4E-77F5-4926-87AA-EADED7DE4C2F}"/>
              </a:ext>
            </a:extLst>
          </p:cNvPr>
          <p:cNvSpPr txBox="1"/>
          <p:nvPr/>
        </p:nvSpPr>
        <p:spPr>
          <a:xfrm>
            <a:off x="6623068" y="2668096"/>
            <a:ext cx="1476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Here</a:t>
            </a:r>
          </a:p>
          <a:p>
            <a:r>
              <a:rPr lang="en-US" i="1" dirty="0">
                <a:solidFill>
                  <a:schemeClr val="accent2"/>
                </a:solidFill>
              </a:rPr>
              <a:t>b is the caller</a:t>
            </a:r>
          </a:p>
          <a:p>
            <a:r>
              <a:rPr lang="en-US" i="1" dirty="0">
                <a:solidFill>
                  <a:schemeClr val="accent2"/>
                </a:solidFill>
              </a:rPr>
              <a:t>a is the callee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9E854B-CCE9-42EC-BBA3-5E49D9357D91}"/>
              </a:ext>
            </a:extLst>
          </p:cNvPr>
          <p:cNvSpPr/>
          <p:nvPr/>
        </p:nvSpPr>
        <p:spPr>
          <a:xfrm>
            <a:off x="8590547" y="4288631"/>
            <a:ext cx="641685" cy="26193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91FCFD-B506-4238-8C7A-4D7118731CDE}"/>
              </a:ext>
            </a:extLst>
          </p:cNvPr>
          <p:cNvSpPr txBox="1"/>
          <p:nvPr/>
        </p:nvSpPr>
        <p:spPr>
          <a:xfrm>
            <a:off x="6800592" y="4661020"/>
            <a:ext cx="1451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Here</a:t>
            </a:r>
          </a:p>
          <a:p>
            <a:r>
              <a:rPr lang="en-US" i="1" dirty="0">
                <a:solidFill>
                  <a:schemeClr val="accent2"/>
                </a:solidFill>
              </a:rPr>
              <a:t>c is the caller</a:t>
            </a:r>
          </a:p>
          <a:p>
            <a:r>
              <a:rPr lang="en-US" i="1" dirty="0">
                <a:solidFill>
                  <a:schemeClr val="accent2"/>
                </a:solidFill>
              </a:rPr>
              <a:t>b is the callee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50301F-F284-42C0-B624-41D5186549B4}"/>
              </a:ext>
            </a:extLst>
          </p:cNvPr>
          <p:cNvSpPr/>
          <p:nvPr/>
        </p:nvSpPr>
        <p:spPr>
          <a:xfrm>
            <a:off x="8020827" y="4419600"/>
            <a:ext cx="569720" cy="882316"/>
          </a:xfrm>
          <a:custGeom>
            <a:avLst/>
            <a:gdLst>
              <a:gd name="connsiteX0" fmla="*/ 569720 w 569720"/>
              <a:gd name="connsiteY0" fmla="*/ 0 h 882316"/>
              <a:gd name="connsiteX1" fmla="*/ 226 w 569720"/>
              <a:gd name="connsiteY1" fmla="*/ 208547 h 882316"/>
              <a:gd name="connsiteX2" fmla="*/ 497531 w 569720"/>
              <a:gd name="connsiteY2" fmla="*/ 705853 h 882316"/>
              <a:gd name="connsiteX3" fmla="*/ 224815 w 569720"/>
              <a:gd name="connsiteY3" fmla="*/ 882316 h 88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720" h="882316">
                <a:moveTo>
                  <a:pt x="569720" y="0"/>
                </a:moveTo>
                <a:cubicBezTo>
                  <a:pt x="290988" y="45452"/>
                  <a:pt x="12257" y="90905"/>
                  <a:pt x="226" y="208547"/>
                </a:cubicBezTo>
                <a:cubicBezTo>
                  <a:pt x="-11806" y="326189"/>
                  <a:pt x="460100" y="593558"/>
                  <a:pt x="497531" y="705853"/>
                </a:cubicBezTo>
                <a:cubicBezTo>
                  <a:pt x="534962" y="818148"/>
                  <a:pt x="379888" y="850232"/>
                  <a:pt x="224815" y="882316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693F2-5C98-44A5-9EC9-F31496DAC40C}"/>
              </a:ext>
            </a:extLst>
          </p:cNvPr>
          <p:cNvSpPr txBox="1"/>
          <p:nvPr/>
        </p:nvSpPr>
        <p:spPr>
          <a:xfrm>
            <a:off x="8590546" y="5253214"/>
            <a:ext cx="1451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Here</a:t>
            </a:r>
          </a:p>
          <a:p>
            <a:r>
              <a:rPr lang="en-US" i="1" dirty="0">
                <a:solidFill>
                  <a:schemeClr val="accent2"/>
                </a:solidFill>
              </a:rPr>
              <a:t>c is the caller</a:t>
            </a:r>
          </a:p>
          <a:p>
            <a:r>
              <a:rPr lang="en-US" i="1" dirty="0">
                <a:solidFill>
                  <a:schemeClr val="accent2"/>
                </a:solidFill>
              </a:rPr>
              <a:t>a is the callee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ED16D-71E9-4FF9-BBCE-A9B63ED7FBCF}"/>
              </a:ext>
            </a:extLst>
          </p:cNvPr>
          <p:cNvSpPr/>
          <p:nvPr/>
        </p:nvSpPr>
        <p:spPr>
          <a:xfrm>
            <a:off x="8590547" y="4582354"/>
            <a:ext cx="641685" cy="2420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6881C1D-824C-4635-8CCC-3272E994754C}"/>
              </a:ext>
            </a:extLst>
          </p:cNvPr>
          <p:cNvSpPr/>
          <p:nvPr/>
        </p:nvSpPr>
        <p:spPr>
          <a:xfrm>
            <a:off x="9239250" y="4718050"/>
            <a:ext cx="941490" cy="895350"/>
          </a:xfrm>
          <a:custGeom>
            <a:avLst/>
            <a:gdLst>
              <a:gd name="connsiteX0" fmla="*/ 717550 w 941490"/>
              <a:gd name="connsiteY0" fmla="*/ 895350 h 895350"/>
              <a:gd name="connsiteX1" fmla="*/ 927100 w 941490"/>
              <a:gd name="connsiteY1" fmla="*/ 603250 h 895350"/>
              <a:gd name="connsiteX2" fmla="*/ 361950 w 941490"/>
              <a:gd name="connsiteY2" fmla="*/ 317500 h 895350"/>
              <a:gd name="connsiteX3" fmla="*/ 685800 w 941490"/>
              <a:gd name="connsiteY3" fmla="*/ 95250 h 895350"/>
              <a:gd name="connsiteX4" fmla="*/ 0 w 94149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490" h="895350">
                <a:moveTo>
                  <a:pt x="717550" y="895350"/>
                </a:moveTo>
                <a:cubicBezTo>
                  <a:pt x="851958" y="797454"/>
                  <a:pt x="986367" y="699558"/>
                  <a:pt x="927100" y="603250"/>
                </a:cubicBezTo>
                <a:cubicBezTo>
                  <a:pt x="867833" y="506942"/>
                  <a:pt x="402167" y="402167"/>
                  <a:pt x="361950" y="317500"/>
                </a:cubicBezTo>
                <a:cubicBezTo>
                  <a:pt x="321733" y="232833"/>
                  <a:pt x="746125" y="148167"/>
                  <a:pt x="685800" y="95250"/>
                </a:cubicBezTo>
                <a:cubicBezTo>
                  <a:pt x="625475" y="42333"/>
                  <a:pt x="312737" y="2116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2" grpId="0" animBg="1"/>
      <p:bldP spid="14" grpId="0"/>
      <p:bldP spid="9" grpId="0" animBg="1"/>
      <p:bldP spid="15" grpId="0"/>
      <p:bldP spid="17" grpId="0" animBg="1"/>
    </p:bldLst>
  </p:timing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B87AFA-9005-4414-9B16-AA7FBCC1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 Chains &amp; Graphs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1" y="1383633"/>
            <a:ext cx="3546533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Call Graph</a:t>
            </a:r>
          </a:p>
          <a:p>
            <a:r>
              <a:rPr lang="en-US" sz="2400" dirty="0"/>
              <a:t>A node-based representation of possible call structure</a:t>
            </a:r>
          </a:p>
          <a:p>
            <a:pPr lvl="1"/>
            <a:r>
              <a:rPr lang="en-US" dirty="0"/>
              <a:t>Edge: caller -&gt; callee</a:t>
            </a:r>
          </a:p>
          <a:p>
            <a:pPr marL="0" indent="0">
              <a:buNone/>
            </a:pPr>
            <a:r>
              <a:rPr lang="en-US" sz="2600" b="1" dirty="0"/>
              <a:t>Call chain</a:t>
            </a:r>
          </a:p>
          <a:p>
            <a:r>
              <a:rPr lang="en-US" sz="2400" dirty="0"/>
              <a:t>A realizable path of calls (</a:t>
            </a:r>
            <a:r>
              <a:rPr lang="en-US" sz="2400" dirty="0" err="1"/>
              <a:t>c,b,a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B0794-CD5C-4C81-AA81-3B7E948812A8}"/>
              </a:ext>
            </a:extLst>
          </p:cNvPr>
          <p:cNvSpPr txBox="1"/>
          <p:nvPr/>
        </p:nvSpPr>
        <p:spPr>
          <a:xfrm>
            <a:off x="8297955" y="2310063"/>
            <a:ext cx="14253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a(){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b(){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c(){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F2A088-A52A-489F-8BF4-9F818E50E0CE}"/>
              </a:ext>
            </a:extLst>
          </p:cNvPr>
          <p:cNvSpPr/>
          <p:nvPr/>
        </p:nvSpPr>
        <p:spPr>
          <a:xfrm>
            <a:off x="6876791" y="2327572"/>
            <a:ext cx="914400" cy="4495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D2F8F22-F943-4811-8FFF-4C9A47A37145}"/>
              </a:ext>
            </a:extLst>
          </p:cNvPr>
          <p:cNvSpPr/>
          <p:nvPr/>
        </p:nvSpPr>
        <p:spPr>
          <a:xfrm>
            <a:off x="5781115" y="3135434"/>
            <a:ext cx="914400" cy="4495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F4BAE5-7E5E-41A8-833B-EE987ABA2AE8}"/>
              </a:ext>
            </a:extLst>
          </p:cNvPr>
          <p:cNvSpPr/>
          <p:nvPr/>
        </p:nvSpPr>
        <p:spPr>
          <a:xfrm>
            <a:off x="7130173" y="3923518"/>
            <a:ext cx="914400" cy="4495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0CB522-19A0-4FAC-8A20-507B751A9567}"/>
              </a:ext>
            </a:extLst>
          </p:cNvPr>
          <p:cNvCxnSpPr>
            <a:stCxn id="15" idx="0"/>
            <a:endCxn id="6" idx="2"/>
          </p:cNvCxnSpPr>
          <p:nvPr/>
        </p:nvCxnSpPr>
        <p:spPr>
          <a:xfrm flipV="1">
            <a:off x="6238315" y="2777152"/>
            <a:ext cx="1095676" cy="35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9BC0B3-4FD8-43F7-A922-92D8BA1337BE}"/>
              </a:ext>
            </a:extLst>
          </p:cNvPr>
          <p:cNvCxnSpPr>
            <a:cxnSpLocks/>
            <a:stCxn id="16" idx="0"/>
            <a:endCxn id="6" idx="2"/>
          </p:cNvCxnSpPr>
          <p:nvPr/>
        </p:nvCxnSpPr>
        <p:spPr>
          <a:xfrm flipH="1" flipV="1">
            <a:off x="7333991" y="2777152"/>
            <a:ext cx="253382" cy="114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992D9F-9583-44C9-AAC0-252CC09C1F80}"/>
              </a:ext>
            </a:extLst>
          </p:cNvPr>
          <p:cNvCxnSpPr>
            <a:cxnSpLocks/>
            <a:stCxn id="16" idx="0"/>
            <a:endCxn id="15" idx="2"/>
          </p:cNvCxnSpPr>
          <p:nvPr/>
        </p:nvCxnSpPr>
        <p:spPr>
          <a:xfrm flipH="1" flipV="1">
            <a:off x="6238315" y="3585014"/>
            <a:ext cx="1349058" cy="338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84789"/>
      </p:ext>
    </p:extLst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09C9D67-9C89-44F2-B609-242DBDA3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Arguments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0"/>
            <a:ext cx="5105400" cy="4953000"/>
          </a:xfrm>
        </p:spPr>
        <p:txBody>
          <a:bodyPr>
            <a:normAutofit/>
          </a:bodyPr>
          <a:lstStyle/>
          <a:p>
            <a:r>
              <a:rPr lang="en-US" dirty="0"/>
              <a:t>In definition:</a:t>
            </a:r>
          </a:p>
          <a:p>
            <a:pPr marL="457189" lvl="1" indent="0">
              <a:buNone/>
            </a:pPr>
            <a:r>
              <a:rPr lang="en-US" dirty="0"/>
              <a:t>void v(</a:t>
            </a:r>
            <a:r>
              <a:rPr lang="en-US" dirty="0" err="1"/>
              <a:t>int</a:t>
            </a:r>
            <a:r>
              <a:rPr lang="en-US" dirty="0"/>
              <a:t> a, </a:t>
            </a:r>
            <a:r>
              <a:rPr lang="en-US" dirty="0" err="1"/>
              <a:t>int</a:t>
            </a:r>
            <a:r>
              <a:rPr lang="en-US" dirty="0"/>
              <a:t> b, </a:t>
            </a:r>
            <a:r>
              <a:rPr lang="en-US" dirty="0" err="1"/>
              <a:t>bool</a:t>
            </a:r>
            <a:r>
              <a:rPr lang="en-US" dirty="0"/>
              <a:t> c) { … }</a:t>
            </a:r>
          </a:p>
          <a:p>
            <a:pPr lvl="1"/>
            <a:r>
              <a:rPr lang="en-US" dirty="0"/>
              <a:t>Terms</a:t>
            </a:r>
          </a:p>
          <a:p>
            <a:pPr lvl="2"/>
            <a:r>
              <a:rPr lang="en-US" dirty="0"/>
              <a:t>Formals / formal parameters / parameters</a:t>
            </a:r>
          </a:p>
          <a:p>
            <a:r>
              <a:rPr lang="en-US" dirty="0"/>
              <a:t>In call:</a:t>
            </a:r>
          </a:p>
          <a:p>
            <a:pPr marL="0" indent="0">
              <a:buNone/>
            </a:pPr>
            <a:r>
              <a:rPr lang="en-US" dirty="0"/>
              <a:t>    v(a+b,8,true);</a:t>
            </a:r>
          </a:p>
          <a:p>
            <a:pPr lvl="1"/>
            <a:r>
              <a:rPr lang="en-US" dirty="0"/>
              <a:t>Terms</a:t>
            </a:r>
          </a:p>
          <a:p>
            <a:pPr lvl="2"/>
            <a:r>
              <a:rPr lang="en-US" dirty="0"/>
              <a:t>Actuals / actual parameters / arguments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2" y="2743202"/>
            <a:ext cx="2886075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5A534A-A12B-453D-9B09-792C4019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Parameter Passing Schemes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3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/>
              <a:t>We’ll talk about some different varieties</a:t>
            </a:r>
          </a:p>
          <a:p>
            <a:pPr lvl="1"/>
            <a:r>
              <a:rPr lang="en-US" dirty="0"/>
              <a:t>Some of these are more used than others</a:t>
            </a:r>
          </a:p>
          <a:p>
            <a:pPr lvl="1"/>
            <a:r>
              <a:rPr lang="en-US" dirty="0"/>
              <a:t>Each has advantages / 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03CEF9-55E2-4203-9D88-B4C7DC57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Pass by Value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295403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On function call</a:t>
            </a:r>
          </a:p>
          <a:p>
            <a:pPr lvl="1"/>
            <a:r>
              <a:rPr lang="en-US" i="1" dirty="0"/>
              <a:t>Values</a:t>
            </a:r>
            <a:r>
              <a:rPr lang="en-US" dirty="0"/>
              <a:t> of actuals are copied into the formals</a:t>
            </a:r>
          </a:p>
          <a:p>
            <a:pPr lvl="1"/>
            <a:r>
              <a:rPr lang="en-US" dirty="0"/>
              <a:t>C and java </a:t>
            </a:r>
            <a:r>
              <a:rPr lang="en-US" u="sng" dirty="0"/>
              <a:t>always</a:t>
            </a:r>
            <a:r>
              <a:rPr lang="en-US" dirty="0"/>
              <a:t> pass by value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43400" y="304800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fun(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a){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 = 1;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fun(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9E8154-E7ED-0BEA-6382-2D805B62A9BE}"/>
                  </a:ext>
                </a:extLst>
              </p14:cNvPr>
              <p14:cNvContentPartPr/>
              <p14:nvPr/>
            </p14:nvContentPartPr>
            <p14:xfrm>
              <a:off x="7789680" y="2862000"/>
              <a:ext cx="3605400" cy="322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9E8154-E7ED-0BEA-6382-2D805B62A9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0320" y="2852640"/>
                <a:ext cx="3624120" cy="32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22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A5F463-91E0-415A-9C81-A973005D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Pass by Reference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3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On function call</a:t>
            </a:r>
          </a:p>
          <a:p>
            <a:pPr lvl="1"/>
            <a:r>
              <a:rPr lang="en-US" dirty="0"/>
              <a:t>The address of the actuals are </a:t>
            </a:r>
            <a:r>
              <a:rPr lang="en-US" i="1" dirty="0"/>
              <a:t>implicitly</a:t>
            </a:r>
            <a:r>
              <a:rPr lang="en-US" dirty="0"/>
              <a:t> copied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0" y="3166171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fun(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a){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a = 1;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fun(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C16955-5A10-856E-2BA7-0FF31C295EAF}"/>
                  </a:ext>
                </a:extLst>
              </p14:cNvPr>
              <p14:cNvContentPartPr/>
              <p14:nvPr/>
            </p14:nvContentPartPr>
            <p14:xfrm>
              <a:off x="7644240" y="3665520"/>
              <a:ext cx="2895120" cy="260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C16955-5A10-856E-2BA7-0FF31C295E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4880" y="3656160"/>
                <a:ext cx="2913840" cy="262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06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6E85BF-54E5-416E-9E95-C5FA7CB0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Language Examples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3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/>
              <a:t>Pass by value</a:t>
            </a:r>
          </a:p>
          <a:p>
            <a:pPr lvl="1"/>
            <a:r>
              <a:rPr lang="en-US" dirty="0"/>
              <a:t>C, Java, C#</a:t>
            </a:r>
          </a:p>
          <a:p>
            <a:r>
              <a:rPr lang="en-US" dirty="0"/>
              <a:t>Pass by reference</a:t>
            </a:r>
          </a:p>
          <a:p>
            <a:pPr lvl="1"/>
            <a:r>
              <a:rPr lang="en-US" dirty="0"/>
              <a:t>Allowed in C++ and Pascal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18EA7A-4D63-D376-DFBC-A13ED40151D6}"/>
                  </a:ext>
                </a:extLst>
              </p14:cNvPr>
              <p14:cNvContentPartPr/>
              <p14:nvPr/>
            </p14:nvContentPartPr>
            <p14:xfrm>
              <a:off x="6481080" y="784080"/>
              <a:ext cx="5405760" cy="3665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18EA7A-4D63-D376-DFBC-A13ED40151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1720" y="774720"/>
                <a:ext cx="5424480" cy="36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86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A5C20B-62E2-48DA-9D1F-3F0FC4B3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Java and C# Are Pass by Value?!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219203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All non-primitive L-values are references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2514600"/>
            <a:ext cx="662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fun(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p){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a = 0;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Point k = new Point(1, 2);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fun(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64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7" y="4801807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Parameters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3"/>
            <a:ext cx="6858000" cy="16557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8411" y="635635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94D8D97-58D0-4A0A-A397-0240E77F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2584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Pass by Value-Result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219203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/>
              <a:t>When function is called</a:t>
            </a:r>
          </a:p>
          <a:p>
            <a:pPr lvl="1"/>
            <a:r>
              <a:rPr lang="en-US" dirty="0"/>
              <a:t>Value of actual is passed</a:t>
            </a:r>
          </a:p>
          <a:p>
            <a:r>
              <a:rPr lang="en-US" dirty="0"/>
              <a:t>When function returns</a:t>
            </a:r>
          </a:p>
          <a:p>
            <a:pPr lvl="1"/>
            <a:r>
              <a:rPr lang="en-US" dirty="0"/>
              <a:t>Final values are copied back to the actuals</a:t>
            </a:r>
          </a:p>
          <a:p>
            <a:r>
              <a:rPr lang="en-US" dirty="0"/>
              <a:t>Used by Fortran IV, Ada</a:t>
            </a:r>
          </a:p>
          <a:p>
            <a:pPr lvl="1"/>
            <a:r>
              <a:rPr lang="en-US" dirty="0"/>
              <a:t>As the language examples show, not very modern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81625-F3E7-43F1-8C1B-0030F4C96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80433"/>
            <a:ext cx="1092200" cy="109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E72985-D39A-4FFA-9C51-94057E2A3EAF}"/>
                  </a:ext>
                </a:extLst>
              </p14:cNvPr>
              <p14:cNvContentPartPr/>
              <p14:nvPr/>
            </p14:nvContentPartPr>
            <p14:xfrm>
              <a:off x="5136600" y="4868640"/>
              <a:ext cx="12240" cy="12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E72985-D39A-4FFA-9C51-94057E2A3E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7240" y="4859280"/>
                <a:ext cx="3096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22DB0D-04BC-42C1-8E96-84C5A7A8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Pass by Name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219203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/>
              <a:t>Conceptually works as follows:</a:t>
            </a:r>
          </a:p>
          <a:p>
            <a:pPr lvl="1"/>
            <a:r>
              <a:rPr lang="en-US" dirty="0"/>
              <a:t>When a function is called</a:t>
            </a:r>
          </a:p>
          <a:p>
            <a:pPr lvl="2"/>
            <a:r>
              <a:rPr lang="en-US" dirty="0"/>
              <a:t>Body of the </a:t>
            </a:r>
            <a:r>
              <a:rPr lang="en-US" dirty="0" err="1"/>
              <a:t>callee</a:t>
            </a:r>
            <a:r>
              <a:rPr lang="en-US" dirty="0"/>
              <a:t> is rewritten with the </a:t>
            </a:r>
            <a:r>
              <a:rPr lang="en-US" b="1" dirty="0"/>
              <a:t>text</a:t>
            </a:r>
            <a:r>
              <a:rPr lang="en-US" dirty="0"/>
              <a:t> of the argument</a:t>
            </a:r>
          </a:p>
          <a:p>
            <a:pPr lvl="2"/>
            <a:r>
              <a:rPr lang="en-US" dirty="0"/>
              <a:t>Only really makes sense with non-local scope rules</a:t>
            </a:r>
          </a:p>
          <a:p>
            <a:pPr lvl="1"/>
            <a:r>
              <a:rPr lang="en-US" dirty="0"/>
              <a:t>Like macros in C / C++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7E662B2-FD17-4E90-93D2-B7F2146BE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80433"/>
            <a:ext cx="1092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1524001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7315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9372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3505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9740230" y="3248558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7086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6205868" y="3892747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2895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5764457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3980118" y="2581180"/>
            <a:ext cx="11430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</a:t>
            </a:r>
          </a:p>
          <a:p>
            <a:pPr algn="ctr"/>
            <a:r>
              <a:rPr lang="en-US" sz="1400" dirty="0"/>
              <a:t>Representation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705645" y="5794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7315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3731929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9615592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/>
              <a:t>Codegen</a:t>
            </a:r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53266B-9A9C-4AA3-931B-548F03B7F5F6}"/>
              </a:ext>
            </a:extLst>
          </p:cNvPr>
          <p:cNvSpPr/>
          <p:nvPr/>
        </p:nvSpPr>
        <p:spPr>
          <a:xfrm>
            <a:off x="6324628" y="4519497"/>
            <a:ext cx="2279530" cy="147736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2244291 w 3615892"/>
              <a:gd name="connsiteY0" fmla="*/ 1505359 h 1505359"/>
              <a:gd name="connsiteX1" fmla="*/ 738876 w 3615892"/>
              <a:gd name="connsiteY1" fmla="*/ 1025857 h 1505359"/>
              <a:gd name="connsiteX2" fmla="*/ 203618 w 3615892"/>
              <a:gd name="connsiteY2" fmla="*/ 78003 h 1505359"/>
              <a:gd name="connsiteX3" fmla="*/ 1341042 w 3615892"/>
              <a:gd name="connsiteY3" fmla="*/ 423690 h 1505359"/>
              <a:gd name="connsiteX4" fmla="*/ 2366954 w 3615892"/>
              <a:gd name="connsiteY4" fmla="*/ 769378 h 1505359"/>
              <a:gd name="connsiteX5" fmla="*/ 3615892 w 3615892"/>
              <a:gd name="connsiteY5" fmla="*/ 89155 h 1505359"/>
              <a:gd name="connsiteX0" fmla="*/ 2244291 w 2366954"/>
              <a:gd name="connsiteY0" fmla="*/ 1505359 h 1505359"/>
              <a:gd name="connsiteX1" fmla="*/ 738876 w 2366954"/>
              <a:gd name="connsiteY1" fmla="*/ 1025857 h 1505359"/>
              <a:gd name="connsiteX2" fmla="*/ 203618 w 2366954"/>
              <a:gd name="connsiteY2" fmla="*/ 78003 h 1505359"/>
              <a:gd name="connsiteX3" fmla="*/ 1341042 w 2366954"/>
              <a:gd name="connsiteY3" fmla="*/ 423690 h 1505359"/>
              <a:gd name="connsiteX4" fmla="*/ 2366954 w 2366954"/>
              <a:gd name="connsiteY4" fmla="*/ 769378 h 1505359"/>
              <a:gd name="connsiteX0" fmla="*/ 2244291 w 2247135"/>
              <a:gd name="connsiteY0" fmla="*/ 1505359 h 1505359"/>
              <a:gd name="connsiteX1" fmla="*/ 738876 w 2247135"/>
              <a:gd name="connsiteY1" fmla="*/ 1025857 h 1505359"/>
              <a:gd name="connsiteX2" fmla="*/ 203618 w 2247135"/>
              <a:gd name="connsiteY2" fmla="*/ 78003 h 1505359"/>
              <a:gd name="connsiteX3" fmla="*/ 1341042 w 2247135"/>
              <a:gd name="connsiteY3" fmla="*/ 423690 h 1505359"/>
              <a:gd name="connsiteX0" fmla="*/ 2244291 w 2247135"/>
              <a:gd name="connsiteY0" fmla="*/ 1427356 h 1427356"/>
              <a:gd name="connsiteX1" fmla="*/ 738876 w 2247135"/>
              <a:gd name="connsiteY1" fmla="*/ 947854 h 1427356"/>
              <a:gd name="connsiteX2" fmla="*/ 203618 w 2247135"/>
              <a:gd name="connsiteY2" fmla="*/ 0 h 1427356"/>
              <a:gd name="connsiteX0" fmla="*/ 2265722 w 2268509"/>
              <a:gd name="connsiteY0" fmla="*/ 1458312 h 1458312"/>
              <a:gd name="connsiteX1" fmla="*/ 738876 w 2268509"/>
              <a:gd name="connsiteY1" fmla="*/ 947854 h 1458312"/>
              <a:gd name="connsiteX2" fmla="*/ 203618 w 2268509"/>
              <a:gd name="connsiteY2" fmla="*/ 0 h 1458312"/>
              <a:gd name="connsiteX0" fmla="*/ 2264963 w 2267758"/>
              <a:gd name="connsiteY0" fmla="*/ 1458312 h 1458312"/>
              <a:gd name="connsiteX1" fmla="*/ 741292 w 2267758"/>
              <a:gd name="connsiteY1" fmla="*/ 925629 h 1458312"/>
              <a:gd name="connsiteX2" fmla="*/ 202859 w 2267758"/>
              <a:gd name="connsiteY2" fmla="*/ 0 h 1458312"/>
              <a:gd name="connsiteX0" fmla="*/ 2264963 w 2264968"/>
              <a:gd name="connsiteY0" fmla="*/ 1458312 h 1458312"/>
              <a:gd name="connsiteX1" fmla="*/ 741292 w 2264968"/>
              <a:gd name="connsiteY1" fmla="*/ 925629 h 1458312"/>
              <a:gd name="connsiteX2" fmla="*/ 202859 w 2264968"/>
              <a:gd name="connsiteY2" fmla="*/ 0 h 1458312"/>
              <a:gd name="connsiteX0" fmla="*/ 2296780 w 2296785"/>
              <a:gd name="connsiteY0" fmla="*/ 1477362 h 1477362"/>
              <a:gd name="connsiteX1" fmla="*/ 773109 w 2296785"/>
              <a:gd name="connsiteY1" fmla="*/ 944679 h 1477362"/>
              <a:gd name="connsiteX2" fmla="*/ 193401 w 2296785"/>
              <a:gd name="connsiteY2" fmla="*/ 0 h 1477362"/>
              <a:gd name="connsiteX0" fmla="*/ 2296780 w 2296785"/>
              <a:gd name="connsiteY0" fmla="*/ 1470218 h 1470218"/>
              <a:gd name="connsiteX1" fmla="*/ 773109 w 2296785"/>
              <a:gd name="connsiteY1" fmla="*/ 937535 h 1470218"/>
              <a:gd name="connsiteX2" fmla="*/ 193401 w 2296785"/>
              <a:gd name="connsiteY2" fmla="*/ 0 h 1470218"/>
              <a:gd name="connsiteX0" fmla="*/ 2260007 w 2260012"/>
              <a:gd name="connsiteY0" fmla="*/ 1470218 h 1470218"/>
              <a:gd name="connsiteX1" fmla="*/ 736336 w 2260012"/>
              <a:gd name="connsiteY1" fmla="*/ 937535 h 1470218"/>
              <a:gd name="connsiteX2" fmla="*/ 156628 w 22600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82927 w 2282932"/>
              <a:gd name="connsiteY0" fmla="*/ 1482124 h 1482124"/>
              <a:gd name="connsiteX1" fmla="*/ 759256 w 2282932"/>
              <a:gd name="connsiteY1" fmla="*/ 949441 h 1482124"/>
              <a:gd name="connsiteX2" fmla="*/ 193835 w 2282932"/>
              <a:gd name="connsiteY2" fmla="*/ 0 h 1482124"/>
              <a:gd name="connsiteX0" fmla="*/ 2282927 w 2282932"/>
              <a:gd name="connsiteY0" fmla="*/ 1467837 h 1467837"/>
              <a:gd name="connsiteX1" fmla="*/ 759256 w 2282932"/>
              <a:gd name="connsiteY1" fmla="*/ 935154 h 1467837"/>
              <a:gd name="connsiteX2" fmla="*/ 193835 w 2282932"/>
              <a:gd name="connsiteY2" fmla="*/ 0 h 1467837"/>
              <a:gd name="connsiteX0" fmla="*/ 2286340 w 2286345"/>
              <a:gd name="connsiteY0" fmla="*/ 1470218 h 1470218"/>
              <a:gd name="connsiteX1" fmla="*/ 762669 w 2286345"/>
              <a:gd name="connsiteY1" fmla="*/ 937535 h 1470218"/>
              <a:gd name="connsiteX2" fmla="*/ 192486 w 2286345"/>
              <a:gd name="connsiteY2" fmla="*/ 0 h 1470218"/>
              <a:gd name="connsiteX0" fmla="*/ 2282926 w 2282931"/>
              <a:gd name="connsiteY0" fmla="*/ 1477362 h 1477362"/>
              <a:gd name="connsiteX1" fmla="*/ 759255 w 2282931"/>
              <a:gd name="connsiteY1" fmla="*/ 944679 h 1477362"/>
              <a:gd name="connsiteX2" fmla="*/ 193835 w 2282931"/>
              <a:gd name="connsiteY2" fmla="*/ 0 h 1477362"/>
              <a:gd name="connsiteX0" fmla="*/ 2279525 w 2279530"/>
              <a:gd name="connsiteY0" fmla="*/ 1477362 h 1477362"/>
              <a:gd name="connsiteX1" fmla="*/ 755854 w 2279530"/>
              <a:gd name="connsiteY1" fmla="*/ 944679 h 1477362"/>
              <a:gd name="connsiteX2" fmla="*/ 195196 w 2279530"/>
              <a:gd name="connsiteY2" fmla="*/ 0 h 147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9530" h="1477362">
                <a:moveTo>
                  <a:pt x="2279525" y="1477362"/>
                </a:moveTo>
                <a:cubicBezTo>
                  <a:pt x="2282234" y="868168"/>
                  <a:pt x="1324566" y="937245"/>
                  <a:pt x="755854" y="944679"/>
                </a:cubicBezTo>
                <a:cubicBezTo>
                  <a:pt x="-59231" y="939103"/>
                  <a:pt x="-161934" y="206239"/>
                  <a:pt x="195196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6084737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50D46F-A979-49BE-9DF7-CDD25C24E9DE}"/>
              </a:ext>
            </a:extLst>
          </p:cNvPr>
          <p:cNvSpPr/>
          <p:nvPr/>
        </p:nvSpPr>
        <p:spPr>
          <a:xfrm>
            <a:off x="6516033" y="4446601"/>
            <a:ext cx="3412274" cy="77156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3412274"/>
              <a:gd name="connsiteY0" fmla="*/ 78003 h 774580"/>
              <a:gd name="connsiteX1" fmla="*/ 1137424 w 3412274"/>
              <a:gd name="connsiteY1" fmla="*/ 423690 h 774580"/>
              <a:gd name="connsiteX2" fmla="*/ 2163336 w 3412274"/>
              <a:gd name="connsiteY2" fmla="*/ 769378 h 774580"/>
              <a:gd name="connsiteX3" fmla="*/ 3412274 w 3412274"/>
              <a:gd name="connsiteY3" fmla="*/ 89155 h 774580"/>
              <a:gd name="connsiteX0" fmla="*/ 0 w 3412274"/>
              <a:gd name="connsiteY0" fmla="*/ 25979 h 722556"/>
              <a:gd name="connsiteX1" fmla="*/ 1137424 w 3412274"/>
              <a:gd name="connsiteY1" fmla="*/ 371666 h 722556"/>
              <a:gd name="connsiteX2" fmla="*/ 2163336 w 3412274"/>
              <a:gd name="connsiteY2" fmla="*/ 717354 h 722556"/>
              <a:gd name="connsiteX3" fmla="*/ 3412274 w 3412274"/>
              <a:gd name="connsiteY3" fmla="*/ 37131 h 722556"/>
              <a:gd name="connsiteX0" fmla="*/ 0 w 3412274"/>
              <a:gd name="connsiteY0" fmla="*/ 70044 h 764307"/>
              <a:gd name="connsiteX1" fmla="*/ 819924 w 3412274"/>
              <a:gd name="connsiteY1" fmla="*/ 164906 h 764307"/>
              <a:gd name="connsiteX2" fmla="*/ 2163336 w 3412274"/>
              <a:gd name="connsiteY2" fmla="*/ 761419 h 764307"/>
              <a:gd name="connsiteX3" fmla="*/ 3412274 w 3412274"/>
              <a:gd name="connsiteY3" fmla="*/ 81196 h 764307"/>
              <a:gd name="connsiteX0" fmla="*/ 0 w 3412274"/>
              <a:gd name="connsiteY0" fmla="*/ 96845 h 790828"/>
              <a:gd name="connsiteX1" fmla="*/ 743724 w 3412274"/>
              <a:gd name="connsiteY1" fmla="*/ 131382 h 790828"/>
              <a:gd name="connsiteX2" fmla="*/ 2163336 w 3412274"/>
              <a:gd name="connsiteY2" fmla="*/ 788220 h 790828"/>
              <a:gd name="connsiteX3" fmla="*/ 3412274 w 3412274"/>
              <a:gd name="connsiteY3" fmla="*/ 107997 h 790828"/>
              <a:gd name="connsiteX0" fmla="*/ 0 w 3412274"/>
              <a:gd name="connsiteY0" fmla="*/ 96845 h 791220"/>
              <a:gd name="connsiteX1" fmla="*/ 743724 w 3412274"/>
              <a:gd name="connsiteY1" fmla="*/ 131382 h 791220"/>
              <a:gd name="connsiteX2" fmla="*/ 2163336 w 3412274"/>
              <a:gd name="connsiteY2" fmla="*/ 788220 h 791220"/>
              <a:gd name="connsiteX3" fmla="*/ 3412274 w 3412274"/>
              <a:gd name="connsiteY3" fmla="*/ 107997 h 791220"/>
              <a:gd name="connsiteX0" fmla="*/ 0 w 3412274"/>
              <a:gd name="connsiteY0" fmla="*/ 96845 h 791384"/>
              <a:gd name="connsiteX1" fmla="*/ 743724 w 3412274"/>
              <a:gd name="connsiteY1" fmla="*/ 131382 h 791384"/>
              <a:gd name="connsiteX2" fmla="*/ 2163336 w 3412274"/>
              <a:gd name="connsiteY2" fmla="*/ 788220 h 791384"/>
              <a:gd name="connsiteX3" fmla="*/ 3412274 w 3412274"/>
              <a:gd name="connsiteY3" fmla="*/ 107997 h 791384"/>
              <a:gd name="connsiteX0" fmla="*/ 0 w 3412274"/>
              <a:gd name="connsiteY0" fmla="*/ 96845 h 791328"/>
              <a:gd name="connsiteX1" fmla="*/ 743724 w 3412274"/>
              <a:gd name="connsiteY1" fmla="*/ 131382 h 791328"/>
              <a:gd name="connsiteX2" fmla="*/ 2163336 w 3412274"/>
              <a:gd name="connsiteY2" fmla="*/ 788220 h 791328"/>
              <a:gd name="connsiteX3" fmla="*/ 3412274 w 3412274"/>
              <a:gd name="connsiteY3" fmla="*/ 107997 h 791328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274" h="771563">
                <a:moveTo>
                  <a:pt x="0" y="77080"/>
                </a:moveTo>
                <a:cubicBezTo>
                  <a:pt x="133815" y="-32574"/>
                  <a:pt x="513189" y="-28857"/>
                  <a:pt x="743724" y="111617"/>
                </a:cubicBezTo>
                <a:cubicBezTo>
                  <a:pt x="1085230" y="328446"/>
                  <a:pt x="1817648" y="814918"/>
                  <a:pt x="2163336" y="768455"/>
                </a:cubicBezTo>
                <a:cubicBezTo>
                  <a:pt x="3334213" y="781465"/>
                  <a:pt x="3368512" y="270602"/>
                  <a:pt x="3412274" y="88232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74DE98-0119-4F51-B47C-7450CA372D49}"/>
              </a:ext>
            </a:extLst>
          </p:cNvPr>
          <p:cNvSpPr/>
          <p:nvPr/>
        </p:nvSpPr>
        <p:spPr>
          <a:xfrm>
            <a:off x="9248449" y="3789672"/>
            <a:ext cx="685147" cy="773554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47" h="773554">
                <a:moveTo>
                  <a:pt x="667217" y="773554"/>
                </a:moveTo>
                <a:cubicBezTo>
                  <a:pt x="760247" y="623167"/>
                  <a:pt x="484372" y="-27752"/>
                  <a:pt x="0" y="91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3D86C59-1748-43F1-9F12-C649CB2AABCC}"/>
              </a:ext>
            </a:extLst>
          </p:cNvPr>
          <p:cNvSpPr/>
          <p:nvPr/>
        </p:nvSpPr>
        <p:spPr>
          <a:xfrm>
            <a:off x="6423724" y="3560211"/>
            <a:ext cx="2889423" cy="53003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782"/>
              <a:gd name="connsiteX1" fmla="*/ 1330956 w 2889423"/>
              <a:gd name="connsiteY1" fmla="*/ 554590 h 554782"/>
              <a:gd name="connsiteX2" fmla="*/ 0 w 2889423"/>
              <a:gd name="connsiteY2" fmla="*/ 0 h 554782"/>
              <a:gd name="connsiteX0" fmla="*/ 2889423 w 2889423"/>
              <a:gd name="connsiteY0" fmla="*/ 230376 h 510350"/>
              <a:gd name="connsiteX1" fmla="*/ 133095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10350"/>
              <a:gd name="connsiteX1" fmla="*/ 170560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17523"/>
              <a:gd name="connsiteX1" fmla="*/ 1705606 w 2889423"/>
              <a:gd name="connsiteY1" fmla="*/ 510140 h 517523"/>
              <a:gd name="connsiteX2" fmla="*/ 0 w 2889423"/>
              <a:gd name="connsiteY2" fmla="*/ 0 h 517523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53188"/>
              <a:gd name="connsiteX1" fmla="*/ 1623056 w 2889423"/>
              <a:gd name="connsiteY1" fmla="*/ 548240 h 553188"/>
              <a:gd name="connsiteX2" fmla="*/ 0 w 2889423"/>
              <a:gd name="connsiteY2" fmla="*/ 0 h 553188"/>
              <a:gd name="connsiteX0" fmla="*/ 2889423 w 2889423"/>
              <a:gd name="connsiteY0" fmla="*/ 230376 h 521720"/>
              <a:gd name="connsiteX1" fmla="*/ 168020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8676"/>
              <a:gd name="connsiteX1" fmla="*/ 1680206 w 2889423"/>
              <a:gd name="connsiteY1" fmla="*/ 516490 h 528676"/>
              <a:gd name="connsiteX2" fmla="*/ 0 w 2889423"/>
              <a:gd name="connsiteY2" fmla="*/ 0 h 528676"/>
              <a:gd name="connsiteX0" fmla="*/ 2889423 w 2889423"/>
              <a:gd name="connsiteY0" fmla="*/ 230376 h 530033"/>
              <a:gd name="connsiteX1" fmla="*/ 1680206 w 2889423"/>
              <a:gd name="connsiteY1" fmla="*/ 516490 h 530033"/>
              <a:gd name="connsiteX2" fmla="*/ 0 w 2889423"/>
              <a:gd name="connsiteY2" fmla="*/ 0 h 53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9423" h="530033">
                <a:moveTo>
                  <a:pt x="2889423" y="230376"/>
                </a:moveTo>
                <a:cubicBezTo>
                  <a:pt x="2669994" y="87857"/>
                  <a:pt x="2085960" y="423103"/>
                  <a:pt x="1680206" y="516490"/>
                </a:cubicBezTo>
                <a:cubicBezTo>
                  <a:pt x="1179790" y="623136"/>
                  <a:pt x="505637" y="67023"/>
                  <a:pt x="0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819044A-4572-490F-9DED-5649E3F9C1C3}"/>
              </a:ext>
            </a:extLst>
          </p:cNvPr>
          <p:cNvSpPr/>
          <p:nvPr/>
        </p:nvSpPr>
        <p:spPr>
          <a:xfrm>
            <a:off x="2589213" y="3540045"/>
            <a:ext cx="3846354" cy="136507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3846354 w 3846354"/>
              <a:gd name="connsiteY0" fmla="*/ 25916 h 1359030"/>
              <a:gd name="connsiteX1" fmla="*/ 1703096 w 3846354"/>
              <a:gd name="connsiteY1" fmla="*/ 1179469 h 1359030"/>
              <a:gd name="connsiteX2" fmla="*/ 0 w 3846354"/>
              <a:gd name="connsiteY2" fmla="*/ 890694 h 1359030"/>
              <a:gd name="connsiteX0" fmla="*/ 3846354 w 3846354"/>
              <a:gd name="connsiteY0" fmla="*/ 25916 h 1365072"/>
              <a:gd name="connsiteX1" fmla="*/ 1703096 w 3846354"/>
              <a:gd name="connsiteY1" fmla="*/ 1179469 h 1365072"/>
              <a:gd name="connsiteX2" fmla="*/ 0 w 3846354"/>
              <a:gd name="connsiteY2" fmla="*/ 890694 h 136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6354" h="1365072">
                <a:moveTo>
                  <a:pt x="3846354" y="25916"/>
                </a:moveTo>
                <a:cubicBezTo>
                  <a:pt x="3607875" y="-125611"/>
                  <a:pt x="2702944" y="403974"/>
                  <a:pt x="1703096" y="1179469"/>
                </a:cubicBezTo>
                <a:cubicBezTo>
                  <a:pt x="802301" y="1607841"/>
                  <a:pt x="314251" y="1202266"/>
                  <a:pt x="0" y="890694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AA62F56-20D6-4B66-895E-8C8F3DF7055B}"/>
              </a:ext>
            </a:extLst>
          </p:cNvPr>
          <p:cNvSpPr/>
          <p:nvPr/>
        </p:nvSpPr>
        <p:spPr>
          <a:xfrm>
            <a:off x="2504207" y="3285830"/>
            <a:ext cx="2101480" cy="1161915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147810 w 1920069"/>
              <a:gd name="connsiteY0" fmla="*/ 1537228 h 1537228"/>
              <a:gd name="connsiteX1" fmla="*/ 1703096 w 1920069"/>
              <a:gd name="connsiteY1" fmla="*/ 288775 h 1537228"/>
              <a:gd name="connsiteX2" fmla="*/ 0 w 1920069"/>
              <a:gd name="connsiteY2" fmla="*/ 0 h 1537228"/>
              <a:gd name="connsiteX0" fmla="*/ 14513 w 2071178"/>
              <a:gd name="connsiteY0" fmla="*/ 1435846 h 1435846"/>
              <a:gd name="connsiteX1" fmla="*/ 1569799 w 2071178"/>
              <a:gd name="connsiteY1" fmla="*/ 187393 h 1435846"/>
              <a:gd name="connsiteX2" fmla="*/ 2036697 w 2071178"/>
              <a:gd name="connsiteY2" fmla="*/ 239812 h 1435846"/>
              <a:gd name="connsiteX0" fmla="*/ 24787 w 2068966"/>
              <a:gd name="connsiteY0" fmla="*/ 1196034 h 1196034"/>
              <a:gd name="connsiteX1" fmla="*/ 372246 w 2068966"/>
              <a:gd name="connsiteY1" fmla="*/ 384309 h 1196034"/>
              <a:gd name="connsiteX2" fmla="*/ 2046971 w 2068966"/>
              <a:gd name="connsiteY2" fmla="*/ 0 h 1196034"/>
              <a:gd name="connsiteX0" fmla="*/ 24787 w 2103051"/>
              <a:gd name="connsiteY0" fmla="*/ 1196034 h 1196034"/>
              <a:gd name="connsiteX1" fmla="*/ 372246 w 2103051"/>
              <a:gd name="connsiteY1" fmla="*/ 384309 h 1196034"/>
              <a:gd name="connsiteX2" fmla="*/ 2046971 w 2103051"/>
              <a:gd name="connsiteY2" fmla="*/ 0 h 1196034"/>
              <a:gd name="connsiteX0" fmla="*/ 99248 w 2177512"/>
              <a:gd name="connsiteY0" fmla="*/ 1196034 h 1196034"/>
              <a:gd name="connsiteX1" fmla="*/ 446707 w 2177512"/>
              <a:gd name="connsiteY1" fmla="*/ 384309 h 1196034"/>
              <a:gd name="connsiteX2" fmla="*/ 2121432 w 2177512"/>
              <a:gd name="connsiteY2" fmla="*/ 0 h 1196034"/>
              <a:gd name="connsiteX0" fmla="*/ 99248 w 2181191"/>
              <a:gd name="connsiteY0" fmla="*/ 1196034 h 1196034"/>
              <a:gd name="connsiteX1" fmla="*/ 446707 w 2181191"/>
              <a:gd name="connsiteY1" fmla="*/ 384309 h 1196034"/>
              <a:gd name="connsiteX2" fmla="*/ 2121432 w 2181191"/>
              <a:gd name="connsiteY2" fmla="*/ 0 h 1196034"/>
              <a:gd name="connsiteX0" fmla="*/ 99248 w 2173292"/>
              <a:gd name="connsiteY0" fmla="*/ 1196034 h 1196034"/>
              <a:gd name="connsiteX1" fmla="*/ 446707 w 2173292"/>
              <a:gd name="connsiteY1" fmla="*/ 384309 h 1196034"/>
              <a:gd name="connsiteX2" fmla="*/ 2121432 w 2173292"/>
              <a:gd name="connsiteY2" fmla="*/ 0 h 1196034"/>
              <a:gd name="connsiteX0" fmla="*/ 99248 w 2160504"/>
              <a:gd name="connsiteY0" fmla="*/ 1196034 h 1196034"/>
              <a:gd name="connsiteX1" fmla="*/ 446707 w 2160504"/>
              <a:gd name="connsiteY1" fmla="*/ 384309 h 1196034"/>
              <a:gd name="connsiteX2" fmla="*/ 2121432 w 2160504"/>
              <a:gd name="connsiteY2" fmla="*/ 0 h 1196034"/>
              <a:gd name="connsiteX0" fmla="*/ 99248 w 2156844"/>
              <a:gd name="connsiteY0" fmla="*/ 1196034 h 1196034"/>
              <a:gd name="connsiteX1" fmla="*/ 446707 w 2156844"/>
              <a:gd name="connsiteY1" fmla="*/ 384309 h 1196034"/>
              <a:gd name="connsiteX2" fmla="*/ 2121432 w 2156844"/>
              <a:gd name="connsiteY2" fmla="*/ 0 h 1196034"/>
              <a:gd name="connsiteX0" fmla="*/ 60873 w 2125542"/>
              <a:gd name="connsiteY0" fmla="*/ 1196034 h 1196034"/>
              <a:gd name="connsiteX1" fmla="*/ 701758 w 2125542"/>
              <a:gd name="connsiteY1" fmla="*/ 309246 h 1196034"/>
              <a:gd name="connsiteX2" fmla="*/ 2083057 w 2125542"/>
              <a:gd name="connsiteY2" fmla="*/ 0 h 1196034"/>
              <a:gd name="connsiteX0" fmla="*/ 101982 w 2166651"/>
              <a:gd name="connsiteY0" fmla="*/ 1196034 h 1196034"/>
              <a:gd name="connsiteX1" fmla="*/ 742867 w 2166651"/>
              <a:gd name="connsiteY1" fmla="*/ 309246 h 1196034"/>
              <a:gd name="connsiteX2" fmla="*/ 2124166 w 2166651"/>
              <a:gd name="connsiteY2" fmla="*/ 0 h 1196034"/>
              <a:gd name="connsiteX0" fmla="*/ 101982 w 2190867"/>
              <a:gd name="connsiteY0" fmla="*/ 1196034 h 1196034"/>
              <a:gd name="connsiteX1" fmla="*/ 742867 w 2190867"/>
              <a:gd name="connsiteY1" fmla="*/ 309246 h 1196034"/>
              <a:gd name="connsiteX2" fmla="*/ 2124166 w 2190867"/>
              <a:gd name="connsiteY2" fmla="*/ 0 h 1196034"/>
              <a:gd name="connsiteX0" fmla="*/ 101982 w 2188777"/>
              <a:gd name="connsiteY0" fmla="*/ 1196034 h 1196034"/>
              <a:gd name="connsiteX1" fmla="*/ 742867 w 2188777"/>
              <a:gd name="connsiteY1" fmla="*/ 309246 h 1196034"/>
              <a:gd name="connsiteX2" fmla="*/ 2124166 w 2188777"/>
              <a:gd name="connsiteY2" fmla="*/ 0 h 1196034"/>
              <a:gd name="connsiteX0" fmla="*/ 101982 w 2144718"/>
              <a:gd name="connsiteY0" fmla="*/ 1196034 h 1196034"/>
              <a:gd name="connsiteX1" fmla="*/ 742867 w 2144718"/>
              <a:gd name="connsiteY1" fmla="*/ 309246 h 1196034"/>
              <a:gd name="connsiteX2" fmla="*/ 2124166 w 2144718"/>
              <a:gd name="connsiteY2" fmla="*/ 0 h 1196034"/>
              <a:gd name="connsiteX0" fmla="*/ 113335 w 2101480"/>
              <a:gd name="connsiteY0" fmla="*/ 1161915 h 1161915"/>
              <a:gd name="connsiteX1" fmla="*/ 699629 w 2101480"/>
              <a:gd name="connsiteY1" fmla="*/ 309246 h 1161915"/>
              <a:gd name="connsiteX2" fmla="*/ 2080928 w 2101480"/>
              <a:gd name="connsiteY2" fmla="*/ 0 h 116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1480" h="1161915">
                <a:moveTo>
                  <a:pt x="113335" y="1161915"/>
                </a:moveTo>
                <a:cubicBezTo>
                  <a:pt x="-125144" y="1010388"/>
                  <a:pt x="-13317" y="407208"/>
                  <a:pt x="699629" y="309246"/>
                </a:cubicBezTo>
                <a:cubicBezTo>
                  <a:pt x="1661752" y="628436"/>
                  <a:pt x="2217759" y="946192"/>
                  <a:pt x="2080928" y="0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4" grpId="0" animBg="1"/>
      <p:bldP spid="26" grpId="0" animBg="1"/>
    </p:bld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-4634"/>
            <a:ext cx="9138311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Announcements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26330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-2117"/>
            <a:ext cx="9143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Construction: Progress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You are here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314" y="1699471"/>
            <a:ext cx="4813783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Continuing exploration of language semantic features</a:t>
            </a:r>
          </a:p>
          <a:p>
            <a:r>
              <a:rPr lang="en-US" dirty="0"/>
              <a:t>Informs design/behavior of our semantic analysis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7412" y="6356353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ED48B1-DBBB-4628-83F3-9F765E16B18B}"/>
              </a:ext>
            </a:extLst>
          </p:cNvPr>
          <p:cNvSpPr/>
          <p:nvPr/>
        </p:nvSpPr>
        <p:spPr>
          <a:xfrm>
            <a:off x="8436813" y="169842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36AE64-2B76-4F87-815C-79647E2FE8A9}"/>
              </a:ext>
            </a:extLst>
          </p:cNvPr>
          <p:cNvSpPr/>
          <p:nvPr/>
        </p:nvSpPr>
        <p:spPr>
          <a:xfrm>
            <a:off x="8429318" y="228922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E577CD5-064F-40D8-8836-6DEABE93321D}"/>
              </a:ext>
            </a:extLst>
          </p:cNvPr>
          <p:cNvSpPr/>
          <p:nvPr/>
        </p:nvSpPr>
        <p:spPr>
          <a:xfrm>
            <a:off x="8429318" y="2840690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AAB652-3464-49D8-8E18-DB3FB49EB0E6}"/>
              </a:ext>
            </a:extLst>
          </p:cNvPr>
          <p:cNvSpPr/>
          <p:nvPr/>
        </p:nvSpPr>
        <p:spPr>
          <a:xfrm>
            <a:off x="8436813" y="3451146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FF89E4E-1DD0-440A-8E19-00F378B16646}"/>
              </a:ext>
            </a:extLst>
          </p:cNvPr>
          <p:cNvSpPr/>
          <p:nvPr/>
        </p:nvSpPr>
        <p:spPr>
          <a:xfrm>
            <a:off x="8436812" y="4137870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4126DD3-E005-4643-AB6D-C9EEE0AB974B}"/>
              </a:ext>
            </a:extLst>
          </p:cNvPr>
          <p:cNvSpPr/>
          <p:nvPr/>
        </p:nvSpPr>
        <p:spPr>
          <a:xfrm>
            <a:off x="8436812" y="4758662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ACA528-13C8-4E0C-9D5A-55F8AA66223A}"/>
              </a:ext>
            </a:extLst>
          </p:cNvPr>
          <p:cNvSpPr/>
          <p:nvPr/>
        </p:nvSpPr>
        <p:spPr>
          <a:xfrm>
            <a:off x="8444309" y="5311339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40A949-F45E-4E48-B7C3-7E7CDE8D7C42}"/>
              </a:ext>
            </a:extLst>
          </p:cNvPr>
          <p:cNvSpPr/>
          <p:nvPr/>
        </p:nvSpPr>
        <p:spPr>
          <a:xfrm>
            <a:off x="8367559" y="5881894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87970C-9156-4092-9D3B-DA10D63C8CCF}"/>
              </a:ext>
            </a:extLst>
          </p:cNvPr>
          <p:cNvSpPr/>
          <p:nvPr/>
        </p:nvSpPr>
        <p:spPr>
          <a:xfrm>
            <a:off x="8367559" y="1027012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46701C-BE59-4234-86FF-9E7A0A0C76EC}"/>
              </a:ext>
            </a:extLst>
          </p:cNvPr>
          <p:cNvCxnSpPr>
            <a:stCxn id="19" idx="2"/>
            <a:endCxn id="11" idx="0"/>
          </p:cNvCxnSpPr>
          <p:nvPr/>
        </p:nvCxnSpPr>
        <p:spPr>
          <a:xfrm>
            <a:off x="9225730" y="1560131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6984D3-95A6-4E38-884F-6511A5A3508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9225730" y="2087924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ABBBD5-F3E6-4DF1-B85B-3CDF894573C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9225730" y="2678728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502D05-9602-4FB5-A11A-84BA97682F30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9225730" y="3230192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177B40-5210-4D34-9985-1B3E18EBE526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9225730" y="3936896"/>
            <a:ext cx="1" cy="20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324038-CE21-4AAB-80F6-F895617F5DA4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9225729" y="4517396"/>
            <a:ext cx="0" cy="24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E83458-A829-4AD5-96A1-7AD32B04440A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9225730" y="5138189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92567D-3D61-40FA-8499-CF77CBB58F0B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9225730" y="5708744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03D5CF-CF7D-4283-BF5B-CC85642BACCF}"/>
              </a:ext>
            </a:extLst>
          </p:cNvPr>
          <p:cNvSpPr txBox="1"/>
          <p:nvPr/>
        </p:nvSpPr>
        <p:spPr>
          <a:xfrm>
            <a:off x="6812830" y="2876104"/>
            <a:ext cx="13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We are here</a:t>
            </a:r>
          </a:p>
        </p:txBody>
      </p:sp>
      <p:pic>
        <p:nvPicPr>
          <p:cNvPr id="29" name="Picture 28" descr="Image result for in progress">
            <a:extLst>
              <a:ext uri="{FF2B5EF4-FFF2-40B4-BE49-F238E27FC236}">
                <a16:creationId xmlns:a16="http://schemas.microsoft.com/office/drawing/2014/main" id="{0D4B4F41-A891-41E0-B4DA-4DE25488F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29540" r="68556" b="42383"/>
          <a:stretch/>
        </p:blipFill>
        <p:spPr bwMode="auto">
          <a:xfrm>
            <a:off x="8075660" y="2905581"/>
            <a:ext cx="291898" cy="3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in progress">
            <a:extLst>
              <a:ext uri="{FF2B5EF4-FFF2-40B4-BE49-F238E27FC236}">
                <a16:creationId xmlns:a16="http://schemas.microsoft.com/office/drawing/2014/main" id="{9A9D4818-2DC4-401B-9FC6-A22A9D44B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7" t="31369" r="19148" b="43557"/>
          <a:stretch/>
        </p:blipFill>
        <p:spPr bwMode="auto">
          <a:xfrm>
            <a:off x="8075660" y="2367821"/>
            <a:ext cx="28575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Image result for in progress">
            <a:extLst>
              <a:ext uri="{FF2B5EF4-FFF2-40B4-BE49-F238E27FC236}">
                <a16:creationId xmlns:a16="http://schemas.microsoft.com/office/drawing/2014/main" id="{CCC6C306-8992-4940-971A-84A940DDD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7" t="31369" r="19148" b="43557"/>
          <a:stretch/>
        </p:blipFill>
        <p:spPr bwMode="auto">
          <a:xfrm>
            <a:off x="8075660" y="1745521"/>
            <a:ext cx="28575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20144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-4634"/>
            <a:ext cx="9138311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– Error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411" y="1699472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Limits of Error Checking</a:t>
            </a:r>
          </a:p>
          <a:p>
            <a:r>
              <a:rPr lang="en-US" dirty="0"/>
              <a:t>Halting problem</a:t>
            </a:r>
          </a:p>
          <a:p>
            <a:pPr marL="0" indent="0">
              <a:buNone/>
            </a:pPr>
            <a:r>
              <a:rPr lang="en-US" b="1" dirty="0"/>
              <a:t>Partial Correctness</a:t>
            </a:r>
          </a:p>
          <a:p>
            <a:r>
              <a:rPr lang="en-US" dirty="0"/>
              <a:t>Partial Correctness</a:t>
            </a:r>
          </a:p>
          <a:p>
            <a:r>
              <a:rPr lang="en-US" dirty="0"/>
              <a:t>Soundness</a:t>
            </a:r>
          </a:p>
          <a:p>
            <a:r>
              <a:rPr lang="en-US" dirty="0"/>
              <a:t>Completeness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537685" y="5601677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12" y="4307684"/>
            <a:ext cx="1376239" cy="13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02564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-2117"/>
            <a:ext cx="9143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313" y="1699471"/>
            <a:ext cx="7757180" cy="435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Vocabulary</a:t>
            </a:r>
          </a:p>
          <a:p>
            <a:r>
              <a:rPr lang="en-US" dirty="0" err="1"/>
              <a:t>lval</a:t>
            </a:r>
            <a:r>
              <a:rPr lang="en-US" dirty="0"/>
              <a:t>/</a:t>
            </a:r>
            <a:r>
              <a:rPr lang="en-US" dirty="0" err="1"/>
              <a:t>rval</a:t>
            </a:r>
            <a:endParaRPr lang="en-US" dirty="0"/>
          </a:p>
          <a:p>
            <a:r>
              <a:rPr lang="en-US" dirty="0"/>
              <a:t>Memory references</a:t>
            </a:r>
          </a:p>
          <a:p>
            <a:r>
              <a:rPr lang="en-US" dirty="0"/>
              <a:t>Calls</a:t>
            </a:r>
          </a:p>
          <a:p>
            <a:pPr marL="0" indent="0">
              <a:buNone/>
            </a:pPr>
            <a:r>
              <a:rPr lang="en-US" b="1" dirty="0"/>
              <a:t>Parameter Passing</a:t>
            </a:r>
          </a:p>
          <a:p>
            <a:r>
              <a:rPr lang="en-US" dirty="0"/>
              <a:t>Call by value</a:t>
            </a:r>
          </a:p>
          <a:p>
            <a:r>
              <a:rPr lang="en-US" dirty="0"/>
              <a:t>Call by reference</a:t>
            </a:r>
          </a:p>
          <a:p>
            <a:r>
              <a:rPr lang="en-US" dirty="0"/>
              <a:t>Call by name</a:t>
            </a:r>
          </a:p>
          <a:p>
            <a:r>
              <a:rPr lang="en-US" dirty="0"/>
              <a:t>Call by value-result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7412" y="6356353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0240A-4417-40F2-AD5A-6752FB46EBE6}"/>
              </a:ext>
            </a:extLst>
          </p:cNvPr>
          <p:cNvSpPr txBox="1"/>
          <p:nvPr/>
        </p:nvSpPr>
        <p:spPr>
          <a:xfrm>
            <a:off x="7537685" y="5601677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8" name="Picture 2" descr="Image result for cartoon bluebird">
            <a:extLst>
              <a:ext uri="{FF2B5EF4-FFF2-40B4-BE49-F238E27FC236}">
                <a16:creationId xmlns:a16="http://schemas.microsoft.com/office/drawing/2014/main" id="{A2726A3E-521C-4971-BDDF-7109EE4D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12" y="4307684"/>
            <a:ext cx="1376239" cy="13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15321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98971-A816-467F-9B51-FD4819A5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Vocabulary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3"/>
            <a:ext cx="4419600" cy="4525963"/>
          </a:xfrm>
        </p:spPr>
        <p:txBody>
          <a:bodyPr/>
          <a:lstStyle/>
          <a:p>
            <a:r>
              <a:rPr lang="en-US" dirty="0"/>
              <a:t>Define a couple of terms that are helpful to talk about parameters</a:t>
            </a:r>
          </a:p>
          <a:p>
            <a:pPr lvl="1"/>
            <a:r>
              <a:rPr lang="en-US" dirty="0"/>
              <a:t>We already encountered some of these in passing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2" y="2286003"/>
            <a:ext cx="3205419" cy="267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589527"/>
      </p:ext>
    </p:extLst>
  </p:cSld>
  <p:clrMapOvr>
    <a:masterClrMapping/>
  </p:clrMapOvr>
</p:sld>
</file>

<file path=ppt/slides/slide8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C48E406-C444-4662-A8FB-557578FE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 and R Values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0"/>
            <a:ext cx="8077200" cy="4953000"/>
          </a:xfrm>
        </p:spPr>
        <p:txBody>
          <a:bodyPr>
            <a:normAutofit/>
          </a:bodyPr>
          <a:lstStyle/>
          <a:p>
            <a:r>
              <a:rPr lang="en-US" dirty="0"/>
              <a:t>L-Value</a:t>
            </a:r>
          </a:p>
          <a:p>
            <a:pPr lvl="1"/>
            <a:r>
              <a:rPr lang="en-US" dirty="0"/>
              <a:t>A value with a place of storage</a:t>
            </a:r>
          </a:p>
          <a:p>
            <a:r>
              <a:rPr lang="en-US" dirty="0"/>
              <a:t>R-Value</a:t>
            </a:r>
          </a:p>
          <a:p>
            <a:pPr lvl="1"/>
            <a:r>
              <a:rPr lang="en-US" dirty="0"/>
              <a:t>A value that may not have storage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4419601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 = 1;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 = b;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b++;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85BCDD-62FD-362B-9DE9-197292713C20}"/>
                  </a:ext>
                </a:extLst>
              </p14:cNvPr>
              <p14:cNvContentPartPr/>
              <p14:nvPr/>
            </p14:nvContentPartPr>
            <p14:xfrm>
              <a:off x="3107160" y="1401120"/>
              <a:ext cx="8760960" cy="3845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85BCDD-62FD-362B-9DE9-197292713C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7800" y="1391760"/>
                <a:ext cx="8779680" cy="38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4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498C20-1917-45C0-84DF-C82136B2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804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Bad Use of R-Values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3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/>
              <a:t>Can prevent programs that are valid in pass by value from working in pass by reference</a:t>
            </a:r>
          </a:p>
          <a:p>
            <a:pPr lvl="1"/>
            <a:r>
              <a:rPr lang="en-US" dirty="0"/>
              <a:t>Literals (for example) do not have locations in memory</a:t>
            </a:r>
          </a:p>
          <a:p>
            <a:r>
              <a:rPr lang="en-US" dirty="0"/>
              <a:t>The type checker should catch these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65858</TotalTime>
  <Words>818</Words>
  <Application>Microsoft Office PowerPoint</Application>
  <PresentationFormat>Widescreen</PresentationFormat>
  <Paragraphs>209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Garamond</vt:lpstr>
      <vt:lpstr>Office 2013 - 2022 Theme</vt:lpstr>
      <vt:lpstr>Check in 18 Lecture Review – Error Checking</vt:lpstr>
      <vt:lpstr>Parameters</vt:lpstr>
      <vt:lpstr>Administrivia Announcements</vt:lpstr>
      <vt:lpstr>Compiler Construction: Progress You are here</vt:lpstr>
      <vt:lpstr>Last Time Lecture Review – Error Checking</vt:lpstr>
      <vt:lpstr>Today’s Outline Parameters</vt:lpstr>
      <vt:lpstr>Vocabulary Parameters</vt:lpstr>
      <vt:lpstr>L and R Values Parameters</vt:lpstr>
      <vt:lpstr>Bad Use of R-Values Parameters</vt:lpstr>
      <vt:lpstr>Memory References Parameters</vt:lpstr>
      <vt:lpstr>Calls Parameters</vt:lpstr>
      <vt:lpstr>Calls Parameters</vt:lpstr>
      <vt:lpstr>Call Chains &amp; Graphs Parameters</vt:lpstr>
      <vt:lpstr>Arguments Parameters</vt:lpstr>
      <vt:lpstr>Parameter Passing Schemes Parameters</vt:lpstr>
      <vt:lpstr>Pass by Value Parameters</vt:lpstr>
      <vt:lpstr>Pass by Reference Parameters</vt:lpstr>
      <vt:lpstr>Language Examples Parameters</vt:lpstr>
      <vt:lpstr>Java and C# Are Pass by Value?! Parameters</vt:lpstr>
      <vt:lpstr>Pass by Value-Result Parameters</vt:lpstr>
      <vt:lpstr>Pass by Name Parameters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1190</cp:revision>
  <cp:lastPrinted>2018-08-29T18:10:22Z</cp:lastPrinted>
  <dcterms:created xsi:type="dcterms:W3CDTF">2018-07-19T03:57:05Z</dcterms:created>
  <dcterms:modified xsi:type="dcterms:W3CDTF">2024-10-09T20:59:23Z</dcterms:modified>
</cp:coreProperties>
</file>