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973" r:id="rId2"/>
    <p:sldId id="977" r:id="rId3"/>
    <p:sldId id="972" r:id="rId4"/>
    <p:sldId id="257" r:id="rId5"/>
    <p:sldId id="967" r:id="rId6"/>
    <p:sldId id="963" r:id="rId7"/>
    <p:sldId id="643" r:id="rId8"/>
    <p:sldId id="644" r:id="rId9"/>
    <p:sldId id="975" r:id="rId10"/>
    <p:sldId id="976" r:id="rId11"/>
    <p:sldId id="964" r:id="rId12"/>
    <p:sldId id="965" r:id="rId13"/>
    <p:sldId id="966" r:id="rId14"/>
    <p:sldId id="939" r:id="rId15"/>
    <p:sldId id="941" r:id="rId16"/>
    <p:sldId id="942" r:id="rId17"/>
    <p:sldId id="664" r:id="rId18"/>
    <p:sldId id="943" r:id="rId19"/>
    <p:sldId id="953" r:id="rId20"/>
    <p:sldId id="940" r:id="rId21"/>
    <p:sldId id="948" r:id="rId22"/>
    <p:sldId id="652" r:id="rId23"/>
    <p:sldId id="520" r:id="rId24"/>
    <p:sldId id="521" r:id="rId25"/>
    <p:sldId id="522" r:id="rId26"/>
    <p:sldId id="523" r:id="rId27"/>
    <p:sldId id="945" r:id="rId28"/>
    <p:sldId id="946" r:id="rId29"/>
    <p:sldId id="971" r:id="rId30"/>
    <p:sldId id="944" r:id="rId31"/>
    <p:sldId id="527" r:id="rId32"/>
    <p:sldId id="968" r:id="rId33"/>
    <p:sldId id="528" r:id="rId34"/>
    <p:sldId id="937" r:id="rId35"/>
    <p:sldId id="974" r:id="rId36"/>
    <p:sldId id="93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38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20:24:28.4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26472 3248 43 0,'0'0'9'0,"0"0"24"16,0 0-9-16,0 0 38 16,0 0 3-1,-19 0-17-15,19 0-25 16,-17-57 28 0,17 40-40-16,0-58 22 15,0 1 6 1,0 57-28-1,0 17-6-15,0 0-3 0,0 17 6 0,0 3 2 16,0 16-4-16,0 1-3 0,0 19 3 16,0 35-2-16,0-72-2 15,0 18-2-15,-19-18 3 0,19 91 6 0,-36 56-5 16,16-19-1-16,-18-18 1 0,38-19-4 16,-36 113 1-1,0-77 1-15,36-126-2 0,0 17 0 0,0 19 1 16,-20-40 2-16,20 4 1 0,0-3 6 15,0-17 7 1,0 0-14 0,0-17 0-16,0-3 0 0,39-36 3 15,-22 56-5-15,-17-16 0 0,19 16-1 0,-19 0 1 16,55-20 0-16,1 3 1 0,-37 17-2 16,-2 0 1-16,77 0 0 0,-3 0 3 15,75 0-2 1,-113 0-1-1,24-20 2-15,-60 20-3 16,57-17-1-16,-60 17 3 0,83 0 0 0,-25-36-2 16,22 16 2-16,-22 0-2 15,-55 20 0-15,60 0-1 0,-77-16 0 16,72 16 7-16,-14 0-8 0,-3 0 4 16,-38 0-2-16,2 0 1 0,17 16 2 15,20-16-1-15,-56 0-1 0,38 20 0 0,15-20 3 16,-34 20-2-16,15-4-3 0,26 4 3 15,-24-20-2-15,-16 17 2 16,32-17 1-16,23 20 6 16,-56-20-6-16,37 0 0 15,-4 0 1-15,26 17 1 16,-42-17-5-16,16 20 2 16,-13-20-2-16,0 0 1 15,33 0 1-15,-17 0 1 16,-55 0-3-16,55-20 2 0,-19 20-2 15,3-17 0-15,-25 17 2 0,47-37-2 16,-61 37-1-16,124-36 3 16,-46 16-1-16,-42 20-2 0,0 0 0 15,0 0 2-15,-36 0-2 16,77 0 1-16,-41 0 1 0,0 0-1 0,-19 20 0 16,60-20 1-16,-41 0-1 0,0 0-1 15,75 0 0-15,-36-20 3 16,35 0 1-16,-90 20-2 0,16 0-2 15,-20 0 1-15,42-16 0 0,14 16 1 16,-36 0-1-16,166 0 1 16,-144 0 0-16,164 0-1 15,-153 0 0-15,28 0 0 16,-61 0 0-16,166 16-2 16,-186-16 2-16,26 20-1 0,-6-20 0 15,94 36 2-15,-130-16-1 16,36-20-1-16,19 17 1 0,-19-17 0 0,-36 0 1 15,33 20 2-15,9-20-1 16,-6 0-2-16,-17 0-1 0,-2 0 2 16,2 0 0-16,-19 0-1 0,19 0 0 15,-19 0 1-15,14 0-2 0,-14 0 0 16,0 0 3-16,0 0 0 0,0 0-3 16,0 0 2-16,-14-20-1 15,14 20 0-15,0-17 0 16,-19 17-2-16,19-20 4 0,-19 4-4 15,19-4 2-15,0 0 0 16,0 4-2-16,-17-42 4 16,-2-33-2-1,19 73 1-15,0-19 0 0,0 1-1 0,0 16-1 16,-17-90 2-16,-2 38-1 0,19-2 1 16,-20-39 0-16,-2-163-8 15,22 203 11-15,0 0-1 16,-16-39-9-16,16 21 2 31,0 72 5-31,0 19-3 0,0-38 1 16,-17 2 1-1,17 16 1-15,0 20-2 0,-19 0 1 16,19 0 0-16,-17-16 0 0,17 16 0 16,0 0 0-16,-19 0 3 0,-17 0 2 15,16 0-4-15,20 0-1 0,-38 0 1 0,2 0 0 16,-17 0 1-16,-2 0-4 15,33 0 3-15,-50-20 1 0,36 20-2 0,-20-17 2 16,1 17-1-16,19-20-1 0,-94 3 1 16,19-3 0-16,17 4-1 15,3-4 3-15,36 0-5 0,-73 4 2 16,18-4 2-16,13 2-2 16,-69-1-3-1,113 2 3-15,-132 17 3 16,113-20-3-16,14 20 0 15,22 0 2-15,0 0-2 0,-20 0-1 0,-54 20 3 16,18-20-1-16,18 17-1 31,-148 20 2-31,92-17-4 16,114-4 3-16,-59-16-2 0,20 20 1 0,-56 0 1 16,94-4-1-16,-24-16-1 0,-12 20-1 0,-204 54 0 15,163-58 3-15,3 24-1 16,-1-24 3-16,1 2-5 0,33 2-2 15,5-20 3-15,-2 19 3 0,33-2-2 16,3-17 0-16,2 0 0 0,-36 20 1 16,34-20-2-16,0 16 1 0,2-16 0 0,-2 0 0 15,-56 38-1-15,20-38 3 16,19 0-2-16,-6 19 2 0,9-19-4 0,14 0 1 16,-17 0-1-16,-75-19 8 15,56 19-5-15,55-18-2 0,-17 18-3 16,-2-20 1-16,-1 20-11 0,20 0 2 15,-16-16-12-15,16 16 13 0,-22 0-16 0,22 0 9 16,0 0-3-16,0-20-31 0,0 20 0 0,0 0-2 16,22 0-98-16,-22 20 2 0,0-20 117 15,0 36-26-15</inkml:trace>
  <inkml:trace contextRef="#ctx0" brushRef="#br0" timeOffset="5476.9">26857 12560 22 0,'0'0'17'0,"0"0"-15"0,0 0 3 15,0 0-3-15,0 0 10 0,-17 0 0 0,17 0-6 16,0 0 8-16,0 0-3 0,0 0-6 0,0 0 15 16,0 0 4-16,0 0-8 0,0 0-6 15,0 0 7-15,0 18-9 0,0-18 20 0,0 0-5 16,0 0-14-16,0 0 8 0,17 0-9 15,-17 0 0-15,0 20-1 0,0-20-3 0,0 0-1 16,16 0 2-16,-16 0-2 0,0 18-1 0,22-18 0 16,-2 0 4-16,-20 18-5 0,36-18 4 15,-17 0-3-15,-2 17 0 0,2-17 1 16,0 0-2-16,-5 0 1 0,28 20 1 0,-6-20 1 16,-17 0 0-16,0 0-3 0,-2 0 3 0,19 0 2 0,-19 0-4 0,24 0 2 15,31-20 1-15,22 20 3 16,-39-17-3-16,-2 17-4 0,-34-18 0 0,20 18 2 15,-22 0-3-15,74-18 3 0,-55 18-1 16,22-20-1-16,-22 20 1 0,0-18-1 16,3 0 0-16,-6 18 1 0,44-18 1 15,-41-2-2-15,17 3 4 16,5-2 0-16,-19 19-1 0,-23-18-1 16,20 0-1-16,-19 18-1 0,80-38 7 0,-81 20-5 15,40-20 2-15,-18 21-1 0,-21-2-1 16,2 1 0-16,1-20-1 0,52-53 4 15,-17-19-4-15,-16 71 0 16,66-200 6-16,-28 129-4 16,-21 0-4-1,-37 72 1-15,36-54 3 0,-35 18-2 16,16 18 2-16,-17 1-2 16,-2 18-1-16,2-73 3 0,-2 54-3 0,-17 38 0 15,16-38 0-15,4-54 4 16,2 54-5-16,-6-17 3 0,-16 36-2 0,20-75 2 15,-1 41 0-15,-19-59 1 16,17 74-2-16,-17-17 1 0,0-20 3 16,19 20-3-16,-19-112 11 15,17 111-4-15,19-221 5 16,-14 111-5 0,-22 110-9-16,16 0-1 0,-16-36 5 0,0 72-4 15,0-34 0-15,20 16 0 0,-20-18-1 16,0-56 3-16,0 38 0 15,-20 38 0-15,20-2-2 0,-38-35 4 0,21 53-3 16,-2-36 0-16,-34 0-5 0,34 56-1 16,-17-56 1-16,-6 20 4 15,9 16-1-15,-42-72 0 0,59 72 0 16,-59-72 5 0,39 53-4-16,-39-15 2 0,53 53-2 0,-11-17 0 15,-22-3 1-15,19 4-3 16,-58-2 7-16,74 18-5 15,-52-17 0-15,-38-19 3 16,54 36-4-16,20-1-1 0,-5 20 1 0,-28-35-2 16,30 15 3-16,22 2 0 0,-57-19 4 0,18 1-4 15,1 17-1-15,33 19-1 0,-86-56 5 0,72 20-5 16,-5 17 1-16,24 2 1 0,-55-40 0 16,0 21 1-16,33 17-1 0,3 1-1 15,-55-56 0-15,33 56 1 0,41 0-1 0,-57-39 2 0,57 57-2 16,-41-36 0-16,-69-74-4 15,71 90 5-15,-54-89 1 16,68 88-2-16,9-15 0 0,14 20 1 0,-17-4 1 16,0-16-3-16,-58-2 0 0,2-34 2 15,18 52-2-15,57 2-1 16,-19 18 3-16,-3-36 0 0,-19 36 1 0,25-38-2 16,-22 20-1-16,19-18 2 0,-25 15 1 0,-8-15-2 15,33 19 2-15,-25-21 1 0,28 20-5 16,-23-18 3-16,56 36-1 0,-36 0 0 0,36-21 0 15,-58 4 0-15,22 17 0 0,-16-19 0 16,32 19 1-16,-16-17-1 0,-5-3 0 0,8 20 1 16,-3-18 0-16,-39 0-1 0,53 18 1 15,-31-18-2-15,-2-1 1 0,19-1-1 16,-6 3 2-16,29 17-2 0,-26-36 2 0,3 16 0 16,19 3-1-16,-2-39 0 0,-1 56 0 15,20-20-2-15,-22 3 3 0,22-1-1 0,0 0-2 16,-16-3 2-16,16 5 1 0,0-21-2 15,0 37 2-15,0-56 0 0,0-1-2 16,0 21 0-16,16-19 1 16,6 55 0-16,-2-55-1 0,-1-1 1 15,-2 19 0-15,19-16 0 0,-17 13 2 16,1 24-2-16,-20-22 0 0,13 38-1 0,7-19 4 16,21-18 0-16,-41 21-2 0,36-4-1 15,-16-16 0-15,16 17-1 0,-36 0 1 16,33 0-1-16,8 19 2 0,-41 0-1 0,36-17 1 15,-36 17-2-15,20 0 1 0,-4 0 0 0,4-20 0 16,-4 20 0-16,20-18-1 0,-14 18 1 16,-22 0 2-16,17 0-2 0,-17 0 0 0,19 0 0 15,-19 0 0-15,0 0 0 0,20 0 0 16,-20 0-1-16,0 0-2 0,16 0-38 16,-16 0 13-1,0 0 17-15,0 0-3 0,0 0 0 0,0 0-78 16,0 0 44-16,0 0-72 0,-16 0-6 15,16 0 85-15,0 0-10 0,0 0 38 0,0 0-41 16</inkml:trace>
  <inkml:trace contextRef="#ctx0" brushRef="#br0" timeOffset="5763.73">25639 4537 51 0,'0'0'0'0,"0"20"15"15,0-20-12-15,0 0 3 0,0-20 1 0,0 20-2 0,0-17 7 16,0-3 19-16,0 20-22 0,0-16 10 16,0-4 11-16,22 0-13 0,-22 4-2 0,17-4-3 15,2 3-2-15,1 17 0 0,-20-20-4 0,36 3 7 16,-36 17-6-16,36-20 16 0,-36 20-14 0,38-16 12 16,-21-4-1-16,-17 20-14 0,39 0 9 15,-39-20-4-15,16 20-4 0,-16 0-3 0,20 20 3 0,-20-20-3 16,0 36 6-16,16-36-6 0,-16 110 17 15,-16-17-11-15,-4-17-7 0,-16-4 0 16,0 21-4-16,-2 35-2 0,18-90 0 16,4 17-11-16,16-19 1 0,-20 1-27 0,4-18 14 0,-4 19-37 15,20-22 24-15,0 4-53 0,-19 0-70 0</inkml:trace>
  <inkml:trace contextRef="#ctx0" brushRef="#br0" timeOffset="8998.7">27985 1938 66 0,'0'0'11'0,"0"0"-10"16,-19 18 9-16,19-18 1 0,0 0 10 16,0 18 3-16,0-18 3 0,0 18-20 15,0-18 9-15,19 0 8 16,-19 0-16 0,17 0 1-16,2 0 4 15,-19-18-8-15,0 18-3 0,20-36 13 16,-20 16-9-16,0 4-3 0,0 16-2 15,0-20 1-15,0 0 2 0,0 20 0 0,0-17-2 16,0-2 2-16,16-17 1 16,-16 36-3-16,0-18 3 0,0-18 10 0,20 16-9 15,-20 0 6-15,0 3-4 0,16-20-1 16,-16 18-2-16,0 2-4 0,17-3 2 16,5 4 1-16,-22-4-3 0,19 0 2 15,-19 3-3-15,0 0 1 16,17 17 1-16,-17-20 0 15,19 40-1-15,-19-3-2 16,20 20 1-16,-20-1-3 0,0-16 1 16,16 90 3-16,-16-110-1 0,0 36 3 15,20 38-1-15,-20-55-1 0,16 18 2 16,-16-37-1 0,17 20 0-16,24-40 2 0,-24 0-3 15,38-52 0 1,-35 54-1-16,-20-2 2 0,36-36 2 15,2 2-4-15,-38 54 1 0,36-56 1 0,0-17 0 16,-16 73 0-16,-4 0 8 16,4 0 8-16,-20 17-10 15,0 23 1-15,0 13-5 16,0 76 15 0,0-73-13-16,-20-19-3 0,20 0-1 0,0-17 0 15,0 34 1-15,0-18-2 16,0-16-4-1,20-20-4-15,-20 0-6 0,0 16-10 0,16-16-29 16,23-36-100-16,-39 18 68 16,19 0 14-16,-19 0-17 0</inkml:trace>
  <inkml:trace contextRef="#ctx0" brushRef="#br0" timeOffset="9418.58">28887 1606 56 0,'0'0'39'0,"-16"-20"6"0,-4 4 18 16,20 16-52-16,0-20 30 16,0 20-32-16,0 0 13 0,0 0-5 15,0 0-7-15,0 0 1 0,0 0-5 0,0 0 4 16,0 0 3-16,0 20-2 15,20 16-3-15,-4 0-2 0,4 1-2 16,-1 0-2-16,-19-1 1 0,17 57 1 16,-17-76-4-16,19 23 1 0,-19-4-1 15,17 54-42-15,-1-50-56 16,6-24 39-16,14-32-69 16,-16-24 110-16,-20 24-29 15</inkml:trace>
  <inkml:trace contextRef="#ctx0" brushRef="#br0" timeOffset="9642.92">29294 1606 41 0,'0'0'24'0,"0"-20"-9"0,0 4 9 16,17-4 8-16,-17 0 1 0,0 3-3 16,0 17-4-16,0-37 3 0,-17 18-2 15,17 19-17-15,0 0 2 0,-36 0 14 16,36 19-22 0,-55 55 17-16,33-38-14 0,-50 94 6 15,0-20-1-15,-3 112 1 16,39-148-8-16,-3-18-4 0,23-20 0 0,-45 111 3 15,28-55-3-15,-3 1 1 0,16-36-3 16,4-21-4-16,16-19 1 0,0-17-3 0,-20 19-62 16,20-1-23-16,20-36-16 15,32-38-19-15</inkml:trace>
  <inkml:trace contextRef="#ctx0" brushRef="#br0" timeOffset="9962.51">29626 1310 74 0,'0'0'16'0,"-19"0"16"0,19-19 22 15,0 19-28-15,-17-18-3 0,17 18-13 16,0 0 7-16,0 0 7 0,-19 0-2 15,19 0-12-15,-20 0 9 0,20 0-11 16,-22 37 16-16,22-17-5 16,-16 16-8-16,16-19-8 15,0 3 0-15,0 16 5 0,0 38 2 0,-17 19-7 16,17-3-3-16,0 22 6 16,0 148-3-16,0-206-4 15,-19 2-4-15,19 34-25 0,0-14-80 16,0-59-14-1,-17-17 44-15,17-17 5 16</inkml:trace>
  <inkml:trace contextRef="#ctx0" brushRef="#br0" timeOffset="10224.73">29219 1254 85 0,'0'0'55'0,"-16"0"-39"0,16-17 20 16,-22 17 14-1,2-37 48-15,20 37-91 0,0 0-1 16,0 0 13-16,0-19-3 0,0 19-5 16,20-17 8-1,57-22 23-15,-41 39-35 0,-36 0-3 0,17-18 0 16,41-1 10-16,-22 19-11 0,19-17 2 16,-2 17-3-16,24-20-1 15,-41 20-6-15,-36 0-2 0,56 0-32 0,-23 0-31 16,25 0-37-16,-19 20-22 0,-23-3 66 15,20 2-17 1</inkml:trace>
  <inkml:trace contextRef="#ctx0" brushRef="#br0" timeOffset="10768.56">30088 1310 57 0,'0'0'29'0,"0"-19"-1"16,0 19-16-16,0 0 27 0,0-18-15 0,0 18-13 0,0 0 0 16,0 0 6-16,0 0 6 0,0-19-6 15,0 19 6-15,17 0 1 0,2-17-7 0,1 17 13 16,-4 0-23-16,-16 0-1 0,0 17-1 16,36 20 13-16,-36 2-17 46,-108 533 21-30,-2-406-9-16,110-166-12 0,-20 16 0 0,1-16 2 0,-17 0 2 16,14-36-6-1,5-20 0-15,1 20 0 0,16 36 2 0,0-54 1 16,0 54 0-16,16-57 10 16,-16 57-5-16,75 0 14 15,-56 0-17-15,1 0-1 0,16 17-1 0,-20 3 4 16,42 16-3-16,-41 2-3 15,22-2 0-15,-3-16 1 0,16-4-7 16,-52 4 1-16,22 0-13 0,14-4-11 0,-16-16-10 16,32 0-47-16,-52 0 51 15,75 0-167-15,-56 0 117 0</inkml:trace>
  <inkml:trace contextRef="#ctx0" brushRef="#br0" timeOffset="12010.89">30733 1403 118 0,'0'0'46'0,"-19"0"-16"15,19 0-26-15,0 0 5 0,-17 0 0 16,17 0 1-16,0 0-5 0,0 0 10 0,17 0 0 16,19 0-2-16,2 0-1 15,-2 0-5 1,39 17 2-16,-22-17-3 0,-15 0-3 0,18 0 2 16,38 0 0-16,-94 0-5 15,16 0 1-15,4 0-4 16,-20 0-5-16,0 0-9 0,0 19-39 15,-20-19 10-15,4 0 19 0,-23 18-1 16,20-18 20-16,2 0 5 0,-19 0 2 0,17 19-1 16,-17-19 1-16,14 0 1 0,2 0 0 0,-32 0 4 15,16 0 0-15,16-19 3 0,-54 19 10 16,74-18-10-16,-36 18 8 0,19-19 17 0,-2 19-9 16,19 0-14-16,-20-17 16 0,20 17-4 0,0 0-10 15,0 0 2-15,20 0 19 0,-20 0-23 0,36 0 9 16,0 17 6-16,22-17-2 0,-22 19-8 15,-17-19-7-15,17 0 3 0,17 18 7 0,-31-18-14 16,50 0 9-16,-53 0-9 16,34 0 1-16,-15 0-4 15,-38 0-15 1,-16 0-8-16,16 0-15 16,-22 0 26-16,5 0-8 0,-19 0-17 15,36 0 26-15,-36 19-20 0,-3-19 13 16,23 0 11-16,16 0 1 15,0 0 3-15,0 0-2 0,16 20 1 16,-16-20 3-16,39 0-1 0,-3 17-2 16,-19-17-14-16,2 0-20 0,-2 0 12 0,-17 17-1 15,22-17-20-15,14 0-6 0,-17 0 14 0</inkml:trace>
  <inkml:trace contextRef="#ctx0" brushRef="#br0" timeOffset="12200.09">31378 1034 137 0,'-17'0'40'0,"-2"0"23"16,-1 0-35-16,-18 0 23 0,2 37-18 16,19-20-24-16,-19 2 7 15,-3 38-3-15,-71 52 6 0,54-35-11 0,18-1-1 0,-15 3-1 16,-2-22-4-16,19 38-1 0,-22-18-3 16,22-18-67-16,36-38 6 15,-17-18-151-15,17-18 129 16</inkml:trace>
  <inkml:trace contextRef="#ctx0" brushRef="#br0" timeOffset="19434.86">27338 3580 63 0,'0'0'7'0,"0"0"-3"0,0-20 10 0,0 20-9 0,0-19-1 0,0 1 23 16,19-74 53-1,-19 75-58-15,0-4-6 16,0 21-8-16,0-16 9 0,-19-4 30 15,19 40-39-15,-55 53 2 16,-3-17-5-16,5 35 1 0,-168 224 6 16,204-279-11-16,-113 168 3 15,94-168-4-15,-94 167 2 0,94-186-3 16,17 19 1-16,-1-36-1 0,4 20-4 16,16-20-22-16,0 0-15 0,0 0-20 15,0 0-10-15,0 0 11 0,16-36-30 16</inkml:trace>
  <inkml:trace contextRef="#ctx0" brushRef="#br0" timeOffset="19711.56">27706 3227 184 0,'0'0'24'0,"-17"0"-21"0,17 0-2 0,-19 0 2 16,2-16 7-16,17 16 3 15,0 0-4-15,-19 0 5 0,19 0 6 0,0 0-16 16,-19 0 6-16,19 0-8 0,0 0 2 0,0 54 5 16,-39 95 0-16,39-113-7 15,-17 1-2-15,-2 36 2 0,-17 20-1 0,36-56-1 16,-36 72-1-16,17 4-3 0,19-96-3 16,0 2 0-16,0-1-29 0,19 2-16 15,0-20 35-15,70-38-62 0,-50 19 65 0,52-74-16 16,94-163 14-1,-165 217 13-15,90-109-20 0,-90 112-12 0</inkml:trace>
  <inkml:trace contextRef="#ctx0" brushRef="#br0" timeOffset="19879.52">28425 2915 57 0,'0'0'0'0,"0"0"15"0,0 0-3 0,0 0 21 0,0 0 6 16,0 20-12-16,0-4-15 0,-16 41 24 16,16-40-26-16,-36 93 14 0,-94 148 0 15,94-145-17-15,-39 34-4 0,53-93-3 16,-11 75-1-16,-42 130-31 15,75-202-19-15,0-21 11 16,19-20-13-16,-19 5 40 0,20-21-16 16,49-37 5-16,-28 1-32 15</inkml:trace>
  <inkml:trace contextRef="#ctx0" brushRef="#br0" timeOffset="20235.71">28887 3118 57 0,'0'0'27'0,"0"0"-8"16,39 0 88-1,-39 37-69-15,0-18-23 0,0 18-10 16,-55 129 17-16,-111 220 2 16,146-350-24-1,-21 131 1-15,8-75-4 0,33-55 0 0,0-19-15 16,0 37-58-16,33-55 27 16,-11 0 38-16,89-110-47 15,-59 0 45-15,62-56 5 0,-78 110 7 0,2 0 0 16,-18 2 0-16,162-205-4 15,-126 186 5-15,16-37 3 0,-34 54-1 0,37-73 60 16,-58 129-50 0,-17-20 1-16,19 20 12 0,-19 0 15 0,0 20-13 15,0 52 10-15,-19-34-23 0,-17 37-4 16,0 16-2-16,-39 111 7 0,20 1-9 16,-59 129-7-1,98-221-11-15,16-72 3 0,0-39-4 0,0 36-16 16,16-36-9-16,4 0 17 0,74-93-30 15,-75 56 37-15,34-73-12 0,5-18 1 16,88-132-8-16,-107 206 28 0,14-59-5 0,-1 21-45 16</inkml:trace>
  <inkml:trace contextRef="#ctx0" brushRef="#br0" timeOffset="20536.81">29994 2915 51 0,'0'36'46'0,"0"-18"-20"0,0 112 47 0,0-111-61 15,-36 184 27-15,-41 56-16 16,24-19-16-1,37-204-6-15,16 20 0 0,-20 18-2 16,40-58-8-16,-4-16 5 0,20-16-4 16,39-78-3-16,16-35 4 15,-33 19 5-15,14-37-1 16,22-2 2-16,-58 76 3 0,20 0 4 16,-20 36-1-16,-36 18-1 0,16 19-2 15,1 0 12-15,24 19 12 0,-21-2-22 16,-20-17-2-16,52 186 2 15,-52-132-2-15,20 21 0 0,-1-1-1 16,-5 72 13-16,5-90-8 16,-19-18-3-16,0-38-2 15,42 36-11-15,-26-36-20 0,4 0-10 16,16 0-14-16,-36-20-9 0,19 20 34 0,36-54-76 16</inkml:trace>
  <inkml:trace contextRef="#ctx0" brushRef="#br0" timeOffset="21670.36">26804 4630 91 0,'0'0'11'0,"0"0"1"0,-36 0 37 16,36 0-40-1,-19 19 24-15,19-19-22 0,0 0 18 0,0 0-21 16,-20 0-2-16,20 18 10 0,0 0-10 0,0-18-2 0,0 18 2 16,0 19 3-16,0-18-6 0,0 0 0 15,0 36 1-15,20-19-1 0,-20-16-1 0,19 35 1 16,-2-36-1-16,-17-3 1 0,19 4-1 16,17 0 2-16,-36-4-1 15,33 4 4-15,28-20 2 0,-61 17-6 0,17-17 0 16,2 0-1-16,36 0 8 0,-55 0-7 0,34-17 2 0,62-19 6 15,-43-4-6-15,41-14 2 16,-39 18-2-16,-38 36-3 0,58-56 1 0,16 20-1 16,-55 17-2-16,3 19 2 0,-1-19-2 0,-21 19 1 15,19-19-2-15,-17 19 1 0,75 19-1 16,-22 19 1-16,-38 18-2 0,7-20 2 16,-22 19 0-16,-2-36 1 0,2-3-1 0,17 60 1 15,-36-2-1-15,20-2 1 0,-20-34-1 16,16 18 2-16,1-40-2 0,-17 4 1 15,22-20 0-15,-3 19-1 0,-2-19 1 0,-17 0 0 16,39 0 1-16,-3-19 1 16,-20-17-2-16,20-1 0 0,-14-1 0 0,-5 19-1 15,38-53 0-15,-19 34 2 0,39-18-2 0,-56 20 0 16,1 16 0-16,32-34 2 0,1-2 4 0,-31 40-6 16,17-4 0-16,-39 20-1 0,52-19 2 0,-52 19-2 15,39 0-1-15,-6 19-2 0,9 17 4 0,30 94-4 16,-20-38-1-1,-10-38 5-15,-26-34-1 16,4 0 2-16,-1-4-1 0,-2 3 1 16,2-19-1-16,-2 19 0 0,19-19 1 15,2 0-1-15,37-19-1 16,-75 19 2-16,17-19-1 0,19 19 0 16,-14 0-1-16,86-16 0 0,5 16 1 15,-8 16 1-15,-27 3 0 16,88 19 3-16,-147-38-2 15,17 0 0-15,17 0 1 0,-12 0-1 0,51-38 1 0,-18 3-1 16,34-41 1-16,-55 2-1 0,60-17-2 16,-60 36-1-16,8-75-18 0,-6 20-39 15,-55 54 23-15,17 0-76 16,-17 39 41-16,0-3-7 16,0 20 30-16</inkml:trace>
  <inkml:trace contextRef="#ctx0" brushRef="#br0" timeOffset="22426.07">28539 5405 52 0,'0'0'18'0,"-20"-19"95"15,20 19-39 1,-19 0-46-16,19 0-6 15,0 19 16 1,-17-19-19-16,17 19 5 16,0-2-13-16,-22-17-6 0,22 36 11 0,0-15-11 15,-16 15 5-15,16 20-5 16,0 18 1-16,-20-21-4 0,20-33-2 0,0 90 2 16,0-91-1-16,-16 128 0 15,16-73-2-15,0-19 2 0,16 1 1 0,-16-18-1 16,20-2 1-16,-20 0-1 0,0-36 0 15,0 19-1-15,16-19 0 0,-16 19 5 0,22-19-1 16,-5-19 1-16,2 0-4 0,1-17 4 16,-4 17-2-16,20-55 0 0,0 57-2 0,-19-3-1 15,24-35 1-15,31-19 1 0,-33 37 0 0,16 1-1 16,37 17 2-16,-56 19-2 16,-20 0 1-16,26 0 1 0,13 75 2 15,-38-58-4-15,2 40 3 0,-2 15 3 16,-34-35 0-16,-2 37 0 0,2-55-5 0,-22 36 0 15,-185 93 8-15,152-111-9 16,20-37-2-16,-26 0-6 0,62 0 3 16,-40-19-8-16,20 1-7 0,-38-55-76 15,74 53 44-15,0-16-93 16,0-2 26 0,16 18 22-1</inkml:trace>
  <inkml:trace contextRef="#ctx0" brushRef="#br0" timeOffset="27827.2">26691 609 20 0,'0'0'10'0,"0"0"-10"16,0 0 0-16,0 0-30 15</inkml:trace>
  <inkml:trace contextRef="#ctx0" brushRef="#br0" timeOffset="29766.79">26713 831 55 0,'0'0'12'0,"0"0"-6"0,0-20 2 16,-22-16 54-1,22-1-7-15,0 18-48 16,0 1 15-16,0 0-1 0,0-20 1 16,0 22 7-16,0-4-23 15,0 20-1-15,0 0 2 0,0-17 3 0,0-3-8 16,0 20 4-16,0 0 8 15,0 37 10 1,0-37-22-16,0 74 11 16,0 54-3-1,22-17-6-15,-22-36-2 16,16-1 2-16,-16-57-3 16,0 38 2-16,0 56 8 0,0-74-8 0,0 19 0 15,0 0 1-15,0-2-3 0,0 2 1 16,0-19 0-16,0-1-3 0,0-36 3 15,0 37-34-15,-16-18 22 16,16-19-32-16,-39-36-45 16,20 16-41-16,2 4 98 0,-38-41-25 15,19 40 0-15</inkml:trace>
  <inkml:trace contextRef="#ctx0" brushRef="#br0" timeOffset="30078.65">26306 831 61 0,'0'0'31'0,"-19"0"-9"16,-17-20 34 0,16 20-38-16,4-16-3 0,16 16-9 15,-20-20 13-15,20 3-13 0,0 17-2 0,-22-20 1 16,22 1 25-16,0 19-20 0,0-18 24 16,0 18-26-16,0 0-2 0,22-18 7 0,-2 18 5 15,-20 0-12-15,0 0 5 0,16-18-1 0,4 18-6 16,-20 0 0-16,19 0 8 0,72 0 6 15,-55-20-10-15,20 4 6 16,-4-4-6-16,26 3 3 16,-42-3-7-16,36 1-1 0,5 1-1 15,-60 0-1-15,93-20 0 0,-90 38-1 0,16 0 0 16,0-16-3-16,2 16-5 0,-4-20-5 0,24 2-17 16,-3-1-58-1,-19-18-149-15,-36 37 137 16</inkml:trace>
  <inkml:trace contextRef="#ctx0" brushRef="#br0" timeOffset="31407.46">27598 553 27 0,'0'0'15'0,"0"0"-4"15,0-18-2-15,0 18 6 16,0 0-6-16,0 0 13 15,0 0-13-15,0 0-4 0,0 0 17 16,0 0-9-16,0 0-9 0,0 0 1 16,0 0 21-16,0 0-15 15,0 0-7-15,0 18 14 0,0-18-12 0,0 0 12 16,0 19-12-16,0 18 23 16,0-17-12-16,-22-4-8 15,22 58 11-15,0-18-9 0,0 54 9 16,0-36-12-1,0 18-3-15,22 0-1 16,-22-71-3-16,17 15 0 0,-17 1-1 16,19 56-17-16,-19-76-1 15,0 19-28-15,0-36 1 0,0 20-137 16,0-20 170-16,0 0-2 16</inkml:trace>
  <inkml:trace contextRef="#ctx0" brushRef="#br0" timeOffset="31841.86">27504 629 140 0,'0'0'67'0,"-17"0"-33"15,17 0-27-15,-19 0 65 16,19 0-49-16,0 16-8 0,0-16-3 15,0 38-1-15,0-20-9 0,0 0-1 16,0 21 2-16,0-22-3 0,-19 19 1 0,19 38 0 16,-17-74-1-16,17 37-2 0,-22 38-10 15,3-75 6-15,-15 54-15 0,15-17 2 16,2-18-6-16,-21 38-22 0,2-57 10 0,14 17-1 16,-12 2 2-16,15-2 4 0,2-17 21 0,-2 37-12 15,0-37 16-15,-17 19 4 0,-6 18 3 16,28-17-1-1,14-20 2-15,-19 17 3 0,19 2-1 0,0-19 16 16,19 17 9-16,-5-17 5 0,47 20 27 16,-25-20-16-16,0 0-31 0,-17 0 0 15,37 0 8-15,-20-20-2 0,72 3 10 16,-31-2-14-16,14 19-7 16,3-17-4-16,-22-3-8 15,-55 20 0-15,22 0-11 0,-20 0-7 0,17 20-24 0,-36-20 27 16,19 0-3-16,17 0-141 15,-36 0 133-15,0 0-28 0</inkml:trace>
  <inkml:trace contextRef="#ctx0" brushRef="#br0" timeOffset="34412.49">28962 3135 46 0,'0'0'8'0,"0"0"-5"0,0 0 2 16,-19 0-3-16,19 0-1 0,0 0 3 15,0-17 1-15,0 17 1 0,0 0 5 16,-17 0-5-16,17-19 15 0,0 19-13 0,0 0 11 0,-19 0-3 16,19-18-6-16,0 18-4 15,-20-20 18-15,20 20-13 0,-16 0-1 0,16 0-6 16,-20 0 4-16,20-16-2 0,-22 16 2 16,3-20-2-16,5 20 1 0,14-17 0 0,-19 17 1 0,-1-19-4 15,4 19 13-15,-20-20-7 0,16 20 0 16,1-18-1-16,-20 2-1 0,3 16 2 15,20-20-4-15,-4 20-3 0,-16-20 6 0,17 20-2 16,-20 0 0-16,23-16-3 0,-20 16 0 16,0 0 2-16,16-20-3 0,-57 20 4 15,44 0-4-15,13 0 1 0,-16 0-1 0,0 0-2 16,17 0 1-16,-20 0 1 0,3 20-2 0,0-20 1 16,0 0 0-16,17 0-2 0,-22 16 2 15,7-16-2-15,34 0 1 0,-72 0 1 0,34 20 0 16,-18-20 0-16,1 0-2 0,19 20 3 15,17-20-2-15,-20 0 2 0,3 0-4 0,0 16-1 16,19-16 1-16,-21 18 1 0,-1-18 0 0,-14 20 1 0,34-20-1 16,-36 0 2-16,19 19-1 0,-39-2 0 0,39 3 0 15,0-4 0-15,-25 4 1 0,47-2-3 0,-24 1 2 16,21-2-1-16,-19 3 1 0,-41 16 0 16,77-36-1-16,-53 36 1 0,34-15-2 15,-17 15 1-15,36-19 0 0,-20 22 1 0,4-22 1 16,-6 40 2-16,5-40-4 0,-2 2 0 15,19-2 1-15,-17 39-1 0,-2-38-1 0,19 21 0 16,0-3 2-16,0-19 0 0,-17 20-1 0,17-17-1 16,0 16 1-16,0-16 1 0,0 33-2 15,0-16 1-15,0-37 0 0,0 20 1 16,0-3-1-16,0 2 0 0,0 1 2 16,17 16 0-16,-17-36-2 0,19 18 1 0,17 38 3 15,-36-56-3-15,17 36 1 0,5 1-2 16,-6-37 1-16,4 37 0 0,-1-17 0 0,-2-4 0 0,2 4 1 15,17-4-1-15,-3 22 0 0,-11-38-1 16,-22 20 0-16,39-4 2 0,-22-16-1 0,38 20 3 16,-22 0-2-16,28-4 0 0,-25-16-1 0,0 0 1 15,17 20-1-15,-12-20 1 0,-24 0-1 0,91 37 0 16,-50-37 0-16,-3 17 1 16,-19 3-2-16,39-20 1 0,-37 16 1 15,15 4 0-15,0-20-1 0,7 20 0 16,-24-20-1-16,0 0 1 0,-16 0-1 0,35 0 3 15,-55 0-2-15,36 0 1 0,3 0-1 0,-3 0 1 16,-3-20-1-16,-33 20-1 0,58 0 3 0,-19-20-1 16,-3 20-2-16,-3-16 3 0,8-4-3 0,-5 20 0 15,-36 0-2-15,56-17 5 0,-20 17-2 0,-20-20-1 16,23 20 0-16,0-17 0 0,-3 17 1 0,0-20 0 16,-36 4-1-16,33 16 0 0,-11-20 0 0,53 0 3 15,-59-16-2-15,23 36-1 0,-39-17 1 0,33-4 0 16,-11 5 0-16,-2 16-1 0,52-36 3 15,-36 16-3-15,-20-17 0 0,6 37 0 0,14-37 2 16,3 18-1-16,-22 2-1 0,19-3 0 0,-20 4 1 16,4-4-1-16,18 20-1 0,-18-18 2 0,16-18-1 15,0-3 1-15,0 22-2 16,2-3 0-16,1-17 2 0,-39 20 0 16,17 17-1-16,19-36-1 0,-17-3 2 15,14 22 0-15,-33-3-1 0,42 3 0 0,-42-3-1 16,19 3 0-16,-2-19 2 0,-17 16 2 15,19 1-3-15,-19 19 1 0,17-35-2 16,-17 16 1-16,19-1-1 0,-19-16-2 0,0 19 3 16,0-40 2-16,0 40 1 0,0-2 0 15,0-18-1-15,0 18-2 0,0-19 0 16,-19 22 0-16,19-4 2 0,-17-16-1 0,17 16 0 16,-19 3 0-16,2-2 1 0,-2-19 0 15,-1 22-3-15,-2 16 3 0,22-20-1 0,-16 3 0 0,16 17 0 16,-36-19-1-16,19-1 2 0,-2 2-2 15,2 2-1-15,-2-4 4 0,-39-16-2 0,41 36-1 16,-19-20 1-16,17 3 0 0,2 17 0 16,-22-20-1-16,-19-17 0 0,42 21 0 15,-20 16 1-15,19-20-1 0,-22 20 2 0,3-20-1 16,14 20-2-16,-11-16 2 0,33 16-1 0,-55 0 0 16,55 0 0-16,-56-20 1 0,34 20 0 15,-30 0-2-15,16 0 1 0,16 0 1 0,-16 0 0 16,-5 0-1-16,8 0-1 0,33 0 1 0,-56 20-1 15,20-20 1-15,0 16 2 0,14-16-1 16,22 20-3-16,-52 0-1 0,16-4-2 0,-3 21-11 16,39-37 9-16,-39 37-19 0,20-17 15 0,2-20-1 15,-19 72-48-15,20-72 42 0,-23 74-68 16,39-54 56-16,-36-4-5 0,-19 114-133 0,35-94 139 16,-52 94-40-16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20:38:35.1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27391 9148 44 0,'0'0'9'0,"0"0"-4"0,0 0 4 0,0-17 1 16,0 17-3-16,0 0 8 0,0 0 2 0,0 0 1 0,0-20-9 15,0 20 12-15,0 0 3 0,0 0-13 0,0-18 12 16,-17 18-4-16,17 0-4 0,0 0-8 0,0 0 7 0,0 0-7 15,0 0 0-15,-17-18 15 0,17 18-8 0,0 0-8 16,0 0 1-16,0 0-1 0,0 0 7 0,0 0-8 0,-19 0 11 16,19 0-6-16,0 0-2 0,0 0 10 15,0 0-14-15,0 0 3 0,0 0-4 0,0 0-1 0,0 18 3 16,0-18-2-16,-17 18 3 0,17 2-3 0,0-3 2 16,0 2-1-16,0-1-1 0,0 1 2 0,0 18-2 0,0-37-1 15,0 18 5-15,0 20-1 0,0-2-3 0,0 1 1 16,0-18-1-16,0 16-2 0,0-16 0 0,0 18 1 0,0 19 1 0,0-38 0 15,0 57 0-15,0-39-5 0,17 55-4 0,-17 3 4 16,0-58 3-16,0 39 2 0,0-40-2 0,0 3 0 0,19 36 1 0,-19 0 1 16,0-38-2-16,0 1 0 0,0-18-2 0,17 55-1 0,-17-56 2 15,0 56 1-15,17-56-1 0,-17 55 0 0,19-54 1 0,-19-2-2 16,0 22 2-16,0-22 1 0,22 2-1 0,-22 0-3 0,0-1 3 16,0-18-1-16,0 37 2 0,0-37-1 0,0 37-2 15,0-37 3-15,0 19 0 0,0-2-2 0,0-17 1 16,0 0-2-16,0 19 1 0,0-19 0 0,0 19 1 0,0-1-2 15,0-18 1-15,0 18 0 0,-22-18 0 0,22 19-1 0,0-19 0 16,0 0 1-16,0 19 1 0,0-19-1 0,0 0-2 16,0 0-2-16,0 0 2 0,0 0-2 0,0 0-8 0,0 0-8 0,0 0 7 15,0 0-1-15,0 0-23 0,0 0-7 0,0-19-7 0,0 19 20 16,0 0-44-16,0-19-5 0,0 19 46 0,0-18 9 16,0 0-14-16</inkml:trace>
  <inkml:trace contextRef="#ctx0" brushRef="#br0" timeOffset="792.77">28151 8447 57 0,'0'0'0'0,"-19"0"33"0,19 19-11 15,0-19 18-15,-22 0-9 0,22 0-14 16,0 0 10-16,0 0-15 0,0 0-2 0,0 0 8 0,0 0-9 16,0 0 8-16,0 0-9 0,0 0 8 0,0 20-5 0,0-20-1 15,0 0-6-15,0 0 3 0,0 0-2 0,0 0 6 0,0 0-4 16,0 0-1-16,22 0 6 0,-22 0-1 0,19 0-7 0,-19 0 4 15,17 0-4-15,-17 0 0 0,19 0 4 0,1 0-5 0,-20 0 2 16,36 0 1-16,-36 0-3 0,16 0 4 0,1 0-5 0,24 0 2 16,-24 0-3-16,2 0 1 0,1 0 0 0,16 17 2 0,-20-17-3 15,20 19 3-15,22-19-1 0,-38 17-3 0,16 3-1 0,16-2 2 16,-13 0-2-16,0 0 0 0,-3-18 1 16,0 19-16-16,-17 1-14 0,-5-20 9 0,5 0-33 15,-19 0 22-15,22 0-48 31,-22 0-161-31</inkml:trace>
  <inkml:trace contextRef="#ctx0" brushRef="#br0" timeOffset="1030.4">28483 7932 50 0,'0'0'12'0,"0"0"8"16,0 0 1-16,0 0 3 0,-22-18 3 0,22 18-12 0,0 0-1 15,0 0-1-15,0 0 13 0,-16-20-3 0,16 20-4 0,0 0-10 16,0 0 0-16,0 0 0 0,0 0 9 0,0 0-10 0,0 20 10 0,0-20-9 15,0 18-1-15,0 0-1 0,0 0 0 0,16 19 17 0,-16 18-9 16,22 1 1-16,-22 18 0 0,17-38-8 0,-17 20 0 16,19-18-5-16,-19 34 2 0,0 2-1 0,0 37 3 15,0-93-5-15,0 19-2 0,0 36 1 0,0-53-1 0,20 34 0 16,-20-35-1-16,0 18-1 0,0-18-6 0,0 18 1 0,0-37-11 16,0 18 5-16,0-18-22 0,0 18 10 0,0-18-40 0,0 0 25 15,0 18-7-15,0-18-49 0,0 0 58 0,0 0-42 0</inkml:trace>
  <inkml:trace contextRef="#ctx0" brushRef="#br0" timeOffset="1763.91">29347 8982 76 0,'0'0'24'0,"0"0"52"0,0 0-28 0,0 0-8 0,0 0-7 16,0 0-6-16,0 0-14 0,0 0 8 0,0 19-12 15,0-19 5-15,0 0-8 0,0 0 3 0,0 0-3 0,0 18 3 16,22-18-4-16,-22 0-1 0,0 18 0 0,16 2 3 0,4-2-2 16,-20-18-3-16,36 36 2 0,-36-16-1 0,0-20 0 0,36 54 1 0,0 2 2 15,-20-20-1-15,-16-16-1 0,22 34 4 16,17 2-3-16,-22 0 0 0,19 17 0 0,-17-36-3 15,1 19 2-15,-20-20-3 0,33 19-3 0,-11 1 1 0,-3-37 3 16,-2-2-1-16,-17 39 1 0,19-38-1 0,1 18 0 0,-4 3 0 16,4-22-1-16,-20 21 0 0,16-20 0 0,1 0 1 0,-17 1-1 15,22 36 0-15,-3-19 2 0,-2-16-3 0,-17-2 1 0,19-18-1 16,-19 18 0-16,20-18-1 0,-20 19-2 0,0-1-11 0,16-18 5 0,-16 19-24 16,20-19 11-16,-20 18-34 0,0-18-20 0,16 18 30 0,-16-18-1 15,0 0 3-15,0 0-23 0,0 18-4 0</inkml:trace>
  <inkml:trace contextRef="#ctx0" brushRef="#br0" timeOffset="2355.8">29792 10845 55 0,'0'0'54'0,"0"0"-10"0,-19 0 1 15,19 0-23-15,0 0 18 0,0 0-21 0,0 0 13 0,-17 18-4 16,17-18-17-16,0 0 12 0,0 19-4 0,0-19-2 16,0 19-11-16,0-1 4 0,0 1-1 0,0-2-1 0,0 1-3 15,0 2 2-15,0 16-1 0,0-17-3 0,0 0-1 16,0 17 0-16,0 2 0 0,0-20 0 0,0 0-1 0,0 19 0 0,0-19 0 15,17 37-1-15,-17-17 1 0,0-20 0 0,0 20-2 16,19-2-3-16,-19 38-23 0,0-38-10 0,0 1-16 16,0 0-23-16,0 0-18 0,-19-18 10 0,19 17 36 15,0-36 2-15</inkml:trace>
  <inkml:trace contextRef="#ctx0" brushRef="#br0" timeOffset="2547.87">29460 11473 94 0,'0'0'115'0,"0"0"-90"0,0 0-5 0,0 0 18 0,0 0-21 0,0 0 15 16,0 0-8-16,0 0-15 0,0 0 0 0,0-20-2 0,0 20-1 15,0 0 7-15,17-18 2 0,2 18-3 0,-2-18-7 0,-17 18 1 16,38-19 1-16,18 2 0 0,-37 17-4 16,-2 0-2-16,2-20 0 0,14 20 0 0,-13-18 1 0,2 18-2 0,-3-18 0 15,17 18-2-15,-16-18-11 0,16 18-15 0,-20 0 8 16,-16 0-5-16,0 0-6 0,39 0-53 0,-20-20-21 0,-19 20 59 15,0 0 11-15,17 0-45 0</inkml:trace>
  <inkml:trace contextRef="#ctx0" brushRef="#br0" timeOffset="2876.88">30144 11527 110 0,'0'0'86'16,"0"20"-62"-16,0-20-11 0,-20 0 15 0,20 0-16 0,0 17-3 16,0 2 5-16,0-1-8 0,0-18-3 0,0 19-2 15,0-19 1-15,0 18 0 0,0-18-2 0,0 19 1 0,0-2 1 16,0-17 0-16,0 19 3 0,0-19 0 0,0 0 6 0,20 0-5 16,-20 20 1-16,0-20 9 0,0 0 1 0,0-20-9 0,0 20 0 15,16-19 0-15,-16-17 5 0,0 36-6 0,20-18 0 0,-20-1-2 0,16-35 9 16,-16 34-10-16,20 2-1 0,-4-18 4 0,-16 36-4 0,22-38 2 15,-22 1-1-15,17 20 4 0,-17-3-6 0,19 2-1 0,1 0 3 16,-20 0-2-16,16 18-1 0,-16-20 0 0,20 20 0 0,-20-18 0 0,16 18-1 16,4 0-1-16,-20 0-2 0,16 0-5 0,-16 0-12 15,17 18 8-15,-17-18-25 0,22 20-15 0,-22-20 18 16,19 0-54-16,-19 18-8 0,0-18 57 0,20 18 9 0,-20-18-12 0,0 0 5 16</inkml:trace>
  <inkml:trace contextRef="#ctx0" brushRef="#br0" timeOffset="3491.83">30678 11251 57 0,'0'0'26'0,"0"0"0"16,0 0 2-16,0 0-1 0,0 0-2 15,0 0-3-15,0 0-11 0,0 18-1 0,0-18 11 0,0 0-11 16,0 0 7-16,0 0-9 0,0 18 6 0,0-18-1 0,0 0 0 16,0 0-6-16,0 20 6 0,0-20-1 0,0 18 9 15,0 0-16-15,0 0 3 16,0 2-6-16,0-3 1 16,0 2 0-16,19 37 0 0,-19-38-1 15,0 0 1-15,17 0 1 0,-17 2-1 16,0-20 0-16,19 17-1 0,-19-17 0 0,17 0 2 15,-1 0-4-15,6 0 0 0,-22 0 2 0,20-17 0 16,-4 17 2-16,-16-38-5 0,20 20 1 0,-20 0 1 16,19-20 0-16,-19 38-1 0,0-37 1 0,17 0-1 0,2 19 1 15,-19 0 0-15,0 0 1 0,0 18-1 0,0-20 2 0,17 2-1 0,-17 18 0 16,0-18 4-16,0-1-3 0,0 19 11 0,0 0-9 0,0-18 5 16,0 18-3-16,0 0-5 0,0 18 7 0,0-18-5 15,0 37 3-15,0-37-4 0,0 38 1 0,0-2 2 16,0-18-5-16,16 38 3 0,-16-20 1 0,0 20-2 15,0-38-3-15,20 2 1 0,-20 16 0 16,0 1-2-16,0-37 1 0,0 37 1 0,0-20-1 0,22 22 1 0,-22-22-3 16,16 2 0-16,-16-19-4 0,20 18-7 0,-20 1 3 0,0-19-4 15,19 18-24-15,-19-18 14 0,0 0-1 0,17 19-37 0,-17-19 25 0,19 0-57 16,-19 0-2-16,17-19 35 0,2 19 44 0,-19-18-28 16</inkml:trace>
  <inkml:trace contextRef="#ctx0" brushRef="#br0" timeOffset="3866.81">31267 11638 29 0,'0'0'0'0,"-19"0"8"16,19 0 6-16,0 0-11 0,0 0 5 0,0 0 1 16,0 0-3-16,0 0 9 0,0 0 1 0,0 0-2 0,0 19 0 15,0-19-8-15,0 0 0 0,0 0 0 0,0 0 8 0,0 0-8 16,0 17 9-16,0-17-7 0,19 19 6 0,-19-19-9 0,0 0 4 15,0 20 3-15,0-3-5 0,0-17 7 0,0 19-7 0,0-1 7 16,17-18-9-16,-17 19 5 0,0-19-6 0,0 18 7 0,0-18 0 16,0 19 2-16,16-19-6 0,-16 0 10 0,0 0 12 15,0 0-20-15,0 0 8 0,22-19-4 0,-22 19-7 16,0-18 7-16,20-1-2 0,-20 1-5 0,19-1 4 0,-19 2-5 16,0-3 0-16,17 1 5 0,-17 2-5 0,19-20 4 0,-19 0 0 15,17 18-2-15,-17-18 0 0,19 37-4 0,-19-18 4 16,19 0-4-16,-19 0 0 0,14 18 0 0,-14-20 0 0,20 20 0 0,-20-18-3 15,0 18 1-15,22 0 1 0,-22-18 0 0,19 18 1 16,-2 0-2-16,-17 0-2 0,0 0 3 0,19 0-1 0,-19 0 0 0,19 18-7 16,-2-18-3-16,-17 0 1 0,0 18-9 0,19-18 7 15,-19 0-2-15,0 0-1 0,0 0-5 0,17 20-26 0,-17-20 19 0,17 0-36 16,-17 18 24-16,0-18-56 0,0 0 43 0,0 0-52 0,22 0 86 16,-22 0 1-16,0 0-14 0</inkml:trace>
  <inkml:trace contextRef="#ctx0" brushRef="#br0" timeOffset="4394.5">31527 11491 133 0,'0'0'90'0,"-19"18"-64"0,19-18 3 0,0 18-4 0,0 2 1 0,-22-3-1 16,22-17-14-16,0 0 3 0,0 19-7 0,0-19 3 0,0 18-4 15,0-18 5-15,0 0-1 0,0 19-7 0,0-19 2 16,0 0 1-16,22 0-4 0,-22 18 4 0,0-18 2 16,19 0 1-16,-2 0-5 0,-17 0 5 0,19 0-6 0,0-18 7 15,-2 18-7-15,2-19 1 0,-19 19-2 0,17-37 0 16,-17 37 0-16,17-17 1 0,-17-3 1 0,22-16-1 0,-3-2 0 16,-19 38-3-16,17-18 1 0,-17-19 2 0,0 20 0 0,19-3-4 15,-19 2 1-15,0 0 3 0,0 0 1 0,0-2-2 0,0 2 0 16,0 18 0-16,-19-18-1 0,19 18 0 0,-17 0-2 15,-2 0 2-15,-3 0 2 0,-12 18 1 0,15 0 2 16,-17 38 2-16,17-18 0 0,2-2-5 0,-24 74 8 16,41-73-7-16,-20 37 0 0,6 1 0 0,14-39-4 15,0 1 2-15,0-19-1 0,0 37 1 0,0-18-1 0,14 19 1 0,-14-19-3 16,42-20-1-16,-23 22 3 0,-2-22-5 16,2-17-2-16,0 0-15 0,17 18-14 0,-2-36-25 0,-12 18 17 15,14-36-83-15,-36 16 46 0,38-16-56 0,-2-1 94 0,-19 0-1 16</inkml:trace>
  <inkml:trace contextRef="#ctx0" brushRef="#br0" timeOffset="5422.9">29161 7047 33 0,'0'0'8'0,"0"0"1"0,0 0-4 0,0 0-2 0,0 0 2 15,0 0 7-15,0 0-7 0,0 0 0 0,0 17 5 0,0-17 1 16,0 0-5-16,0 0 7 0,0 0-4 0,0 0 14 0,0 0-12 15,0 0 0-15,0 0 20 0,0 0-10 0,0 0 0 16,0 0-3-16,0 0-8 0,0 0-1 0,0 0 7 16,0 0 1-16,0 0-11 0,0 0 2 0,0 0 6 0,0 0-8 0,20 0 6 15,-20 0-7-15,0 0 2 0,0 0-1 0,0 0 2 0,0 0 4 0,0 0-7 16,22 0 0-16,-22 0 4 0,0-17 2 0,16 17-7 0,-16 0 0 16,0-19 0-16,20 19 5 0,16-19-1 0,-36 19-5 0,19-36 3 15,-2 17-3-15,19 0 3 0,2-18-1 0,-38 20-2 16,56-57 1-16,16 17-2 0,-34 2-1 0,1 19 0 0,33-55 2 0,-52 52-2 15,54-52 1-15,-38 55 0 0,0-3-1 0,17-52 2 0,5 17 0 16,-19 38-2-16,13-39 2 0,-35 37-1 0,2 2-1 0,39-19 1 16,-22 1-2-16,0 16 1 0,-36 38 0 0,36-36 0 15,-14 36 1-15,-5-20-2 0,-17 2 1 0,19 18-1 16,-19 0 1-16,20-18-1 0,-20 18 0 0,16 0 2 0,-16 0-2 0,0 0 2 16,0 0-3-16,0 0 1 0,0 18-1 0,0-18 1 0,20 18-6 15,-20-18-5-15,0 20 2 0,0-20-2 0,0 17-5 0,0 2-27 16,-20-2-17-16,20-17 21 0,-16 21-64 0,16-4-5 15,0 2 66-15,-20-1 10 0,20-18-20 0</inkml:trace>
  <inkml:trace contextRef="#ctx0" brushRef="#br0" timeOffset="6344.96">30733 5035 70 0,'0'0'18'0,"0"0"36"0,0 0-33 0,0 0 0 0,0 0 20 15,0 0-3-15,0 0-21 0,0 0 17 0,0 0-18 16,0 0-2-16,0 0 23 0,17 0-19 0,-1 0-7 0,6 0-6 16,-22 0 2-16,36 0-3 0,-36 0 1 0,56 0 4 0,-20 20-1 15,38-20-2-15,-18 17-2 0,-20-17-1 0,-17 0-2 0,20 19 2 16,52-1 3-16,-74-18-5 0,35 0 1 0,9 20-2 15,-44-20 0-15,19 0-2 0,2 0-6 0,-38 0-1 0,14 0-22 16,6 0-13-16,2 0-16 0,-22 0-18 0,0 0 37 16,19-20-32-16,-19 20 46 0,0-18-8 0,-19 18-31 0</inkml:trace>
  <inkml:trace contextRef="#ctx0" brushRef="#br0" timeOffset="6498.98">31212 4833 64 0,'0'0'24'0,"0"-19"-11"15,-36 19 17-15,16-17 6 0,4-2-18 0,-6 19 0 0,5-19 17 0,-2 19-18 16,19-19-2-16,-36 19 12 0,19-17-3 0,17 17-12 0,-19 0 15 15,-1-20-15-15,20 20 0 0,-16 0 7 0,16 0-11 0,-22 0 7 16,22 20-9-16,-20-3 6 0,20 2-7 0,-16 0 2 0,16 36-3 16,0 1 2-16,0 34-2 0,0-50-2 0,0-4-2 15,0 0 0-15,0 93 2 0,0 1-1 0,0-94-2 16,0 2-1-16,16 54-17 0,-16-57 5 0,20-15-7 0,-20-1-7 0,22 18-53 16,-22-20-26-16,36 3-22 0,-17-3 56 15</inkml:trace>
  <inkml:trace contextRef="#ctx0" brushRef="#br0" timeOffset="6961.15">31914 5717 73 0,'0'0'21'0,"0"0"24"0,0 0 0 0,0 0-25 0,0-17 19 16,0 17-21-16,0 0-1 0,0 0 0 0,0 0 13 0,0 0-4 15,0 0-14-15,-19-19 10 0,19 19-2 0,0 0-10 0,-19 0 9 16,19 0-11-16,-17 0 8 0,-5 0-3 0,22 0-8 0,-36 0 7 16,36 0-6-16,-17 0-1 0,-2 0 4 0,19 0-6 0,-36 19 2 15,36-19-4-15,-19 17 1 0,2 3 1 0,17-1-3 0,-19-1 0 16,19 0 1-16,-22 37 0 0,22-19 0 0,-17-15-1 0,0 51 1 15,17-35-1-15,-19-1 0 0,19 39-1 0,0-37-1 0,-17 36-7 0,17-38 2 16,0 19-15-16,0-19 7 0,0-17-4 0,-38 111-320 16,38-130 312-1,0 17 9-15,0-17 4 0,-17 0-39 0</inkml:trace>
  <inkml:trace contextRef="#ctx0" brushRef="#br0" timeOffset="7112.9">31452 6198 62 0,'0'0'19'0,"0"0"-1"0,0 0 26 0,0 0-21 16,-19 0 1-16,19 18 19 0,0-18-7 0,0 0-21 0,0 20 12 0,0-20-14 15,0 17 20-15,0 2-19 0,0-3-9 0,19 4 3 16,-5-20-4-16,6 19-2 0,2 0-1 0,-3-19 0 16,-2 0-1-16,-17 17 0 0,19-17 0 0,17 19-10 0,-17-19-1 0,-2 0-4 15,0 20-37-15,5-20-25 0,-3 0 33 0,-2 0 3 0,2 0-17 16,0-20 29-16,-2 1 3 0</inkml:trace>
  <inkml:trace contextRef="#ctx0" brushRef="#br0" timeOffset="7373.65">31914 6087 55 0,'0'0'15'0,"0"0"21"0,0 0-12 0,0-17 33 0,0 17-29 0,0 0-1 15,0 0 20-15,-19 0-8 0,19 0-23 0,0 0 12 0,0 0-17 16,-19 36 16-16,19-18-14 0,-17 0-7 0,17 2 4 16,0-3-6-16,0 2-1 0,-22 19 2 0,22-2-2 0,0-36-2 0,0 36 0 15,0 2 1-15,0-21-2 0,0 2 1 0,0 1-1 16,22-4 0-16,-5-16-2 0,2 20 3 0,-19-20 2 16,19 0-4-16,-2-20 2 0,-17 4-1 0,19-4 1 0,-19 20-1 0,0-19 3 15,17 19-2-15,2-36 0 0,-2 17 2 0,-17-1 1 0,22 4 2 16,-5-3 0-16,-17 2-3 0,19-3 3 0,-19 2 1 15,19 18-3-15,-19 0 0 0,0 0 5 0,0 0-3 0,0 18 3 0,0-18-5 16,0 37 3-16,0-18-4 0,0-19-1 0,0 36 1 0,17-17-2 16,-17 17 0-16,0-17 0 0,0 17-2 0,0 0-4 0,0-15-1 15,0-3-4-15,0 1-4 0,0-2-4 0,19 22-34 0,-19-39 19 0,0 36-45 0,0-36 29 16,17 16-4-16,-17-16-55 0,0 0 68 0,0 0-49 0</inkml:trace>
  <inkml:trace contextRef="#ctx0" brushRef="#br0" timeOffset="7535.85">32338 5700 143 0,'0'0'0'0,"0"0"79"0,0 17-28 0,0-17-1 15,-20 20-1-15,20-1-30 0,0 17 30 0,-19 2-25 16,19 15-7-16,0-32-11 0,-17 33 2 0,17-16-5 16,0-2-1-16,-19 19 1 0,19-18-2 0,0 1-1 0,0-21 0 0,0 20 0 15,0 55-10-15,0-18-9 0,0-54 4 0,0 32-24 16,0-31 12-16,19 16-43 0,-19-1-29 0,0-36 46 0,0 20 5 15,0-20 12-15,17 16-52 0</inkml:trace>
  <inkml:trace contextRef="#ctx0" brushRef="#br0" timeOffset="7801.61">32595 6070 95 0,'0'0'76'0,"0"0"-41"0,0 17 24 0,0-17-32 0,0 19 20 0,0-1-10 0,-17-18-10 16,17 18-8-16,0 2-11 0,0-20-2 0,0 17 4 15,-19-17-5-15,19 37 1 0,0-17-2 0,0-20-3 0,-22 17 2 16,22 2-2-16,0-3 2 0,0 4-3 0,0 18 1 16,0-38 0-16,0 17 2 0,0 2-1 0,0-19-2 0,0 20 1 15,0-4 1-15,0 4 0 0,22-4 0 0,-22 5 0 0,0-21-1 16,0 18 0-16,0 1 3 0,0-19-4 0,19 17 3 0,-19 2-1 16,0-19 1-16,0 20-1 0,0-20-1 0,0 16 3 0,0 4-4 15,0-4 0-15,0 5 0 0,0-21 1 0,0 0-4 0,-19 18-9 16,19 0 0-16,0-18-3 0,-22 18-22 0,22-18-21 0,-17 0 20 15,17 0-56-15,0 0-3 0,-16 0 31 0,16 0-9 0</inkml:trace>
  <inkml:trace contextRef="#ctx0" brushRef="#br0" timeOffset="8228.77">32852 6382 40 0,'0'0'31'0,"0"0"-5"0,20 0-11 0,-20 0 18 0,0 0-2 0,0 0-4 16,0 0-16-16,16 0 5 0,-16 0-10 0,0 0 0 16,0 0 3-16,22 0-4 0,-22 0 0 0,17 0 6 0,-17-19 1 15,19 19 1-15,-19-36 6 0,0 17-14 0,0-1 1 0,0 4-1 16,20-3 6-16,-20 19-5 0,0-37 9 0,0 19-5 0,0-18 20 16,0 36-16-16,-20-38 33 15,20 38-35-15,-19 0 0 0,2 38-1 16,-5-21-2-16,22 2-5 0,-16 36 3 0,-4 0-1 15,4-36-3-15,16 17 0 0,-20 19 1 0,20-19-3 0,-16 3 1 0,16-3-1 16,0 3 1-16,0-3-2 0,0-20-2 0,16 5 0 0,-16-3-6 16,20-18 2-16,-20 18-2 0,36 0-13 0,-20-18-13 0,-16 0 13 15,39 0-31-15,-20 0 18 0,17 0-61 0,-36 0 37 0,20 0-44 16,-4 0 69-16,20 0-33 0</inkml:trace>
  <inkml:trace contextRef="#ctx0" brushRef="#br0" timeOffset="9070.04">32169 6179 39 0,'0'0'0'0,"0"0"12"0,0 0-5 15,0 0 0-15,0 0-4 0,0 0 3 0,0 0 0 0,0 0 0 16,-17 0 1-16,17 0-4 0,0 0 1 0,0 0 3 16,-19 0 3-16,19 0-3 0,0 19 6 0,-17-19-6 0,17 0 6 15,0 0-6-15,-19 0 1 0,19 0 7 0,0 18-7 0,-17-18 16 16,17 0-12-16,-19 0-7 0,19 0-2 0,0 0-1 0,0 0 3 16,0 0-3-16,-19 0 5 0,19 0-4 0,0 0 1 0,0 0 5 15,0 0-4-15,0 0 9 0,0 0-7 0,0 0 7 0,0 0-7 16,0 0 7-16,0 0-2 0,0 0-7 0,0 0 0 0,0 0 1 15,0 0 1-15,0 0-2 0,0 0 2 0,0-18-3 0,-17 18 0 16,17 0 5-16,0-19-6 0,0 19-1 0,-22-17 2 0,22 17 1 16,0 0-3-16,-17-20 2 0,17 20-1 0,0 0 1 15,-19-18 0-15,19 18-2 0,-17 0-1 0,17 0 4 0,-19 0 1 16,2 0-5-16,-2 0 2 0,19 0-2 0,-19 0 1 0,19 0-2 16,0 0 0-16,-17 18 1 0,17 2 0 0,-22-3 0 0,22-17-1 15,-19 37 0-15,19-37 0 0,-17 20 0 0,17-20-1 0,0 17 0 16,0 2-2-16,0-19 0 0,-17 16-2 0,17-16-15 0,0 20-10 15,0-1-8-15,-19-19 17 0,19 19-24 0,0-19 19 0,0 17-33 16,0-17-5-16,0 0 36 0,0 0 6 0,0 19-8 0,0-19-24 16</inkml:trace>
  <inkml:trace contextRef="#ctx0" brushRef="#br0" timeOffset="15783.33">31248 5700 63 0,'0'0'0'0,"0"0"35"0,0 0-19 16,0 0-8-16,0-19 1 0,-17 19-1 0,17-17 11 0,0 17-2 15,0-20-2-15,0 3-4 0,0 17-7 16,0-20 0-16,0 20 1 0,0-17 8 0,0-2 4 0,0 19-9 0,0 0 8 0,0-20-9 16,0 20 8-16,0 0-7 0,0 0 0 0,0 0 1 15,0 0 10-15,0 0 0 0,0 0-10 0,0 0 8 0,0 0-1 0,0 0-8 16,0 0 4-16,-19 20-2 0,19-20-2 0,0 0-5 15,0 19 0-15,0-19-1 0,0 17-1 0,0-17 0 0,0 0 0 0,0 20 0 16,0-20 1-16,19 0 0 0,-19 17-1 0,17 3 2 0,19-3-1 16,-36-17-1-16,16 19 3 0,26-2 0 0,-42 3-3 15,19 17 2-15,-2-37-2 0,2 18 0 0,-2 20 0 0,-17-38-1 16,19 36 1-16,0-19 0 0,15 4 1 0,-34-4-2 16,22 20 2-16,-22-37-2 0,0 0-1 0,19 18-8 0,-19 2 1 15,0-20-21-15,0 17-19 0,0-17 16 0,0 0-53 16,0 0 34-16,0 0 2 0,0 0-28 0,0-17-11 0</inkml:trace>
  <inkml:trace contextRef="#ctx0" brushRef="#br0" timeOffset="19736.34">22654 14940 57 0,'0'0'4'0,"-22"0"0"0,2 0 0 0,6 0-1 15,14 0-1-15,-19 0 0 0,19 0-1 0,-36 0 6 16,36 0-4-16,-19 0 4 0,2 0 2 0,17 0-4 16,-19 0 8-16,19 0-7 0,-20 0 6 0,20 0-6 0,0 0 0 0,-22 0 7 15,22 0 2-15,0 0-7 0,0 0 0 0,-16 0 16 0,16 0-17 16,0 0 8-16,0 0-4 0,0 0-1 0,0 0-6 16,0 0 1-16,0 0-1 0,0 0 3 0,0 0-5 0,38 0 7 15,-18 0-7-15,-20 0 2 0,19-20-2 16,-2 20 5-16,-17 0-4 0,19-16 5 0,-2 16 0 15,-17 0-3-15,19 0 0 0,0 0 4 0,-19 0-4 0,0-20 5 0,14 20-5 16,-14 0 6-16,20 0 7 0,-20 0-10 16,0 0-4-16,22 0 7 0,-22 0-8 0,0 0 1 15,0 0-1-15,0 0-1 0,0 0 0 0,0 0 2 0,0 0-1 0,0 0-1 16,0 0 0-16,0 20 1 0,0-20-3 0,0 0 1 0,0 16 1 16,0-16-2-16,0 0 3 0,-22 20-4 0,22-20 4 0,0 0-2 15,0 17 0-15,0-17 0 0,0 0 1 0,0 0 1 0,0 20-2 16,0-20 1-16,0 0 2 0,0 17-1 0,0-17-2 0,0 19-1 15,0-19 3-15,0 20-1 0,0-20-1 16,0 17 1-16,0 0 0 0,0 3-1 0,0 16 0 0,0-36-1 16,0 56 1-16,0-19 1 0,0 0-1 0,-20 19 0 0,20 17 3 15,0-36-3-15,0-1 0 0,0 21 0 0,0-20 1 0,0-1-1 0,-14-16 0 16,14 70 0-16,0-51 0 0,0-22 0 0,0 37 0 16,0 2 0-16,0-36-1 0,0-3 1 0,0 39-1 0,0-19-1 15,0-1-1-15,0-16 2 0,0 17-1 0,0 19 2 16,0-56-1-16,0 36-1 0,0-19 2 0,0 4-1 0,0-21 0 0,0 36-1 15,0-36 0-15,0 17-2 0,0-17 0 0,0 19 0 0,0-19-2 0,0 20-9 16,0-3 6-16,-19-17-3 0,19 17-13 0,0 2-6 0,0-19 13 16,0 0-20-16,0 0 17 0,0 21-3 0,-19-21-30 0,19 0 23 0,0 0-34 15,0 0 9-15,0 0 35 0,0-21-10 0,0 21-3 16</inkml:trace>
  <inkml:trace contextRef="#ctx0" brushRef="#br0" timeOffset="20104.27">23113 15787 64 0,'0'0'23'0,"0"0"-5"0,0 0 3 0,0 0-11 16,0 0 1-16,0 0-2 0,0 0 2 0,0 0 11 0,0 0 3 0,0 0-2 16,0 0-12-16,0 0 8 0,0 0-11 0,0-18-1 0,19 18 4 15,-2 0-4-15,5 0-5 0,-5 0 4 0,21 0 2 0,-2-18 0 16,-36 18-5-16,36 0 4 0,20 0 0 0,-18 0 0 15,-2 0-3-15,-19 0-3 0,2 0 1 0,15 0 1 0,-15 0-2 16,3 0 0-16,14 18 0 0,-17-18-1 0,1 0 0 0,-20 0 1 16,36 0-4-16,-20 0 0 0,23 18-14 0,-39-18 2 0,19 0-28 15,-2 0-19-15,-17 18 26 0,0-18-31 0,19 0 20 0,-19 0 27 16,0 0-29-16</inkml:trace>
  <inkml:trace contextRef="#ctx0" brushRef="#br0" timeOffset="20301.59">23445 15529 120 0,'0'0'65'0,"0"0"-46"0,0 20 18 16,0-4-4-16,-17-16-4 0,17 40-16 0,0-40-2 0,0 34 11 15,0 5-4-15,0-39-12 0,0 37 7 0,0-18-7 0,0 16 4 16,0 1-1-16,0-16-5 0,17-1 0 0,-17 18 2 0,19-1 2 16,-19 1-4-16,0-17-3 0,20-3-1 0,-20 19 2 0,14 21 0 15,-14-21-1-15,0 1-1 0,19-1-6 0,-19-15 1 16,0-5-4-16,0 4-4 0,0-3-4 0,22 22-30 0,-22-22 16 15,0 0-46-15,19 2-11 0,-19-19 49 0,0 0-19 0,17 0 5 16</inkml:trace>
  <inkml:trace contextRef="#ctx0" brushRef="#br0" timeOffset="20578.81">24278 15309 158 0,'0'0'72'0,"0"0"-42"0,-20-20-19 0,20 20 11 0,-19 0-12 16,19 0 11-16,0 0-2 0,0 0-10 0,-22 0 6 0,22 20-1 15,0-20-7-15,0 18 4 0,0 0-8 0,0 19 1 0,0-20-2 16,0 59 1-16,0-39-3 0,22 36 1 0,-22 20-5 0,19-37-3 15,-19-21-4-15,0 21-5 0,0 36-32 0,0-55 15 0,0 0-8 16,0 36-53-16,0-36 50 0,0 19-13 0,0-37 0 0</inkml:trace>
  <inkml:trace contextRef="#ctx0" brushRef="#br0" timeOffset="20730.72">24056 15825 167 0,'0'0'40'0,"0"0"27"16,0 0-40-16,0 0-4 0,0 0-3 0,0 0-2 15,0 0-10-15,17 0 10 0,2 0-10 16,1 0-4-16,-4 0-2 0,-16 19-1 0,36-2 0 0,-16-17-8 16,35 37-39-16,-55-37 16 0,19 19-53 0,1-19 34 0,16 18-38 15,-36 1 28-15,36-19 16 0</inkml:trace>
  <inkml:trace contextRef="#ctx0" brushRef="#br0" timeOffset="20916.74">24516 15991 152 0,'0'0'83'0,"-17"0"-35"16,17 19-21-16,0-2-20 0,0 3 13 16,0-3 0-16,0 3-13 0,0-3 5 0,0-17-8 0,0 19 3 15,0 1-4-15,0-3-2 0,0-17 1 0,17 36 0 0,-17-36-2 16,19 0 2-16,-19 0 0 0,17 0-1 0,-17 0-1 0,16 0 2 16,-16-17-2-16,22-2 2 0,14-37 4 0,-36 56-3 0,39-37-4 15,-39 37 1-15,17-37 1 0,2 20-24 0,-19-2 2 16,0 19-5-16,17-17-51 0,-1 17-22 0,-16-20 18 15,0 20-5-15</inkml:trace>
  <inkml:trace contextRef="#ctx0" brushRef="#br0" timeOffset="21282.62">24978 15974 160 0,'0'0'74'0,"0"0"-63"15,0 0 13-15,-20 0-1 0,20 0 1 0,0 0-3 16,0 17-7-16,-16-17-9 0,16 19 8 0,0-19-11 16,0 17 0-16,0-17 1 0,0 20-1 0,0 17-1 15,0-1 1-15,0-16-2 0,0-3 0 0,0 2 1 16,36 35 1-16,0-54 1 16,0-73 4-1,0 0 0 1,-20-20 25 15,-16 93-25-31,0-17 1 0,0 17 2 0,0 0-4 0,0 0 0 0,0 0-1 16,0 0 11-16,22 17-11 0,-22-17-1 0,0 36-1 15,0-16 1-15,0 34 1 0,0-35-4 0,20 1 0 16,-20-3 0-16,0 19 0 0,0-36-1 0,19 37 0 0,-19 0 0 0,17-18-2 16,-17 18-3-16,0-20 1 0,19 2-22 0,-19 2 11 15,17-21-2-15,-17 36-65 0,0-36 4 0,19 0-20 16,-19 17 49-16,0-17 7 0,0-17-56 0</inkml:trace>
  <inkml:trace contextRef="#ctx0" brushRef="#br0" timeOffset="21731.97">25421 16064 36 0,'0'0'14'0,"0"0"-10"16,0 20 4-16,0-20-1 0,0 0 2 0,0 0-3 15,0 17 2-15,0-17-3 0,0 0 1 0,0 0 10 16,0 0-11-16,0 0 0 0,0 19 7 0,0-19-4 0,0 0 1 0,0 0 27 16,0 0-27-16,0 0 13 0,0 0 0 0,0 0 8 15,0 0-25-15,0 0 8 16,0 0-3-16,0 0 1 0,0 0-8 0,0 0 9 16,16 0-8-16,1 0 7 0,5 0-7 15,-3 0 7-15,-2 0-8 0,-17 0 3 16,19 0 0-16,17 0 0 0,-36 0-4 0,36-19 4 15,-19 19-4-15,-17-17 1 0,19-3-1 16,20-17 1-16,-39 20-2 0,19-19 3 16,-19 16-4-16,0 1 7 0,0 1-6 0,0-1 7 15,0 19-4-15,0-17 7 0,-19 17-6 16,2 0 8-16,17 17-9 0,-22-17-1 0,3 19 3 16,2-1 2-16,-19 21 6 0,20-22-7 0,-4 19 1 15,20 21-1-15,-36 16-1 0,36-54-5 16,0-2-1-16,-19 57 2 0,19-55-1 0,-22 54 5 15,22-36-6-15,22 37 0 0,-3-38 1 16,17 4-1-16,-16-24-2 0,16 21-22 16,-3-17 9-16,-14-20-9 0,20 17-33 15,-20-17-4-15,37-17-148 0,-40-3 73 16</inkml:trace>
  <inkml:trace contextRef="#ctx0" brushRef="#br0" timeOffset="22074.12">26065 15363 125 0,'0'0'0'0,"0"0"79"15,0 0-70-15,0 0 28 0,0-18-10 0,0 18-4 16,0 0-12-16,0 0-2 0,20-18 18 0,-4 18-23 16,4 0 1-16,13 0-2 0,28 0 6 15,-25 0-5-15,36 55 15 0,2 75-5 16,-35-93-10-16,-22 35 2 0,19-15-3 16,-36-20-3-16,16 109 5 0,-16-53-1 0,0 54 1 15,0-55 0-15,-33 1-3 0,-3 1 0 16,-19 15 1-16,-20 38-6 0,39-111-7 15,-19 20-38-15,35-56 20 0,-2 20-6 0,-11-20-57 16,14 16 40-16,-1-16 4 0,-52-16-85 0</inkml:trace>
  <inkml:trace contextRef="#ctx0" brushRef="#br0" timeOffset="22538.13">22560 14000 91 0,'-17'0'12'16,"-19"0"-11"-16,-41 36 1 0,41-18-2 0,-72 58 3 16,69-40-2-16,3-19 0 0,-78 130 18 0,-13-17 7 15,111-94-19-15,-95 112 20 16,-5-1-4-16,83-110-16 0,-23 75 14 15,20-75-15-15,17-1 0 0,-36 74 6 0,35-73-7 16,-16 92 6-16,20-91-8 0,-4-2 1 0,-16 130 9 16,14-56 3-16,22-34-7 0,39 107 7 15,52 59-3 1,-16-115-9-16,-56-71-2 0,17-20-1 0,72 75-2 16,-50-75 2-16,92 77-1 0,-59-40-10 0,56-1-40 15,-92-51 21-15,128 32-86 0,-53-13 43 16</inkml:trace>
  <inkml:trace contextRef="#ctx0" brushRef="#br0" timeOffset="23083.69">27100 15678 68 0,'0'0'34'0,"0"0"-24"0,0 0 28 0,17 0-26 16,2 0 23-16,0 0-27 0,34-19 18 15,22-1-1-15,-20 20-17 16,-2 0-4-16,-34 0-5 0,20 0 0 15,-1 0-58 1,-38 0-29-16,0 0 22 16</inkml:trace>
  <inkml:trace contextRef="#ctx0" brushRef="#br0" timeOffset="23249.5">27191 15621 51 0,'-19'0'69'0,"-17"-36"32"15,17 16-30 1,2 4-1-16,-2 16-35 15,38 16-1 1,-19 24-21-16,36 50-5 16,-17 20-5-16,-2-17-13 15,19 0-92 1,-19-20-85-16</inkml:trace>
  <inkml:trace contextRef="#ctx0" brushRef="#br0" timeOffset="23790.2">28666 15123 54 0,'-22'0'177'16,"-47"-36"-76"15,69 36-101 31,-280 774 63-62,280-774-63 63,-163 591-339-63,163-591 339 62,-55-351 334-62,55 351-334 63</inkml:trace>
  <inkml:trace contextRef="#ctx0" brushRef="#br0" timeOffset="24051.27">28721 16214 88 0,'-36'-21'239'16,"36"21"-239"46,-146 223 106-62,146-223-106 63,127-76 30-63,-127 76-30 62,185 279-379-46</inkml:trace>
  <inkml:trace contextRef="#ctx0" brushRef="#br0" timeOffset="24287.56">29092 15493 87 0,'36'-54'271'47,"-36"54"-271"16,17 941 91-63</inkml:trace>
  <inkml:trace contextRef="#ctx0" brushRef="#br0" timeOffset="24569.51">29643 15954 221 0,'-36'20'128'15,"36"-20"-128"48,-130 256 60-63,130-256-60 62,36 406 57-46</inkml:trace>
  <inkml:trace contextRef="#ctx0" brushRef="#br0" timeOffset="24920.52">29695 16506 29 0,'61'-36'32'16,"-61"36"-32"46,183 19 278-62,-183-19-278 63,55-259 92-48,-55 259-92 48,-257 406 87-63,257-406-87 62</inkml:trace>
  <inkml:trace contextRef="#ctx0" brushRef="#br1" timeOffset="35040.78">24499 13667 24 0,'0'0'10'0,"0"0"-1"0,0 0-5 0,0-19 0 16,0 19 0-16,0 0 0 0,0-19 0 0,0 19 4 0,17-18 1 0,-17 18 2 15,0-17-5-15,0 17 2 0,19-19 11 0,-19 2 4 16,0-4 4-16,0 21 2 0,17-18-14 0,-17 18-2 16,0-18 1-16,0 18 10 0,0-19 11 0,0 2-13 0,0 17-9 15,0 0-2-15,0-20 1 0,0 20 9 0,0-17 0 0,0 17-3 16,0 0-10-16,0-19 0 0,0 19 13 0,0 0-11 0,0 0-1 0,-17-20 0 16,17 20 3-16,-19-18 3 0,2 18-6 15,-2 0-5-15,-1-18 5 0,4 18-4 0,-4 0 1 0,-21 0 1 16,8-18-3-16,13 18-2 0,4 0 3 0,-4 0 4 15,-16 0-1-15,17 0-6 0,-20 0 0 0,23 18-5 0,-4 0 5 16,4 0-1-16,-20 21 1 0,16-39-1 0,1 37-1 16,-36 17 6-16,35-36-2 0,4 20-2 0,-40 35-1 15,56-36-2-15,-58 36 1 0,22-17-1 0,36-37-1 16,-36 36 2-16,36-19 1 0,-16 4-2 0,-4-4 3 0,1 18-2 16,2-18-1-16,17-17 3 0,-19 38 2 0,-3-40-1 15,22 20-3-15,-17-1-1 0,1 57-1 0,16-56 1 0,0 19-1 16,0-2 1-16,-20-35 0 0,20 38-4 15,0-3 2-15,0-36 4 0,0 0-1 0,-16 21-1 0,16-2-1 0,0 16 3 16,0-16-1-16,0 19 1 0,0-20-2 0,0-16 0 16,0-3 1-16,0 3 1 0,0 16-4 0,0 1 1 0,0-37 3 15,-20 37-3-15,20-37 1 0,0 20-1 0,0-20 0 0,0 0 2 0,0 16-5 16,0-16 1-16,0 0 0 0,0 20-2 0,0-20 2 0,-19 0-3 0,19 0-11 16,0 0-4-16,0 0 10 0,0 0-19 0,0 0 12 0,0-20-23 15,0 4-8-15,0-4-8 0,0 20 25 0,0-20-36 16,0 3 34-16,19 17 3 0,-19-17-18 0,20-3 15 0,-20 1-9 15</inkml:trace>
  <inkml:trace contextRef="#ctx0" brushRef="#br1" timeOffset="35401.14">23517 14682 23 0,'0'0'0'16,"0"0"12"-16,0 0-9 0,0 0 1 0,0-20-1 0,-19 20 2 0,19-18 1 15,0 18 2-15,0-18-3 0,-14 18 0 0,14 0-1 0,0 0 0 16,0-18 6-16,0 18-5 0,0-20 0 0,-20 20 1 0,20 0 10 0,0 0-7 16,0 0 12-16,0 0-11 0,0 0 1 0,-19 0 1 0,19 0 24 15,0 0-11-15,0 0-16 0,0 0 17 0,0 20-6 16,0-2 1-16,0 0-11 0,0 0 2 0,0 21 22 16,0-2-26-16,0-1 7 0,19 18-3 0,1-15-3 15,-6-2-5-15,5 16 1 0,22 3 1 0,-41-19 1 16,36 0 1-16,-16 19 2 0,-20-56-5 0,0 17-1 0,16 2 5 15,4-1 2-15,-4 1-2 0,1-19 2 0,-17 0-5 16,22 0 5-16,-3 0 0 0,-2-19-6 0,-17 19 0 0,19-18-2 16,1-18 2-16,-20 36-4 0,36-36 2 0,-20-21 0 0,1 20-2 15,2 18 1-15,3-18 2 0,-5 37-4 0,-17-37-3 0,39 1-18 16,-23 19 9-16,4-22-17 0,-20 39 11 0,16 0-3 0,4-18-29 16,-20 18 19-16,16-19-43 0,6 19-17 0,-22 0 45 15,17 0 3-15,2 0-24 0,-19 0 40 0,0 19-13 0</inkml:trace>
  <inkml:trace contextRef="#ctx0" brushRef="#br1" timeOffset="38394.71">25102 13409 24 0,'0'0'0'0,"0"0"10"0,0 0-4 0,0 0-2 0,0 0-2 0,0 0 2 16,-16 0-1-16,16 0-1 0,0 0 1 0,0 0 2 0,0 0 0 16,0 0-2-16,0 0 5 0,0 0-1 0,0 0 4 15,0 0-9-15,0 0 3 0,0 0-1 16,0 0-1-16,0 0 1 0,0 0 2 0,0 0-3 0,0 0 0 0,0 0 0 16,0 0 4-16,0 0-3 0,0 0 2 0,0 0-3 0,0 0 1 15,-17-20 6-15,17 20-5 0,0 0 8 0,0 0-6 0,0 0 1 16,0 0 9-16,0 0-7 0,0 0 10 0,0 0-10 0,0 0 0 0,0 0-1 15,0 0 7-15,0 0-9 0,0 0 4 0,0 0 1 0,0 0 1 16,0 0-7-16,0 0 1 0,0 0 0 0,0 0-2 16,0 0-2-16,0 0 4 0,0 20 0 0,0-1-4 0,0-2 3 0,0 3-2 15,0-20-3-15,0 36 3 0,0 0-1 0,0 38 0 16,0-56-3-16,0 20-4 0,0-2 1 16,0-36-2-16,0 38-12 0,0 18-30 0,0-39-4 0,0 2-46 15,0-19 65-15,0 0-26 0,0 18 37 0,0-18-42 16</inkml:trace>
  <inkml:trace contextRef="#ctx0" brushRef="#br1" timeOffset="38557.89">24958 13151 64 0,'0'0'34'0,"0"0"9"0,0-19 3 16,0 19-26-16,-16 0-2 0,16 0 9 0,0-19-3 0,0 19 1 16,0 0-6-16,0 0-10 0,0 0 5 0,0 0-8 0,-22 0 0 15,22 0 7-15,0 0-9 0,0 0 3 0,0 0-5 16,0 0-2-16,0 0 1 0,0 0-2 0,0 0 3 0,0 0-12 15,0 0-17-15,0 0-22 0,0 0 13 0,0 0-88 16,0 19 60-16,22 0-9 0</inkml:trace>
  <inkml:trace contextRef="#ctx0" brushRef="#br1" timeOffset="39021.21">25454 12911 38 0,'0'0'30'0,"0"0"-19"0,0 0 14 0,-17 0 3 0,17 0 1 16,0-18-14-16,0 18 13 0,0 0 0 0,0 0-17 0,0 0 10 15,0 0-3-15,0 0-3 0,-16 0-7 0,16 0 0 16,0 0 1-16,0 18 6 0,0 0 4 0,0-18-11 0,0 37 3 0,0 0-4 16,0-18-4-16,0 17 0 0,0 1-1 0,0 0-1 0,0 0 0 15,0-1-1-15,0 2 2 0,0 35 0 0,0-18 0 0,0-17-1 0,0 18-7 16,0 16-2-16,0-15-10 0,0-22-15 16,0 3 15-16,0-20-28 0,0 21 19 0,0-39-5 0,0 17-33 0,0 0 9 15,0-17 34-15,0 0 3 0,16 19-30 0</inkml:trace>
  <inkml:trace contextRef="#ctx0" brushRef="#br1" timeOffset="39227.66">25639 12873 95 0,'0'0'117'0,"0"0"-92"16,0 0 0-16,0 0 16 0,0 0-22 0,0 0-3 0,0 20 10 0,-19-20-3 15,19 36 12-15,0-18-11 0,0 1-13 16,0-2-3-16,0 22 4 0,0 16-5 0,0-37-4 0,0 19 1 0,0-18 0 15,0 17-3-15,0 38 3 0,0-19-1 0,0 38-3 16,0-20 4-16,0 3-3 0,0-5-4 0,0-33-1 16,19 19-8-16,-19-40 0 0,0 39-24 0,22-20-17 0,-22-18 20 15,0 1-43-15,0-19 35 0,17 18-40 0,-17 1 47 0,0-19-19 16,19 0 36-16,-19 0-36 0</inkml:trace>
  <inkml:trace contextRef="#ctx0" brushRef="#br1" timeOffset="39531.16">25827 13353 63 0,'0'0'35'0,"0"0"-20"16,0 36 53-16,0-36-55 0,0 20-1 0,0-20 0 16,0 19 12-16,0-2-1 0,0 3-3 0,0-3-3 15,0 2-4-15,17-1-4 0,2 0-4 0,-19-18-2 16,36 38 9-16,-16-38-7 0,-20 19-2 16,16-19 0-16,4 0 2 0,-20 0-4 0,16 0 2 0,1-19-1 15,-17 19-2-15,22-17 1 0,-22-22-1 16,0 39 0-16,0-18 2 0,19-1-2 0,-19 19 0 0,0 0 1 15,0-17 4-15,0 17-2 0,0-20 2 0,0 3-1 0,0 17 2 16,-19 0-1-16,19 0 5 0,-22 17 5 16,5-17-8-16,1 20 0 0,16-3-3 0,-20-17 1 0,4 19-1 0,16-1-1 15,-20 21 0-15,20-3-2 0,-16-19 2 16,16 20-4-16,0-37-2 0,0 37-5 0,0-19-2 0,0-18-4 16,0 21-7-16,0-4-4 0,16 19-65 0,4-16 14 0,-4-20 36 15,-16 17 2-15,0-17 5 0,20 19-16 0,-4-19-3 0</inkml:trace>
  <inkml:trace contextRef="#ctx0" brushRef="#br1" timeOffset="39781.08">26154 13299 62 0,'0'0'19'0,"0"0"26"0,0 0 4 0,-14 0-24 0,14 17 25 0,0-17-24 0,0 0-5 16,-19 37 34-16,-1-19-40 0,20 20 8 0,-16-2-5 16,16-36-9-16,0 56 2 0,-20-38-7 0,20 21-1 0,0-22 0 15,0 19 0-15,0-18-2 0,0-18-1 0,0 56 0 0,0-38-1 16,0 3 2-16,0-21-1 0,0 17 0 0,0-17 2 0,0 0-2 0,20 0 3 15,-20 0-3-15,0 0 0 0,16-38 1 0,-16 2-1 16,0 36 0-16,20-38 2 0,-20 3-1 0,19 16-1 16,-19-19 4-16,14 20-1 0,5 0-2 0,-19 18 0 15,0 0-1-15,22 0 4 0,-22 18 3 0,20 21-1 0,-20-22-2 16,16 37 1-16,-16-16-3 0,0 53 2 0,0-52-1 0,0 52-1 16,0-15-1-16,-16-4-3 0,16 1-13 0,-20-36-18 15,20 19-46-15,0-56 41 0,-22 18-59 16,22-18 43-16,0 0-36 0,-19 0 33 0,19 0 24 0</inkml:trace>
  <inkml:trace contextRef="#ctx0" brushRef="#br1" timeOffset="40124.29">26472 13519 51 0,'0'0'24'16,"0"0"0"-16,0 0-11 0,0 0 1 0,0-18 14 0,0 18-13 15,0 0-1-15,-19 0 13 0,19-19-4 0,0 19-3 0,0 0-4 16,0 0-7-16,0 19-4 0,0-19-2 0,0 36 3 0,0-15-1 16,0-4-3-16,0-17 0 0,0 36 1 0,0 1 1 15,0 0-2-15,0-37-1 0,0 39 3 0,0-5 0 0,0-15-1 0,0 1 1 16,0-3-1-16,19 2 0 0,-19-19 4 0,0 18 3 16,0-18-2-16,0 0 4 0,17-18-2 0,-17 18-1 15,0-19-2-15,16 2-5 0,-16-22 5 0,0 39-5 0,0-17 5 16,0-21-2-16,0 38 2 0,20-36 0 0,-20 17 6 0,0 0-9 15,0 1-1-15,0 1-3 0,0-2 7 0,0 2-4 0,22 17 1 16,-22-21 15-16,0 21-13 0,0 0-2 0,0 21 3 0,0-21-3 16,0 17 6-16,16 19-5 0,-16-18-3 0,0 20 1 0,0-2-2 15,20 2 3-15,-20-2-2 0,19 1-5 0,-19 19-14 16,17 17-82-16,2-52 14 0,-2-5-24 16,-17 4 4-16,19-20 41 0,-19 0 13 15</inkml:trace>
  <inkml:trace contextRef="#ctx0" brushRef="#br1" timeOffset="40313.82">26821 12800 86 0,'0'0'84'0,"0"0"-46"0,0 0 26 0,0 0-14 0,0 0-27 16,0 0 16-16,0 17-7 0,0-17-18 0,0 20-1 0,-17 0 0 16,17 16 11-16,0 0 1 0,0 18-6 0,0-15-17 0,0 90 9 15,0-19-2-15,17 57-2 0,-17-113-6 16,0 1-1-16,0 2 1 0,19 90 2 0,-19-111-5 0,0 57-7 15,17-20-12-15,-17-52 4 0,0 15-7 0,0 0-30 0,0-18-27 16,16 18-33-16,-16-17-4 0,0-19 40 16,0 21 38-16</inkml:trace>
  <inkml:trace contextRef="#ctx0" brushRef="#br1" timeOffset="40909.94">25551 14202 29 0,'0'0'0'0,"0"0"25"0,0 0-14 0,0 0 0 15,0 0-5-15,0 0 0 0,0 0 1 0,0 0 15 16,0 0-13-16,0 0 10 0,0 0-9 0,0 0 1 0,0 0 1 0,0 0 1 15,-20 0 25-15,20 0-26 0,0 0 2 0,0 0 12 0,0 0-8 16,0 0-2-16,0 0 1 0,0 0-1 0,0 0-8 16,0 0 7-16,0 18-2 0,0-18-2 0,0 19-3 15,0-19-5-15,0 17 5 0,0 2-5 0,0 2 1 0,0 13 0 16,0-34-3-16,0 38-1 0,0 0 0 0,0 16-1 0,0-36 0 16,20 56-2-16,-20-18 4 0,0-20-2 0,0 21-1 0,0-20-8 15,0-1 0-15,0-19-3 0,0 2-4 0,0 18-56 16,0 0 3-16,0-37 31 0,0 0 0 0,0 20-26 0,0-20 43 15,0 0-39-15</inkml:trace>
  <inkml:trace contextRef="#ctx0" brushRef="#br1" timeOffset="41204.37">25587 14368 53 0,'0'0'56'0,"0"-19"-35"0,0 0 1 0,0 1 22 0,0 2-21 16,16 16-2-16,-16-40 22 0,17 23-2 0,2-20-4 15,-19 37-21-15,0-19-4 0,22 19-1 0,-22 0 5 0,17 0-7 0,2 0 4 16,-19 0-7-16,0 0-2 0,20 19 5 0,-20-1-5 0,16 1-1 0,-16-19 3 15,0 17-4-15,20 23 5 0,-20-24-6 0,0-16 0 0,16 74-3 0,-16-74 1 16,0 36 0-16,0-16 2 0,0 16 0 0,-16-36 0 16,16 37 1-16,0-17-8 0,0-20 5 0,-20 17-1 0,20 3 2 15,-16-4 1-15,-4-16 0 0,20 0-1 0,-19 0 0 0,19 0 1 16,-17 20 0-16,17-20-1 0,0 0 0 0,-22 0 1 0,22 18 0 16,0-18 2-16,0 18-2 0,22 0 2 0,-22-18-2 15,17 20 2-15,-17-20-1 0,0 19 0 0,19-2 1 0,1 3-1 16,-4 16 0-16,20 0-2 0,-36-36 1 0,20 18-1 0,-20 1 1 15,38 18-1-15,-38-37-2 0,0 20 0 0,17-20-4 0,-17 16-2 16,19-16-4-16,-19 20-19 0,0-20 10 0,20 17-27 0,-4 3-17 0,-16-20 27 16,0 0-46-16,20 0 43 0,-20-20-46 0,0 20 67 15,16-17-18-15</inkml:trace>
  <inkml:trace contextRef="#ctx0" brushRef="#br1" timeOffset="41406.68">26101 14330 59 0,'-16'0'296'0,"16"38"-242"16,0-20-33-16,0 2-11 0,0-20 0 0,0 16-2 0,-20 4-1 15,20 16-7-15,0 1 1 0,0-17 2 0,0 33 3 0,0-33-3 0,0 34 2 16,0-34-3-16,0 16 0 0,0 0 0 0,0 20-1 0,0 1 0 16,0-40-3-16,0 3 1 0,0-4-1 0,0 21-8 0,20-17 1 15,-20-3-2-15,0 22-18 0,0-22 11 0,0-17-5 0,0 0-5 0,0 17-45 16,0 3-16-16,0-20 46 0,16 0-26 0,-16 0 28 0,0 0-2 15</inkml:trace>
  <inkml:trace contextRef="#ctx0" brushRef="#br1" timeOffset="41617.1">26397 14239 84 0,'0'0'0'0,"0"0"33"16,0 0 88-16,0 0-77 0,0 0-26 0,0 0 12 0,0 17-17 0,0-17-2 15,-16 19 12-15,16-19-13 0,0 0-2 0,0 37 4 0,0-37-7 0,0 37 5 16,0 0-3-16,0 19-6 0,0-38-2 0,0 0 1 16,0 56-1-16,0-18 1 0,0-20 1 0,16 21 0 0,-16 16-1 15,0-56-1-15,0 39-11 0,0 1-12 0,0-21 6 16,20 1-30-16,-20-20 15 0,0 22-4 0,0-22-5 0,0 20-40 0,0-37 46 16,0 20-15-16,0-20 5 0</inkml:trace>
  <inkml:trace contextRef="#ctx0" brushRef="#br1" timeOffset="41787.14">26270 14682 65 0,'0'0'39'0,"0"0"31"0,0 19-37 0,0-19 21 15,0 0-31-15,0 17 12 0,0 3-10 0,0-4-4 0,0-16-11 16,0 0-3-16,0 20 5 0,17-3-5 0,-17-17-5 16,0 19 0-16,19-19-1 0,-19 18-1 0,0-18 0 0,17 0-1 0,-17 19-7 15,16-19-16-15,-16 0-23 0,22 0 15 0,-22 0-46 16,20 0-35-16,-4 0 63 0,-16-19-3 0</inkml:trace>
  <inkml:trace contextRef="#ctx0" brushRef="#br1" timeOffset="42314.97">26857 14386 55 0,'0'0'34'0,"0"0"9"16,0 0-19-16,0 0 3 0,0 0-1 0,0 0 25 0,0 0-30 15,0-18 18-15,-17 18-22 0,17 0-2 0,0 0 9 0,0 0-4 0,0 0-9 16,-19 0-2-16,19 0 7 0,-17 18-2 0,-2-18-6 15,19 20-1-15,-17-20 6 0,17 36-8 0,-19-36 3 0,19 36 1 0,-20-18-5 16,4 21 1-16,16-2-2 0,0-37-1 0,-22 36 0 0,22 0 1 16,0-36-4-16,0 38 1 0,0-2 2 0,0-16-1 0,0 16 2 15,0-36-2-15,0 36 0 0,22-18 1 0,-22 1 5 16,16-19-5-16,-16 20 2 0,20-3 1 0,-20-17 0 0,0 20-2 16,19-20 5-16,-19 16-6 0,17 4 1 0,-17-3-1 0,0-17-1 15,0 20 1-15,0-3-2 0,0 2 0 0,0 1 1 0,-17-3-2 16,17 0-12-16,-19-17 2 0,-1 20-18 0,20-20 10 0,-38 20-29 15,21-20-57-15,-2 0 62 0,2 0-4 0,17 16-44 0,-19-16 49 16,2 0-17-16,17 0 37 0,-19 0-17 0</inkml:trace>
  <inkml:trace contextRef="#ctx0" brushRef="#br1" timeOffset="46904.68">26065 7747 34 0,'0'0'9'0,"-16"0"3"0,16 0 0 16,-20 0 0-16,20 0-7 0,0 0 0 0,-19 0 1 0,19 0-1 16,0 0 8-16,-22 0-7 0,22 0 0 0,0 0 7 0,-17 0 3 15,1 0 1-15,16 0 11 0,0 0-4 0,-20 0 2 16,20 0-13-16,0 0 9 0,0 0-11 0,0 0 5 0,0 0-10 15,0 0 6-15,0 0-7 0,0 0 1 0,0-20 3 0,0 20-1 16,0 0-3-16,20 0 2 0,-20 0-3 0,16-16 3 0,1 16 1 16,-17 0-5-16,22 0 1 0,-22 0-1 0,39 0 5 0,-39-20-2 15,36 20 0-15,-36 0-2 0,55 0 4 0,-22 0-2 16,-11 0-2-16,-2 0-2 0,16 0 1 0,0 0 5 0,0 0-4 16,38 36 1-16,18-16 2 0,-56-1-3 0,41-1 4 0,-24 19-5 15,-17-37-2-15,2 0 2 0,54 36 1 0,-73-17-1 0,56-1-1 0,-39 2-1 16,0-2 0-16,36-18 3 0,-50 18-3 0,14-18 0 0,19 18 4 15,-19 1-3-15,39-19 4 0,-37 0-4 0,-21 18 0 0,2-18 0 16,15 0 3-16,-15 0-3 0,3 0 2 0,-5 0-2 0,2 0 2 0,0 0-3 16,-19 0 2-16,17 0 1 0,2 0-1 0,-2 0-1 0,-17 0 2 15,19 0 1-15,-19 0-3 0,0-18 3 0,0 18-3 0,0 0 1 16,0 0-1-16,0 0 0 0,0 0 2 0,0 0-2 16,-19-19 1-16,19 19-2 0,0 0 2 0,0 0-2 0,-17 0 0 0,17 0-1 15,-19 0 1-15,19 0-1 0,0 0 0 0,-17 0 1 16,17 0-2-16,0 0 1 0,0 0 2 0,-19 0-1 15,19 0-1-15,0 0 0 0,-19 0-1 16,19 0 1-16,0 0 0 0,0 0 1 0,-17 0-2 0,17 0 2 0,0 0-1 16,0 0 0-16,0 0 2 0,0 0-1 0,-22 19 1 0,22-19-3 15,0 0-1-15,0 0 0 0,-19 0 2 0,19 0-1 0,0 18-1 16,0-18 1-16,0 0 0 0,-17 0-10 16,17 19 4-16,0-19-6 0,0 0-8 0,0 0 6 0,0 0-3 15,-17 0-3-15,17 0-29 0,0 0 23 0,0 18-4 0,0-18-45 0,0 0 30 16,0 0-4-16,0 0 2 0,0 0-29 0,0 0-5 0</inkml:trace>
  <inkml:trace contextRef="#ctx0" brushRef="#br1" timeOffset="47392.6">27155 7452 95 0,'0'0'22'0,"-19"0"-5"0,19 0-6 0,0 0 0 0,-19 0 13 0,19-18-11 16,-17 18 19-16,-2 0 13 0,19 0-20 0,-22 0-4 16,22 0-4-16,0 0-10 0,-20 0 7 0,20 18-9 15,0 19 5-15,0-37-1 0,0 37-5 0,20 18 9 16,2-18-9-16,-22-19-3 0,19 20 3 0,17 15-2 16,0-14 2-16,39 35 0 0,-20-38 1 15,-19 2-3-15,0-2 3 0,22 1-3 0,-41-19 0 0,38 19 5 16,-19-19-3-16,0 2-2 0,22 16 5 15,-22-18 1-15,-17 1-2 0,-19-19-3 16,17 18 1-16,-17-18 0 0,0 19 2 0,0-19-2 0,0 0 4 16,0 0-4-16,-17 18 3 0,17-18-6 0,-36 0 9 0,-2 18 0 15,-1 2-8-15,3-20-2 0,19 18 0 0,-38 0-1 16,-3 20 0-16,22-38 2 0,-36 54-5 0,36-36 1 0,-39 37-15 16,20-16-3-16,36-3-10 0,2-19 14 0,17 21-31 15,-19-20-20-15,38 39-79 0,-2-21 65 16,-17-36 2-16</inkml:trace>
  <inkml:trace contextRef="#ctx0" brushRef="#br1" timeOffset="48181.08">24330 6843 60 0,'0'0'0'0,"0"0"29"0,0 0-21 0,0 0 7 16,0 0-7-16,0 0 9 0,0 0 5 0,0 0-10 16,0 0 13-16,0 0-13 0,0 17 10 0,0-17-12 0,20 21 6 0,-20-21-9 15,0 17 0-15,0 2 6 0,0 18-2 0,0-37-6 0,0 55 2 16,0-36-4-16,0 0 0 0,0 35 2 0,0-16-2 0,0 36 0 15,0 36 2-15,0-93-4 0,-20 22 3 0,20-3 2 16,-16-17-2-16,16-1-1 0,-20 56 13 0,20-55-8 16,-16-19-3-16,16 16-1 0,0-16 1 0,0 20 6 0,0-20 1 15,-20 0-1-15,20 0-7 0,0 0 0 0,20 0 10 0,-20 0-9 16,16-20 7-16,4 20-6 0,16-16 2 0,-17-3 0 0,-5-1-4 16,47 20 2-16,-25-36-1 0,-17 36-4 0,-2 0 0 15,19-18 1-15,-20 18 0 0,42-18 0 0,-2-1-2 16,-56 19-1-16,19 0 0 0,14-19-7 0,-33 19-9 0,20 0 5 0,2-17-19 15,-22 17 14-15,16 0-26 0,-16 0-19 0,0 0-21 16,20 0-6-16,-20 0 54 0,0 0 6 0,0-19-17 0</inkml:trace>
  <inkml:trace contextRef="#ctx0" brushRef="#br1" timeOffset="48396.71">24424 6659 85 0,'0'0'0'0,"0"0"21"0,-22 0 29 0,22-18-14 0,-19 18-17 0,19 0-3 0,0 0 1 15,-14 0 42-15,14 0-49 0,0 0 0 0,0 0 2 16,0 0 10-16,0 0-11 0,14 0 8 0,5 0-1 0,3 0-11 16,14 18 6-16,3-18-2 0,-39 0-7 0,36 18 3 0,-3-18-6 15,9 0 2-15,-26 18-2 0,23-18 1 0,-39 0-2 0,36 0-3 16,-3 19-9-16,9-19-2 0,-6 0-29 0,0 0-58 16,-17 0 21-16,-2 0 8 0,2 0 23 0,-19 19-31 15</inkml:trace>
  <inkml:trace contextRef="#ctx0" brushRef="#br1" timeOffset="48564.88">24294 7009 58 0,'-16'0'40'0,"-4"0"-24"0,-21 0 19 15,41 0-16-15,-33 19 18 0,13-19-1 0,20 0-20 0,-16 0-1 0,16 19 12 16,-20-19-4-16,20 17-4 0,0-17-11 0,20 19 11 16,-4-19-13-16,4 18 3 0,-4-18-2 0,23 18-4 0,-20 2 2 15,1-20-3-15,-4 0 0 0,20 17 0 0,3 2-1 16,-6 0-3-16,-33-19-1 0,42 19-5 0,-6-19-27 0,-36 17 5 0,36-17-5 15,-36 0-7-15,19 0-5 0,36 19-72 0,-35-19 63 16</inkml:trace>
  <inkml:trace contextRef="#ctx0" brushRef="#br1" timeOffset="48770.99">25033 6548 86 0,'0'0'0'0,"0"0"68"15,0 0-52-15,0 0 14 0,0 0-14 0,0 0 35 0,0 0-7 16,0 0-32-16,0 20-1 0,0-4 11 0,0 4-14 16,17-4 6-16,-17 23-3 0,0-3-7 0,19 19 0 0,-19-36-2 15,17 55 1-15,-17 0-2 0,16 18-2 0,-16-18-4 16,0-1-15-16,0-16-21 0,-16 15-17 0,16-52 24 16,0 15 1-16,-17 4-28 0,-2-22 12 0,19 2 31 0,0-19 3 15,0 19 0-15,-17-19-38 0</inkml:trace>
  <inkml:trace contextRef="#ctx0" brushRef="#br1" timeOffset="49003.68">24958 6714 60 0,'0'0'0'0,"0"-19"55"0,20-17-18 0,-20 18 3 0,19-3-20 0,-2-15 20 15,-17 36-20-15,36-36 19 0,-17 17 16 0,-2 19-30 16,-17 0-7-16,38 0-1 0,-18 19 0 16,-1 1-7-16,-19 16-6 0,17-20 2 0,-17 41-3 15,19-39-1-15,-19 56 0 0,17-18 1 0,-17-21-1 0,0 3-2 16,0 37 2-16,0-20-2 0,-17 18 0 0,17-18 1 15,-19-17-1-15,19-19 1 0,-17 17 0 0,-2 20-1 0,19-21-1 0,-20-15 1 16,20-1-1-16,-22 36 1 0,6-19-1 0,16-17 1 0,0-2-2 0,-17 38-4 16,-2-35-3-16,19 17-4 0,0 0-5 0,0-37 7 15,0 19-17-15,0-2-8 0,0-17 13 0,0 20-33 0,0-4 23 16,0-16-1-16,0 0-1 0,19 0 2 0,-19 0 4 0,0 0-14 0,17 0 22 16,-17 0-26-16</inkml:trace>
  <inkml:trace contextRef="#ctx0" brushRef="#br1" timeOffset="49256.57">25476 6788 70 0,'0'0'0'0,"0"0"18"0,0 0 24 0,0 0-28 0,0-19 17 16,0 19 3-16,0-19-17 0,0 19 16 0,0-17-5 15,0 17-16-15,0 0 7 0,0-19-12 0,0 19 14 0,0 0-14 16,0 0 15-16,19 19-9 0,-19-2-3 0,0 2-5 16,17 19 2-16,-17-20-3 0,19 38 0 0,-19-2 0 15,0 20 0-15,20-36-4 0,-20 34 3 0,0-35-2 16,0 37 0-16,-20-37-1 0,20 75-6 0,-19-57-9 0,19-19-18 16,-17-17 11-16,17-2-7 0,-19 22-41 0,19-23 30 0,0 4-38 15,0-1 18-15,0-19-17 0</inkml:trace>
  <inkml:trace contextRef="#ctx0" brushRef="#br1" timeOffset="49590.85">25551 6769 111 0,'0'-19'73'16,"0"19"-47"-16,16-36 24 0,4 36-6 0,-20-19-6 16,16 1-24-16,1 18 10 0,2-18-7 0,-19 18-10 15,22 0 7-15,-5 0-3 0,-17 0-6 0,19 18-3 0,1 0 3 0,-20 1-4 16,0-19 2-16,16 36 0 0,-16 2 0 0,20-1-3 0,-20-2 0 15,0 3 0-15,-20 18-3 0,20-20-3 0,-16-17 4 16,-4 0-2-16,1 17-4 0,2-17 5 0,17-1 0 0,-22 0 0 16,3 2-2-16,2 16-4 0,-19-17-3 0,20 0-2 0,-23-2 8 15,22-17-6-15,-2 19 4 0,-3-19 6 0,5 0-1 0,17 0 2 16,-16-19 4-16,-4 19 2 0,4-17 3 0,16 17 3 16,0 0 4-16,0 0-7 0,0-19 1 0,16 19 8 0,4 0-5 15,-20 0-6-15,33 0-1 0,-11 19 2 0,-3-2-3 0,17 20 0 16,-16-19-2-16,-20 2-2 0,36-2 3 0,-20-1-3 15,1 22 1-15,2-3-3 0,3-17-8 0,-5-1 1 16,-17 0-5-16,19 1-24 0,1-2 12 0,-20-17-5 0,16 20-47 16,-16-1-13-16,20 17-13 0,-20-36 40 15</inkml:trace>
  <inkml:trace contextRef="#ctx0" brushRef="#br1" timeOffset="50136.75">26195 6917 45 0,'0'0'9'0,"0"0"4"0,0 0-7 0,0 0 11 0,0 0-7 0,-22 0 13 16,22 0-9-16,0-19-1 0,0 19 0 0,0 0 14 0,-19-17 10 15,19 17-17-15,0 0-2 0,0-21-1 16,-14 21-10-16,14 0 0 0,0 0 1 0,-19-17 8 0,19 17 1 0,-20 0-8 15,20 0 0-15,0 0 8 0,-36-18 0 0,36 18-12 16,-36 0 3-16,36 0-4 0,-19 0 1 0,-3 0-3 0,-11 18 2 16,33-18-1-16,-20 17-1 0,4 21 0 0,-4-38 1 15,4 37-2-15,-4 1 0 0,20-21 2 0,-19 21 1 0,19-38-3 16,0 36-1-16,0 1 1 0,19 1 0 0,-19-38 0 16,20 36 3-16,-20-17-2 0,16 0 1 0,-16-2 4 0,36 2 2 15,-36-1 4-15,36 0 1 0,-36-18-9 0,17 0 4 16,5 0 0-16,-3-18-5 0,-19 0 2 0,20-1 4 0,-4-17-6 0,-16 36-1 15,20-38 2-15,-20 1-4 0,16 1 0 0,-16 17 0 0,20 2 1 16,-20-2-1-16,0-19 1 0,0 21-1 0,0 17 0 0,0-38 0 0,0 1 0 16,0 37 0-16,0-17-3 0,0-21-1 0,0 38-3 0,-20-18 2 15,4 18-7-15,16-18 6 0,-20 18-10 0,4-19-3 0,16 19 8 16,-20 0-15-16,1 0-5 0,19 19-8 0,-22 17-7 0,22-36 21 16,0 38-32-16,0-21-4 0,0 2 30 0,0-1 1 15,0 20-37-15,0-21 50 0,0 21-51 0</inkml:trace>
  <inkml:trace contextRef="#ctx0" brushRef="#br1" timeOffset="50607.16">26381 6641 48 0,'0'0'0'0,"0"0"19"15,0 0 25-15,0 0-30 0,0 0 18 0,0 0 1 0,0 0-3 16,0 0-15-16,0 0 13 0,0 0-6 0,0 0-3 16,0 0-2-16,0 0-2 0,0 0-6 0,0 0-1 0,0 0 7 15,0 0-8-15,-20 18 7 0,20-18-8 0,0 18 9 0,0-18-7 16,0 18 10-16,-22 1-12 0,22 0 5 0,0-2-7 0,0 21 3 15,0-38-5-15,-16 37 1 0,16 19-1 0,0-20 0 16,0 20 0-16,-17 54-3 0,17-37 2 0,0-35-1 16,0 53-7-16,-19-36-8 0,19-35 4 0,0 16-19 15,0 20-11-15,0-38-14 0,0 1 22 0,0-19-6 0,0 17-39 16,0 3 44-16,0-20-16 0,-17 0 16 0,17 0-14 0</inkml:trace>
  <inkml:trace contextRef="#ctx0" brushRef="#br1" timeOffset="50921.22">26287 6881 53 0,'0'-21'30'0,"19"4"-9"0,-19-19-9 16,0 17 13-16,0 0-10 0,0 0 1 0,17-17 12 0,-17-1 5 16,16 19-23-16,-16 0 1 0,0-3-1 0,22 21 0 0,-22-16 8 15,36-4-1-15,-36 20-9 0,0 0 5 0,20 0-2 0,-1 0 0 16,-2 0-7-16,-17 0 7 0,19 20-1 0,-2 17-2 16,-1-37-7-16,-16 36 1 0,20 1-2 15,-20-18 0-15,0-2 0 0,0 2-2 0,0 19-3 0,0-20 1 0,0 0 0 16,-20 20-4-16,20-38 4 0,-16 17-1 0,-20 20-9 0,36-18 10 15,-17 0-1-15,-2-19 0 0,-17 17-8 0,-6 2 4 16,26-19 3-16,-20 0 7 0,36 0 0 16,-17-19 4-16,-2 19-1 0,19 0 0 0,0 0 1 0,-20 0 5 15,20 0 5-15,0 0-6 0,0 0 10 0,20 0-10 0,-20 0 6 16,19 0-9-16,-19 38 5 0,36-19-1 0,-19 17-3 0,-1-36-3 16,6 36-2-16,14 1 3 0,3 20-1 0,-22-21-3 15,19 0 0-15,-36-16-1 0,36 15-1 0,-14-15-1 0,14-1-15 16,-36 17 1-16,19-36-5 0,17 37-39 0,-36-19-25 0,17-18 39 15,2 19-36-15,-19-19 52 0,0 0-58 0</inkml:trace>
  <inkml:trace contextRef="#ctx0" brushRef="#br1" timeOffset="51729.12">24958 7028 34 0,'0'0'15'0,"0"0"-13"16,0 0 1-16,-16 0 0 0,16 0 4 0,0 0-2 0,0 0 0 0,0 0 7 16,0 0-5-16,-22 19 7 0,22-19-6 0,0 0 9 0,0 0-9 15,0 0 0-15,0 0-2 0,0 17 6 0,0-17-7 0,0 0 8 0,0 19 2 16,0-19 3-16,0 0-1 0,0 18-8 0,22-18 8 15,-22 0-2-15,0 0-7 0,16 18 7 0,-16-18-7 0,20 0 10 16,-20 20-9-16,0-20 0 0,19 0-1 0,-2 17 6 0,2-17-8 16,-2 19 8-16,-17-19-7 0,19 19 0 0,-19 0 5 0,17-19-6 15,-1 17 6-15,-16-17-7 0,22 19 3 0,-22-1-4 0,39 0 9 16,-22 2-8-16,-17-20-2 0,0 18-1 0,36-1 1 16,-36 3-1-16,19-1 0 0,1-19-1 0,-20 17 0 15,13 2 1-15,-13 0 0 0,20-1-2 0,-20 0 0 0,0-18 0 16,22 19 0-16,-22-2-2 0,19-17-2 0,-19 20-1 15,0-20-11-15,0 19-4 0,17-19-4 0,-17 16 10 16,0-16-18-16,0 0 15 0,0 0-3 0,0 20 0 16,19-20-49-16,-19 19-6 0,20-19 30 0,-20 0 25 0,0 0 3 15,0 18 3-15,0-18-15 0,0 18-9 0</inkml:trace>
  <inkml:trace contextRef="#ctx0" brushRef="#br1" timeOffset="75831.59">29643 13316 48 0,'0'0'21'0,"0"0"-17"0,0 0 0 16,0 0 1-16,0 0-2 0,0 0-1 0,0-17 0 0,19 17-1 15,-19 0 1-15,20 0 1 0,-20-20-2 0,13 20 0 0,-13-18 0 16,0 18-1-16,20 0 0 0,-20-18 2 0,22-2 3 0,-22 2 6 16,19 0 8-16,-19 18 2 0,17-18-9 0,-17 0 17 15,0 18-13-15,19-19 18 0,-19 19-18 0,0-19 15 0,0 1-1 16,0 18 8-16,0-18-17 0,0 18-5 0,0 0-8 15,-19 0 9-15,2 0-5 0,17 0-8 0,-19 0 3 16,-3 0 3-16,-11 0-2 0,-6 18-5 16,22 0-1-16,-2-18 0 0,-17 38 4 0,-6-20-5 0,26 18 0 15,-20-18 0-15,19 2 1 0,-19 16 0 0,17 1 2 16,-17 18-2-16,14-17 0 0,5 18 1 0,-2-20-4 16,2 21 1-16,-19 33-3 0,36-53 4 0,-19 55 0 0,-1-18 1 15,4-37-2-15,16 55-2 0,-22-18 1 0,22-38 2 16,0 40-5-16,0-40 2 0,0 37 0 0,0-18-3 0,0-17-1 15,0 0-1-15,0 34-27 0,0-54 19 0,0 21-19 0,0-22 15 16,0 3-27-16,0-20 17 0,0 16-33 0,0-16-2 16,-20 0-2-16,20 0 19 0,0 0 30 0,0 0-18 0</inkml:trace>
  <inkml:trace contextRef="#ctx0" brushRef="#br1" timeOffset="76134.75">28907 14109 53 0,'0'0'25'0,"0"0"-14"0,0 0 13 0,-20 0 15 16,20 0-28-16,0 0 1 0,0 0-2 0,0 0 1 0,0 0 0 0,0 0-1 0,-16 0-1 15,16 0 7-15,0 0-4 0,0 0-1 0,0 0-5 16,0 0 1-16,0 21 1 0,0-5 1 0,0 4 0 0,0-3-5 16,0 20 5-16,0-1-6 0,0-17 4 0,0 55 4 0,-20 37-1 15,20-36-3-15,0-38-5 0,0-1-1 0,0 38 6 0,0-18 3 16,0-40-4-16,20 40 1 0,-20-19 1 0,0-37-2 15,16 37 3-15,-16-37-5 0,20 20 0 0,-1-4 13 0,-19 4-11 16,17-20-1-16,2 0 3 0,14 0 1 0,-11 0-2 0,14-20 1 16,-36 4-5-16,39-4-2 0,-3 3 3 0,-3-22-1 0,9 2-3 15,-6 20 1-15,0-19-3 0,0 16-10 0,22-54-14 16,-42 74 11-16,4-18-4 0,16-20-44 0,0 2-72 16,-17 19 85-16,-2 17-37 0,-1-20 5 0</inkml:trace>
  <inkml:trace contextRef="#ctx0" brushRef="#br1" timeOffset="76479.75">30290 12707 44 0,'0'0'16'0,"0"0"-4"0,0 0-6 0,0 0 6 16,0-17-5-16,0 17 7 0,0 0-5 0,0 0 9 0,0-19-8 16,0 19 10-16,0 0 3 0,0 0-10 0,0 0 1 0,0 0 28 15,0 19-19-15,0-19-12 0,0 17 0 0,0 2 11 0,0-1-10 16,0 19 11-16,0-18-12 0,0-2-4 15,0 95 24-15,0 36-5 0,0-20-14 0,0-17-7 16,0-18-4-16,0-57 0 0,0 38 0 0,0-35-2 16,0 88-14-16,0-88 3 0,0-5-3 15,0-15-2-15,20 18-33 0,-20 0-26 0,0-37-21 0,0 19 49 16,0-1-78-16</inkml:trace>
  <inkml:trace contextRef="#ctx0" brushRef="#br1" timeOffset="76959.87">30124 12487 118 0,'0'0'64'0,"-19"0"-17"0,19 0-22 16,-17 0-4-16,17-19-1 0,-22 19-4 0,22 0-2 0,0 0 13 0,-19-18 2 15,2 18 6-15,17 0-26 0,0-18 6 0,0 18-1 16,0 0-6-16,0 0-3 0,0 0-1 0,0 0 0 15,0 0 0-15,0 0-2 0,0 36 3 0,0-36-7 0,0 19-6 16,17-2 1-16,-17 3-22 0,0-2-20 0,0 0 15 16,19 0-56-16,-19 2-15 0,0-2 21 0,22 0 40 15</inkml:trace>
  <inkml:trace contextRef="#ctx0" brushRef="#br1" timeOffset="77175.09">30567 12578 65 0,'0'0'43'0,"-19"0"-26"0,19 0 20 0,0 0-18 0,0 0-1 16,0 0 0-16,-20 0 17 0,20 0-20 0,0 0-1 0,0 0 6 0,0 20-12 0,0-2 6 16,0 0-4-16,0 19-4 0,0-18-2 0,0 35 1 15,20 59-4-15,-20-59 3 0,19 38 0 0,-5 18-1 16,5-54-6-16,-19 18-11 0,22 36-46 15,-2-35-8-15,-4-21-11 0,-16-35 45 0,0 17-17 16,20-15 0-16</inkml:trace>
  <inkml:trace contextRef="#ctx0" brushRef="#br1" timeOffset="77396.75">30824 12578 137 0,'0'0'40'0,"0"0"20"0,-16 0-10 0,16 0 8 16,0 0-43-16,-20 0 11 0,20 0-16 0,0 20 6 0,0 16 4 16,-22-36-14-16,22 37 4 0,0-18-6 0,0 35 2 15,0-35-5-15,0 18 1 0,0 0-2 0,0 55 11 0,0 56 0 16,22-112-10-16,-22 20-1 0,20 36-3 0,-20 0-8 16,0-17-13-16,0-21 7 0,16 22-37 0,-16-40 19 0,0 37-56 15,0-37 42-15,0 19-45 0,0-36 60 0,20 18 4 0,-20-37-12 16</inkml:trace>
  <inkml:trace contextRef="#ctx0" brushRef="#br1" timeOffset="77797.25">31156 13316 79 0,'0'0'17'0,"0"0"6"0,0 0-6 0,0 0-3 0,20 0 2 0,-20 0-8 15,0 0-1-15,19 0 2 0,-19 0-1 0,17-17-1 0,2 17 1 16,-19 0-3-16,17-20 6 0,-17 2-6 0,19 0 3 0,-19-2-4 15,17 20 0-15,-17-18 0 0,16-18 2 0,-16 36-2 0,0-37 6 16,0 18-5-16,0 19 0 0,0-36-2 0,0 17 9 0,0 19-5 0,0-36 10 16,0 36-10-16,0-19 7 0,0 19-4 0,-16-20-1 0,-1 20 3 15,17 0 4-15,-19 0-8 0,-17 20 0 0,19 16 2 16,-2-17-5-16,19 0-1 0,-20-1 0 0,4 19 1 0,-23 18-3 16,20 1-2-16,19-38 1 0,-17 37-2 0,17-18-1 15,0-1-2-15,0 20-16 0,0 0-26 0,0-38 12 0,36 74-109 16,3-55 50-16,-3 0-2 0</inkml:trace>
  <inkml:trace contextRef="#ctx0" brushRef="#br1" timeOffset="78098.63">31618 13058 116 0,'0'0'94'0,"0"0"-37"0,-19 0-13 0,19 0-22 0,-17 0 14 15,-2 0-22-15,19 0-3 0,-36 0 11 0,17 19-11 0,19-1-8 16,-22-18 2-16,2 56 6 0,6-20-8 0,14 0-1 15,-19 20-2-15,19-36-1 0,0 16 2 0,0-18 1 16,0 38-4-16,0-20-1 0,19-16 3 0,-5 16-2 16,6-18 1-16,-20-18 0 0,22 0 1 0,-3 0-1 15,-2-18 1-15,2-1 1 0,0-35 1 0,-2-3-4 16,2 39 3-16,-19 0-1 0,17-18 3 0,-17-2-3 0,17 0 2 16,-17 38-1-16,0-18 0 0,0 0-1 0,0 0 0 0,22 18 1 0,-22 0 2 15,0 0 0-15,0 0 4 0,19 0-4 0,-19 18 1 0,0 38 8 16,0-20-9-16,-19 1-1 0,-3 56 1 0,5 35 3 0,0-54-4 15,-2 0-3-15,2 55 0 0,-21 0 6 0,2-36-9 16,36 1-14-16,-22-41-15 0,2-34 11 0,20-1-3 0,-14 1-6 0,14-2-94 16,0 2 76-16,-19-19-42 0,19 0 32 0</inkml:trace>
  <inkml:trace contextRef="#ctx0" brushRef="#br1" timeOffset="78900.5">32025 13058 64 0,'0'0'76'0,"0"0"-6"0,-22 0-29 0,22 0-24 16,-17 0 15-16,17 0-18 0,0 0-2 0,0 0-2 0,-19 0 7 16,2 0-3-16,17 0-8 0,0 0 7 0,-19 19-7 0,19-19-2 15,-17 18 2-15,17 19 3 0,-19-37-6 0,19 37 3 16,0-19-2-16,-19 0 0 0,19 20-3 0,0-20 1 16,0 0 0-16,0-18-1 0,19 37 2 0,-19-37-2 15,19 19 5-15,-19-19-2 0,17 0 1 0,-17 0 5 0,0-19-8 16,19 19 1-16,-19-55 9 0,17 37-4 15,-17 18-8-15,19-56 6 0,-2 20 2 0,-17 17 3 16,0 19-7-16,0-19 0 0,0 1 0 0,0 18-3 0,22-18 2 16,-22 18 3-16,0 0-4 0,0 0 7 0,0 18 1 0,0 0-7 15,0 20 6-15,0-38-7 0,0 36-1 0,0 0 1 0,0 40-2 16,17-59-1-16,-17 38-2 0,19 2-9 16,-19-20-10-16,19-20-17 0,-19 20 12 0,17-19-41 15,-17 3-78-15,19-4 86 0,-19-17-45 0,0 19 69 0,0-19-18 16</inkml:trace>
  <inkml:trace contextRef="#ctx0" brushRef="#br1" timeOffset="79121.85">32299 12598 145 0,'0'0'64'0,"0"0"-32"0,-17 0 1 0,17 0-2 15,0 0-2-15,0 0-16 0,-19 18 12 0,19 0-15 16,0-1 1-16,0 3 5 0,0-1-8 0,0 35 5 0,0 2 1 15,0 17 2-15,0 1-2 0,0-38-10 0,0 20-1 16,0 56 3-16,0-58-2 0,0-16-1 0,0 90 2 16,0-54-3-16,0 0-4 0,0-35 3 0,0-3-4 0,0 55-16 15,0-52 4-15,0-5-28 0,0-15 16 0,0 18-40 16,0 0-18-16,0-18-5 0,0-1 49 0,0 1-69 16</inkml:trace>
  <inkml:trace contextRef="#ctx0" brushRef="#br1" timeOffset="79760.34">30766 14239 36 0,'0'0'20'0,"0"0"-13"0,-16 0 18 0,16 0-15 0,0-19 2 15,0 19 31-15,0 0-28 0,0-18 0 0,-17 18 27 16,17 0-19-16,0 0 16 0,0 0 1 15,0 0-17-15,0 18 4 0,0 1-17 16,0 38 9-16,0-23-11 0,17 42 0 0,-17-40-6 16,16 0 0-16,6 94-7 0,-22-56 6 0,20-18-2 15,-20 16-11-15,0 58-70 16,0-93 49-16,0 19-85 0,0-39 79 0,0 20-98 16</inkml:trace>
  <inkml:trace contextRef="#ctx0" brushRef="#br1" timeOffset="80021.81">30863 14239 57 0,'17'0'37'0,"2"-37"36"0,-19 37-51 0,17-36 17 16,-1 16-7-16,-16 4-18 0,20-5 33 0,2 21-31 15,-6-19 11-15,-16 19-9 0,20 0-10 0,-1 0 7 16,-19 19-11-16,17 38 6 0,-17-40-8 0,0 39-2 16,0-39 3-16,0 57 2 0,-17-36-7 0,-2 16 4 15,-1-34 0-15,20-20-1 0,-38 54 2 16,38-35-1-16,-36 1 2 0,36-3-5 0,-17-17 3 15,-2 36-3-15,19-36 0 0,-17 38 10 0,17-20-5 16,17 0 3-16,19 2 0 0,-20 36 2 16,26-40-6-16,-26-16 0 0,40 74-1 0,-20-55 0 0,0 18-1 15,-14-37-2-15,-6 20 1 0,23 16-1 0,-3-19-1 16,-36-17-4-16,36 20-16 0,-19-20 6 0,-17 17-3 0,38-17-62 16,-18 0 0-16,-1 19-18 0,-2-19 15 0</inkml:trace>
  <inkml:trace contextRef="#ctx0" brushRef="#br1" timeOffset="80500.69">31674 14330 47 0,'0'0'14'0,"0"0"3"0,-22 0 6 16,5 0-13-16,17 0-5 0,-17 0 1 15,-2 19 18-15,19-19-15 0,-17 0 23 0,-2 0-20 16,0 0 34-16,19 0-33 0,0 0 12 16,-17 0-13-16,17 0-1 0,0 0 28 0,-19 0-30 15,19 0 17-15,0 0-11 0,0 0-4 16,0 0 0-16,0 0 3 0,0 0-11 15,0 0 10-15,0 0-11 0,0 0 11 16,0 0-7-16,0 0-1 0,0 37 1 16,0-17 0-16,19 16 1 0,-19-18-6 0,17 0-2 15,-17 19 0-15,0 0 7 0,19-1 2 16,-19 2-4-16,0-2-1 0,0-16 0 0,19-20-2 0,-19 56 6 16,0-40-5-16,0-16-1 0,0 37 1 0,0-18 1 0,0 18-2 15,0-17 0-15,-19-3-3 16,19 3-2-16,-19-4-5 0,19 4-3 0,-17-20-5 15,-2 17 11-15,19-17-1 0,-22 0-6 0,22 0-1 16,-20 20-9-16,20-20 8 0,-14 17-5 16,14-17 14-16,0 19-11 0,0-19 2 0,0 20-15 15,0-20 4-15,0 0-6 0,0 17 14 0,0-17 0 16,0 0-46-16,0 0 16 0,0 0 5 0,0 0 27 16,0-17 2-16</inkml:trace>
  <inkml:trace contextRef="#ctx0" brushRef="#br1" timeOffset="80908.64">31486 14202 59 0,'0'0'17'0,"0"0"12"0,0 0-14 0,-20 0 12 15,20 0-13-15,0 0 0 0,0 0 31 0,0 0-31 0,-14 0-1 0,14 0 12 16,0 0-13-16,0 18 12 0,0 1 12 0,0-19-24 16,0 57 21-16,0-41-22 0,0-16-4 0,0 56 16 15,0-38-14-15,14 74 12 0,-14-55-17 16,20 0-1-16,-20 37 5 0,22-38-5 0,-3 3-1 0,-19 14-1 0,17 21 4 16,-17-18-1-16,19 54-2 0,-19-91-2 0,0 18 0 0,19 20 0 15,-19-41-7-15,0 21-10 0,17-18-12 0,-17-1 6 16,0 1-92-16,0-19 62 0,0 0-58 0,0 0 31 15,0 0 23-15</inkml:trace>
  <inkml:trace contextRef="#ctx0" brushRef="#br1" timeOffset="81135.16">31876 14220 102 0,'0'0'77'0,"0"0"-25"0,-17 0-15 0,17 0-20 0,0 0 15 16,0 0-17-16,0 0-1 0,-22 19 6 0,22-19-12 0,0 0 5 0,0 17-5 15,0 2 5-15,-19 18 6 0,19 0-9 16,0-18-6-16,0-1-1 0,0 38 2 0,0 17-8 0,0-36 2 16,0-1 3-16,0 20 4 0,0-18-4 0,19 54 1 0,3-19-3 15,-22-36 1-15,17 19 0 0,-17-19-1 0,19 19 0 16,-19-39 0-16,0 40-6 0,0-21 1 0,0-19-4 0,0 20-20 0,0-18 8 16,0 18-37-16,0-17-20 0,0-4 36 0,0-16-3 0,0 20-31 15,0-2 32-15,0-18 26 0,0 0-11 0</inkml:trace>
  <inkml:trace contextRef="#ctx0" brushRef="#br1" timeOffset="81290.97">31618 14791 69 0,'0'0'28'0,"0"0"21"0,0 0-27 0,0 0 0 0,0 19 44 0,17-19-28 16,-17 0-8-16,0 18-6 0,0-18-14 0,17 0 4 16,5 19-7-16,-3-19-3 0,-2 0-2 0,-17 20-1 0,19-20-1 15,0 0-9-15,-2 0-15 0,2 17-26 0,-2-17 14 16,-17 0-4-16,17 0-2 0,2 0 1 0,-19 0-28 0,22 0 45 0,-5-17-27 15</inkml:trace>
  <inkml:trace contextRef="#ctx0" brushRef="#br1" timeOffset="81568">32263 14368 177 0,'0'0'63'0,"0"0"-16"16,0 0 9-16,0 0-16 0,-17-19-23 0,17 19 18 0,0 0-20 15,0 0-2-15,0 0 4 0,0 0-10 0,-19-19-1 0,19 19 5 0,0 0-6 16,-19 0 3-16,-3 0-3 0,22 0 1 0,-17 0-2 15,17 0-1-15,-17 0 1 0,17 0-4 0,-19 19 3 0,2 18 8 16,-2-37-10-16,19 36 2 0,-17 2 1 0,17-20-5 0,-19 0 0 16,19 21-6-16,-19-22 8 0,19 19-1 0,0-16 2 0,0-2 0 0,0 38 4 15,0-37-4-15,0-2-1 0,0 3-1 0,0-4-2 0,0 21 3 0,0-18 0 16,0-1 1-16,19 21-1 0,-19-22-1 0,0 19 0 0,0 1 0 16,0-37 0-16,0 56 1 0,0-36-1 0,0-3 0 15,0 20-2-15,0-37-1 0,0 36-10 0,0-36 3 16,-19 20-20-16,-20-3-12 0,39-17 15 0,-17 0-42 0,-2 0 25 0,2 0-7 15,17 0-58-15,-19 0 60 0,19 0 10 0,-36 0-43 0</inkml:trace>
  <inkml:trace contextRef="#ctx0" brushRef="#br1" timeOffset="82764.64">31582 3523 42 0,'0'0'19'0,"0"0"2"0,0 0-13 16,0 0-1-16,0 0 7 0,0 0-6 0,0 0-1 0,0 0 8 0,0 0 2 16,-19 0-9-16,19 0-1 0,0 0-1 0,0 0-2 0,0 0 4 15,0 0-5-15,0-17 3 0,0 17-3 0,0 0 2 0,0 0 0 16,19-19 0-16,-19 19-3 0,0 0 4 0,17 0 0 15,-17 0 1-15,0 0 2 0,19 0-4 0,-19 0 5 16,0 0-3-16,17 0 7 0,-17 0-8 0,0 0 2 0,17 0 5 0,-17 0-1 16,0 19 4-16,0-19-11 0,0 0 0 0,22 0 0 15,-22 0 4-15,0 17 0 0,0-17-1 0,0 0-5 0,19 0 1 16,-19 18-2-16,0-18 0 0,0 0 3 0,0 19-2 0,0-19-1 16,17 20-1-16,2-3 3 0,-19 2-3 0,0-2 0 0,19-17 2 0,-19 37 0 15,0 0-1-15,17-18-2 0,-17 18 2 0,19-18 0 0,-19 35-1 16,17-34 0-16,0 72 2 0,-17-54-3 0,19-2 0 15,-19 20 2-15,22-21-2 0,-5 40 2 0,-17-38-1 0,19 16 1 16,-19 23 0-16,19-59-1 0,-19 56 1 0,17-53-1 0,-17 53 3 16,0-36-3-16,19 2 1 0,-19-3 0 0,0 0 0 0,0-18-1 15,0 2 0-15,0-3-1 0,0 21 0 0,0-2 1 0,0-17-2 16,0 1-4-16,0-4 2 0,0 21-2 0,0-18-9 0,0-19 2 16,0 19-1-16,-19-19-2 0,19 19-6 0,0-3-29 0,0-16 18 0,0 20-40 15,-17-20-5-15,17 0 16 0,-19 0-10 16</inkml:trace>
  <inkml:trace contextRef="#ctx0" brushRef="#br1" timeOffset="83011.87">31599 4484 70 0,'0'0'0'0,"0"0"31"0,0 0-13 0,0 0 3 16,0 0 4-16,0 0 0 0,0 0-1 0,19 0 3 15,-19 16-4-15,17-16-12 0,0 57 14 0,-17-57-18 16,22 56 5-16,14-20-3 0,-17 18-1 0,17 21 0 15,0-39-6-15,0 19 2 0,-14 1 1 0,14-2-1 16,-17-14-1-16,-19-24-1 0,36 4-1 0,-36-20 0 0,0 0 0 16,17 17 2-16,2-17-1 0,-19 0 7 0,39 0 0 0,-39-17-6 15,36-39 5-15,-36 20-4 0,19-21 0 0,17-35-2 16,-36 1 0-16,17-2-2 0,2 37-5 0,-2 2-9 16,-17 18 0-16,17 16-29 0,-17-16-24 0,0-1-10 15,0 37 38-15,0-37-28 0,0 37 38 0,0 0-29 0</inkml:trace>
  <inkml:trace contextRef="#ctx0" brushRef="#br1" timeOffset="83607.61">31361 2380 76 0,'0'0'27'0,"0"0"-16"16,0 0 11-16,0 0 0 0,0 0-12 0,0 0 7 0,0 17-9 15,0-17 10-15,0 19 2 0,0 2 0 0,0-5-3 16,0 4-10-16,17 16 6 0,-17-18-11 0,0 1 0 16,0 18 0-16,19-17-1 0,-19-4 0 0,0 40 1 0,17-38-1 15,2 58 0-15,-19-40 1 0,0-19-2 0,0 20 0 0,0 39 1 16,19-42 0-16,-19 5 0 0,0-22 1 0,0 3 3 16,14-4 0-16,-14-16 0 0,0 20 8 0,20-20 5 0,2 0-1 15,-22 0-2-15,36 0-5 0,-36 0-5 0,38 0 1 16,-21-20-1-16,19 20 0 0,-36 0-4 0,17 0 1 15,24 0 1-15,-5 0-1 0,-17 0-2 0,-2 0 2 0,19 0-3 16,0 0 1-16,-14 0-7 0,-5 0 0 0,2 0-15 0,0 0 6 16,-19 0-3-16,17 0-5 0,2 0-35 0,-2 0-8 0,-17 0 4 15,19 0 11-15,-19 0 13 0,0 0-11 0</inkml:trace>
  <inkml:trace contextRef="#ctx0" brushRef="#br1" timeOffset="83791.34">31433 2416 50 0,'0'0'19'0,"0"0"-13"0,0 0 9 0,0 0 4 16,-19 0-9-16,19 0 0 0,0-19 8 0,0 2-2 0,0 17-2 15,0 0-6-15,0-19 2 0,19 19 2 0,-19 0 16 0,19-17-14 16,-19 17 1-16,34 0 15 0,-12 0-16 0,-22 0-1 0,19-20-2 0,17 20 8 16,0 0-4-16,0 0-4 0,-36 0-8 0,39 0 1 0,-3 0-3 15,-17 0 0-15,17 0-4 0,-36 0-3 0,36 0-15 16,-19 0 4-16,-17 0-4 0,19 0-3 0,3 0-29 0,-22 0 24 0,17 0-28 15,-17 0 30-15,19 0-17 0,-19 0 29 0,0 0 0 0,0 0-39 16</inkml:trace>
  <inkml:trace contextRef="#ctx0" brushRef="#br1" timeOffset="83955.59">31378 2583 84 0,'0'0'16'0,"0"0"-2"0,0 0 16 0,0 0 1 0,0 0-17 16,0 0-2-16,0 0 12 0,0 0-13 0,19 0 10 0,-19 0-3 15,36 0-11-15,-36 0-2 0,19 20 2 0,-5-20-5 0,6 0 1 16,21 0-2-16,-24 16-2 0,21-16-4 0,-21 0-6 0,2 20-7 16,15-20-42-16,-34 0 23 0,41 0-32 0,-24 17 38 0,-17-17-37 0</inkml:trace>
  <inkml:trace contextRef="#ctx0" brushRef="#br1" timeOffset="84185.21">32133 2324 70 0,'0'0'16'0,"0"0"20"0,-17 0-23 15,17 0 0-15,0 0 13 0,0 0-13 0,0 0 0 0,0 20 13 16,0-3 1-16,0 2-5 0,0 38-4 0,17-21 0 16,-17 0-10-16,0 18 7 0,19 22-6 0,-2-40-6 0,0 38 1 15,5-18-3-15,-22 18 1 0,19 16-2 0,0-51-1 16,-19-2-1-16,17 73-30 0,-17-74 8 0,19-16-6 0,-19 34-39 0,0-35 35 15,0 18-25-15,0-37 18 0,0 19-20 0</inkml:trace>
  <inkml:trace contextRef="#ctx0" brushRef="#br1" timeOffset="84494.53">32338 2268 127 0,'0'0'0'0,"0"0"48"16,0 0-10-16,0 0-20 0,0 0-1 0,0 0 0 0,14 0 13 0,-14 0-17 15,0 0-1-15,19 0 22 0,3 0-16 0,-22 19-9 16,19-19 9-16,-2 37-10 0,-17-17 4 0,19-3-6 0,-19 19-2 16,20 4 1-16,-20-4-5 0,0 0 3 0,0-18-2 0,0 1 1 15,0-2-2-15,-20 23 0 0,1-24 0 0,19 21 1 0,-17-18-1 16,-2-1 0-16,-22 18 0 0,27 4-1 0,14-24 1 0,-39 4 0 16,22-3-1-16,17-17 1 0,-19 0-1 0,2 20 0 15,-2-20 2-15,0 0 0 0,19 0 0 0,-22 0 1 0,22 0-2 16,0 0 4-16,0 0 0 0,22 17 0 0,-22 3 1 15,19-4 1-15,0 4-3 0,17 34 3 16,-19 2-3-16,36 37-1 0,-12-20-2 16,-22-37 0-16,-2 2 0 0,-17-19 1 0,19-2-1 0,-19 22 0 15,20-22-6-15,-4 3-1 0,-16-4-16 0,20 5-14 16,-20-21-14-16,0 0 20 0,0 17-3 0,16-17-49 0,-16 0-5 16,0 0 53-16,0-17-50 0</inkml:trace>
  <inkml:trace contextRef="#ctx0" brushRef="#br1" timeOffset="84771.43">32614 2380 62 0,'0'0'30'0,"0"0"2"16,0 0-12-16,0 0 26 0,20 0 0 0,-20 0-6 15,16 0-8-15,-16 0-16 0,36 0 14 0,-19 17-3 0,2 2-15 16,-19 2-1-16,22-5 9 0,-5 4-13 0,2 16 7 0,1 18-6 16,-4 22-1-16,4-2-2 0,-4 18-1 0,-16-18 0 15,0-38-4-15,0 0 1 0,0 2 0 0,-16 34-1 0,-4-15-2 16,4 16-10-16,-4-37 5 0,1-15-19 0,2 15-13 16,-5-19-14-16,3-17 21 0,19 0-3 0,-17 0-35 0,1 0 39 15,16 0 3-15,-20-17-18 0,20-2 30 0,-16 2-5 0,-4-40 9 16,20 21 3-16,-19 16-27 0</inkml:trace>
  <inkml:trace contextRef="#ctx0" brushRef="#br1" timeOffset="84948.75">32595 2785 40 0,'0'0'54'0,"19"-16"-32"0,-19-4-2 0,20 20 7 16,-20 0-9-16,36 0 25 0,-36-20-21 0,16 20 22 0,-16 0-23 15,17 0-1-15,-17 0-2 0,19 20 11 0,3 0-9 0,-22-4-11 0,36 4 4 16,-36-3-7-16,0-17-1 0,20 20 0 0,-4-3 10 0,4 3-5 16,-20-4 0-16,16 24 9 0,-16-40-10 0,20 34 9 0,-20 5-3 15,16-22-11-15,-16 19 7 0,0-16-7 0,22 17 2 0,-5 56 0 16,-17-56-7-16,0 55-31 15,0-92 14-15,0 17-4 0,0 3-5 16,0-20-4-16,0 16-5 0,0-16-50 0,0 21 36 0,0-21-1 0,19 0-43 16,-19 0 60-16,0 0 6 0,0 0-25 0</inkml:trace>
  <inkml:trace contextRef="#ctx0" brushRef="#br1" timeOffset="85276.91">33093 2656 135 0,'0'0'40'0,"-22"0"36"16,5 0-32-16,17 0-25 0,-16 0-1 0,16 0 12 0,-20 0-7 0,4 0-14 16,-4 37 5-16,4-1-2 0,-4 4 0 0,1-24-7 15,19 21-1-15,-17-17 0 0,17 17-2 0,-22 35 2 0,6-15 0 0,16 16 0 16,0-55-4-16,0 18 2 0,16 20-1 15,23 18 0-15,-39-55-1 0,39 18 1 0,-23-18-1 16,4-19 0-16,-20 17 1 0,16-17 1 0,4 0-2 0,-20 0 1 0,0 0-1 16,33-36 3-16,-33 36-2 0,22-37 3 0,-3 1-2 0,-19-21 0 0,20 40-1 15,-20-22-1-15,16-15-4 0,-16 18-4 0,0-20-5 16,0 18 0-16,0 22 5 0,0-4 0 0,0-16-24 0,0 16 10 16,0 20-30-16,-16-37-7 0,16 37 28 0,0-17-29 0,0 17 32 15,-20 0-21-15,20 0 30 0,0 0-8 0,0 0 12 0,-19 0-18 16</inkml:trace>
  <inkml:trace contextRef="#ctx0" brushRef="#br1" timeOffset="85487.72">33132 2842 104 0,'0'0'0'0,"0"0"95"0,0-20-53 0,0 20 0 16,0 0-23-16,0-17 15 0,0 17-20 0,0 0 15 15,0 0-15-15,0 0 2 0,0 0-3 0,0 0 13 0,0 37-9 0,0 16-6 16,0 3-3-16,0-18-5 0,16 54 1 0,-16-55-2 15,0 36 2-15,0 113 0 16,0-149-4-16,0 16 1 0,0-33-3 0,0 16-1 0,0-18-3 0,0 38-14 0,0-37 5 16,0-2-4-16,0 40-61 0,0-57 46 0,0 0-3 15,0 17-40-15,0-17 42 0,0 19 0 0,0-19 3 0,0 0 6 0,0-36-55 16</inkml:trace>
  <inkml:trace contextRef="#ctx0" brushRef="#br1" timeOffset="85734.7">33237 2729 61 0,'0'0'0'0,"0"0"35"0,19-36 47 15,-19 36-62-15,22-18 17 0,-22 18-19 0,0-19 0 16,20 2 19-16,-20 17-18 0,16-20 38 0,-16 20-26 0,20 20 1 16,-20-20-26-16,0 0 0 0,0 17 2 0,19 2-2 15,-19-1-3-15,0 2 0 0,0 16 1 0,0 20-1 0,0-2-2 16,-19 2 0-16,-1 18 0 0,4 18-1 0,-4-55 0 16,-2 0 0-16,-11 56 0 0,33-57-1 0,-19 1 0 15,19-18 0-15,-20 34-5 0,4-32 4 0,16-4-1 0,0 2 1 0,0-2-4 16,-20 3 0-16,20-20 3 0,0 19 1 0,0-2 2 0,20-17 0 15,-20 0 0-15,0 0 0 0,36 18 0 0,-36-18 0 0,33 0 0 0,-14 0 1 16,23 19 0-16,-26-19-2 0,23 0 0 0,-22 0 0 16,19 20-2-16,-20-20-8 0,26 17-36 0,-26-17 9 0,4 0-7 0,16 19-63 15,-17-2 52-15,14 3-28 0,-13-20 21 0</inkml:trace>
  <inkml:trace contextRef="#ctx0" brushRef="#br1" timeOffset="89688.46">28243 5109 55 0,'0'0'7'0,"-20"0"3"15,20 0 5-15,0-18-4 0,-16 18 13 0,16 0 0 0,-20 0-2 16,20 0 0-16,-19 0 1 0,19 0-12 0,0 0-1 0,-17 0 11 16,17 0-13-16,0 0 6 0,-19 0-5 0,19 18-2 0,0-18 0 15,0 0-3-15,0 0 0 0,0 20 4 0,0-20-2 16,19 0-3-16,-2 16 2 0,22-16-1 0,-39 20-1 0,16-20 0 16,20 20 6-16,-36-20-4 0,36 16 5 0,42 3 6 0,-62 0-11 15,20 0 4-15,22-2-2 0,-22-17-3 0,20 36 3 16,-20-36-4-16,38 39 4 0,-38-21-5 0,53 19 5 0,-12-1-3 15,-38-16-2-15,30-4 3 0,-27 5-1 0,-6-21-2 16,0 18 1-16,16 0 3 0,26 19 1 0,-23-18-2 0,-2-2-2 16,5 3 0-16,14-3 0 0,-36 3-1 0,2-20-2 15,-18 0 2-15,-1 17-1 0,34-17 2 0,-34 19-1 0,1-19 0 16,-7 17 1-16,29-17 1 0,-42 20-4 0,0-20 1 16,19 19 0-16,-2-1 0 0,-17-18-1 0,0 0 2 0,0 18 0 15,0-18 1-15,0 18-2 0,0-18 0 0,0 0 1 0,0 0 0 16,-17 0 0-16,17 0-1 0,-41 0 0 0,21-18 2 15,7 18-1-15,-26-18 0 0,3 0-1 0,0-1-1 0,-6-1 2 16,-10-16 0-16,35 19-2 0,-58-20 1 0,1-19-2 16,21 19 1-16,-24 1 0 0,41 15 0 0,-56-15-1 0,18 0 1 15,38 17 0-15,-36-17 1 0,-3 17 2 0,36-1-2 0,23 20-1 16,-59-16 0-16,36-4 1 0,3 20-1 0,0 0 1 0,20-17 0 16,-4 17-1-16,-16 0 1 0,14 0-1 0,22 0 0 0,-16-19 1 15,16 19-1-15,-36 0 0 0,36 0-1 0,-20 0 2 0,20-19 2 16,0 19-2-16,-16 0-1 0,16 0 0 0,0 0-1 0,0-19 2 15,0 19-1-15,0 0 0 0,0 0-1 0,0-16 2 0,0 16 0 16,0 0-1-16,16 0 1 0,-16 0-1 0,20 0 1 0,-4 0-2 16,20 0 2-16,3 0-2 0,0 16 3 0,-23-16-2 15,20 19 1-15,0 0 0 0,3 0-1 0,36 18 2 0,-39-21-2 0,94 41-1 16,-94-39 1-16,38 20 1 0,18-21 0 0,-40 19-1 16,26 3-1-16,13-4 1 0,56 21 1 15,-128-36-1-15,14-3 0 0,9 20 2 16,-6-18-2-16,-17-19 1 0,-19 17 0 0,17 3 0 15,2-20-1-15,-19 19 2 0,20-19 0 0,-20 18-1 0,0-18 0 16,0 18 0-16,0-18 0 0,0 0 1 0,0 18-1 0,-20-18 1 16,20 0-2-16,-19 0 4 0,2 0-2 0,-19 0 0 0,36 0-2 15,-39 0 2-15,-16-18 1 0,36 0-2 0,-34 0 2 0,-24-21-2 16,24 3 0-16,-22-1-2 0,17 0 2 0,-11 1 0 16,14-1-1-16,-20-20-1 0,39 41 2 0,-19-21-2 0,13 18 0 0,-46-55 0 0,52 54 1 15,-42-52 1-15,6 34-1 0,56 2 1 0,-40 0-2 16,34 16 1-16,6 2 0 0,-20-18-1 0,36 36 2 0,-20-20 0 15,4 20-1-15,16 0 0 0,-20 0 2 0,20 0-2 16,0 0 0-16,0 0 1 0,0 0 0 0,0 0-1 0,0 20 2 16,36-3-1-16,-36 2-1 0,36-1-1 0,0 2-1 0,-14-4 3 15,14 4-1-15,0 16 1 0,36 2-2 0,6 18 2 16,-26-20 3-16,-13-17-3 0,36 17 1 0,-20 2-1 0,36 15 1 16,-35-14-1-16,-1-4-2 0,-2 4 1 15,-15-2 1-15,-18-37-2 0,35 37-5 0,-38-20-7 16,19 19-32-16,2-36 24 0,-38 20-3 0,20-1-35 15,-1-19 22-15,-2 18-54 0,2 0-20 0,-2 0 9 0,2-18 66 16,-19 20-23-16</inkml:trace>
  <inkml:trace contextRef="#ctx0" brushRef="#br1" timeOffset="90091.26">29275 5165 134 0,'0'0'27'16,"0"0"-12"-16,0 0 17 0,-17 0 2 0,17 0-18 0,0 0 8 16,-19 20 6-16,19-20-11 0,0 0-10 0,0 0 6 15,0 16-3-15,19-16-2 0,-19 19-5 0,17-19-1 16,2 19 5-16,17 0-2 0,3 18 0 0,-23-37-3 0,23 36 4 16,-3-17-4-16,0-1 4 0,-3 0-5 0,-11 1 1 0,34 17 3 15,-1-16 1-15,-2 17-3 0,5-1 0 0,-39-36-3 16,37 37 2-16,-23-1 1 0,25-16-2 0,-39 17 2 0,17-20-1 15,-16 19-1-15,-4-36-2 0,1 39 4 0,2-39 0 16,-19 18-3-16,22 0 4 0,-5 0 2 0,-17 2 0 16,0-3-4-16,19-17-1 0,-19 19 1 0,0-19 3 0,0 17-3 0,0 4 2 15,0-21-3-15,-19 17 0 0,2 2 1 0,-5-1-1 0,3-18 0 16,-14 18-2-16,-23 2-1 0,37-20 2 16,-56 17 3-16,-16-17-3 0,0 19-2 0,52-2 1 0,-14-17 1 15,14 21 0-15,-52-4 0 0,36 20 1 0,19 1-2 0,-22-2-1 16,41-18 0-16,-19 19-1 0,17-18 1 0,-1-3 2 15,4 23-1-15,-6-20-4 0,22-2-1 0,0 2-27 16,0 1 15-16,0-4-21 0,0-16 14 0,0 36-66 16,22-36 8-16,-22 21-17 0,36-21 1 0,-17 0 15 15</inkml:trace>
  <inkml:trace contextRef="#ctx0" brushRef="#br2" timeOffset="93119.52">26713 4278 137 0,'0'0'52'0,"0"0"67"16,0 0-91-16,0 0-3 0,-22-16 15 0,22 16-23 0,0 0-1 0,-17-20 11 15,17 20-15-15,-19-17 9 0,19 17-12 0,-17 0 0 0,17 0-2 16,-19-21 13-16,19 21-7 0,0 0-9 0,-17 0 5 0,17 0-6 15,0 0 5-15,0 0-3 0,0 0-2 0,17 21-1 16,-17-4 0-16,19 19 2 0,-2-16-3 0,-17 16 1 0,36 58 0 0,-14-38-2 16,14 53 2-16,0 1 0 0,-17 20-5 0,17-38 1 15,-36-38 2-15,33 22 1 0,-11-2-2 0,17-58 2 16,-22 40 2-16,19-37-3 0,-17 0 1 0,0-19 1 16,-5 19-2-16,-14-19 2 0,42-19 1 0,-23-19 4 0,53-34 1 15,-53 15-3-15,37-16 0 0,35-112 3 0,-55 111-4 0,39-92 1 16,-37 76-3-16,-2 14 0 0,39-70 3 0,-39 72-3 0,0-1 0 0,0 20-1 15,0-17 1-15,22-58 3 0,-22 73-1 0,0 4-2 0,58-77 1 16,-58 94-1-16,3-3 0 0,-3-15 3 0,19-2-3 16,-19 39-4-16,-17-20 1 0,1 37 1 0,-4-20-3 0,4 20-12 15,-4 0-20-15,-16 0 12 0,17 0-37 0,-17 0 24 0,19 0-47 16,3 0-17-16,-22 0 39 0,0 20-75 0,0-20 81 0,0 0-26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4T20:44:51.0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15880 13667 116 0,'0'0'25'0,"-16"0"6"0,-1 36-3 0,-38-15-10 0,19 13-4 15,-6-15-8-15,26 1 0 0,-20 34-1 0,19-35-4 16,-2-19 0-16,19 18 4 0,-20 1-2 0,20-19 0 0,0 17 4 0,0 2-5 15,0 2 7-15,0-5 1 0,39 4-5 0,-22-3 3 0,19 2-4 16,22 18 5-16,-22-37-5 0,52 36 3 0,-10-15-2 16,-42-5-3-16,58 4 0 0,-22-20-1 0,0 17 4 0,-14-17 0 15,-39-17-3-15,34-3 2 0,-15-17 0 0,-24 18-2 16,6-35 2-16,2 35-2 0,-22-55 3 0,19 38-3 0,-19 17-1 16,0-18 0-16,0 0 1 0,0 0 0 0,0 1 1 0,-19-20 2 0,19 38-5 0,-22-55 3 15,2 54-1-15,-13-19 2 0,33 20 0 0,-36 0 5 0,36 18-3 16,-36 0 1-16,17 0-4 0,-23 0 5 0,-10 0-1 15,-20 36 0-15,-22 2 0 0,22 16 3 0,36-16-5 16,-22 19 2-16,22 16 5 0,0 0 0 0,36-36-9 0,-20-1 1 16,20 57 0-16,0-20-1 0,0-16-2 0,20 52 2 0,16 2 2 15,-17-37-6-15,34 38-3 0,-31-76 1 0,69 147 2 16,-74-146 1-16,2 2 0 0,36 34 1 0,-16-19-2 0,-3-15 0 16,0-5-2-16,-3-14-12 0,-11-20-14 15,17 20-13-15,-3-20-17 0,0-20-21 0,-17 20 31 16,15-37-61-16,-34 20 65 0,22-22 10 0,14 22-10 0</inkml:trace>
  <inkml:trace contextRef="#ctx0" brushRef="#br0" timeOffset="361.87">16785 13095 104 0,'0'0'23'0,"0"0"-3"0,0 0 23 0,-19-18-5 16,19 18-23-16,0 0 13 0,0 0-8 0,0-19-2 0,0 19-5 15,0 0-9-15,0 0 6 0,0-19-3 0,0 19 5 16,19 0 6-16,-19 0-1 0,22 0-9 0,-22 0 2 16,17 19 5-16,2 18-6 0,-19 0-10 0,20 0 5 0,-4 55 4 15,4 0-4-15,-4 37-4 0,-16-74-2 0,0 19 2 16,0 56 0-16,0 17-2 0,0-71 1 0,0 50 5 0,0-50-4 16,0 88 0-16,0-16 6 15,0-130-6-15,19-18 3 0,-19 0-3 0,0 0 2 16,0 0 1-16,17 0-2 0,5-18 4 0,-5-54-5 0,22 52-1 15,-3-91 6-15,16-18 0 0,6-17-6 0,-22 89 3 0,0 21-3 16,-16-20 2-16,32 2 4 0,-10-2 1 0,13 56 0 0,-38-17-1 16,2 17-3-16,14 0 6 0,-11 17-4 0,-2 0 2 15,-4 22-2-15,4-3 6 0,-20 1-5 0,19 36 2 0,-19-16-5 16,0-3-1-16,0 1-3 0,0 56 1 0,0-1-1 0,0-54-3 16,0 0-6-16,0-20-3 0,0 38-35 0,0 0-15 0,17 1-136 15,2-58 86-15,-2 3 29 0</inkml:trace>
  <inkml:trace contextRef="#ctx0" brushRef="#br0" timeOffset="735.92">18503 12651 137 0,'0'0'86'0,"0"0"-34"16,0-17 10-16,0 17-43 0,17-18 27 0,0 18-35 15,2 0 21-15,3 0-22 0,14 0 6 0,-17 0-5 16,17 0-8-16,0 0 5 0,3 0-4 0,-3 18 2 0,0-1-3 16,0-17 0-16,0 20-2 0,3-1 3 0,-20-19 2 0,0 0-3 0,17 17 0 15,-19 2 0-15,22-1 1 0,-25-18-1 0,5 37 2 0,-19-18-2 16,22 18 1-16,-22-37-1 0,0 36 2 0,0 2 1 15,0-20 1-15,-41 36 3 0,27 21-9 0,-6-38 1 0,-16 37 1 16,-19 0 2-16,36-38-2 0,-3 1-2 0,-31 56 3 0,36-57-3 16,-38 38-2-16,36-18 2 0,-20-2 6 0,39-35-6 15,-36 36 1-15,36-34-3 0,-17 13 0 0,17 5-3 0,0-3-5 16,0-18 6-16,0 1-7 0,0 18-8 0,0-1-15 0,0-36 10 16,0 37-30-16,0 0-17 0,17 0-24 0,-17-18-24 15,0-2 63-15,0-17 14 0,19 19-35 0</inkml:trace>
  <inkml:trace contextRef="#ctx0" brushRef="#br0" timeOffset="897.15">18722 14442 196 0,'0'18'63'0,"0"-18"9"15,0 18-47-15,0 0 0 0,0 1-1 0,0-19-1 0,-17 37 23 0,17-17-28 0,0-4-1 16,0 4-6-16,-19 16 13 0,19-18-14 0,0 2 6 0,0 16-10 16,0-16-2-16,-17-20-1 0,17 36-3 0,0-19 4 0,0 2-2 15,0-19-17-15,0 0 2 0,0 0-5 0,0 0-71 16,0-19 47-16,17 19-7 0,19-73-156 0,-14 37 101 15,-5-2 50-15</inkml:trace>
  <inkml:trace contextRef="#ctx0" brushRef="#br0" timeOffset="1553.84">20531 13667 122 0,'0'0'0'0,"0"0"47"0,0 0-11 0,-16 0 2 0,16 0-4 0,0 0-19 16,0 0 1-16,0 0 0 0,0 0 0 0,0 0 21 0,0 0-29 15,0 0-2-15,0 0 8 0,0 0-3 0,0 0-2 0,0-19-4 16,16 19 12-16,4 0-12 0,-1 0 4 0,-2 0-7 16,19-19 5-16,-17 19-3 0,-19 0-2 0,33 0 1 0,9 0 1 0,-6 0-1 15,-36 0 0-15,55 0-1 0,-22 0-1 0,-13 0 3 16,21 0 0-16,-5 0-3 0,-36 0-1 0,20 19-2 0,16-19 4 16,-20 19 0-16,1-19-1 0,5 18-2 0,14 0 1 0,-36-18 0 15,19 21 0-15,17-4 2 0,-36 0-1 0,36 22 1 0,-19-39-1 0,24 36-2 16,-24-18-3-16,22 19 4 0,-3-18 0 0,16 17 1 15,6 1 3-15,-22-37-4 0,75 56-3 16,-56-38 4-16,-19-18 3 0,17 19-4 0,-12-2 3 16,-5-17-2-16,39 0 10 0,-20 0-9 0,-35 0 0 0,35 19 0 15,-19-19 1-15,55 0 3 0,-35 0-6 0,-37 0 1 16,17-19 3-16,3 19-1 0,-3 0-2 0,-17-17 0 0,-2 17-1 16,2 0 1-16,34-37-2 0,-37 37 4 0,26-36 0 0,-6 36-3 15,-17-20 1-15,17-17 6 0,-17 37-4 0,-5-19-1 0,6 2-2 0,2-2 0 16,14-18 0-16,-17 37 2 0,0-18-1 0,17-1-1 0,-19 2-2 0,22 17-5 15,-20-20-5-15,-2 1-7 0,2 19 9 0,-19 0-18 0,19-17 10 16,-2 17-25-16,2 17-7 0,-19-17-13 0,17 0 26 16,-17 19-47-16,0 1-1 0,0-3 27 0,0-17 41 15,0 19-23-15</inkml:trace>
  <inkml:trace contextRef="#ctx0" brushRef="#br0" timeOffset="1938.18">20883 13629 52 0,'0'-18'37'0,"0"-18"-9"0,0 19-12 0,0-22 20 16,0-15-4-16,0 34-17 0,0-16 13 0,0-2-4 0,0 2-13 15,0 17 8-15,0-18-9 0,0 19 8 0,0 0-8 16,0-2 1-16,0 2 12 0,0 0-12 0,-22 18 1 0,22 0 8 16,-20-18-2-16,20 18-9 0,-14 0-2 0,-5 0 7 0,0 0-10 0,19 0 3 15,-36 18 4-15,0 0 2 0,16 0-7 0,-18 2 5 0,2 36 0 16,19-39-6-16,-2 20 1 0,-37 19 3 0,56-20-5 0,-38 38 5 16,21 1-1-16,17-40-6 0,0 3 2 0,0 36 2 0,17-38-4 15,5 1 0-15,-22-18 1 0,72 72 4 0,-53-51-2 16,72 50-1-16,-71-54-3 0,104 76 5 0,-46-58-4 15,-3 20-3-15,-20-55-2 0,-19 18-10 16,-17-17 2-16,1-4-3 0,32 4-26 0,6-2-21 16,-22-18-17-16,20 18-30 0,-20-18 40 0,-20 0 2 0,23 0 11 0,16 0-36 0</inkml:trace>
  <inkml:trace contextRef="#ctx0" brushRef="#br0" timeOffset="2552.16">24148 12524 70 0,'0'0'0'0,"0"0"59"0,0 0-33 15,0-20 28-15,0 20-28 0,-20-36 40 0,20 18-31 16,0 0-5-16,-16 18-17 0,16 0 0 0,0-20 8 0,0 20-13 16,0 0 9-16,-20 0-3 0,20 0-9 0,0 20 5 15,0-2-5-15,0 19 6 0,-19 0-4 0,19-1-4 0,0 2-3 0,0 54 5 16,-17 35-5-16,17-71 0 0,0 18 4 0,17 56 5 0,-17-56-6 15,0 54-2-15,19-54 0 0,-19 55-2 0,0-74 1 16,20 56-1-16,-20-18 2 0,16-76 1 0,-16 22-2 0,20-22 1 16,-4 2 0-16,-16-19 0 0,36 0 0 0,-36 0 1 0,0 0-2 0,39 0 1 15,-20 0-2-15,1-36 5 0,16-3 0 0,0 5 0 16,-36 13 1-16,33-34 5 0,8 18-4 0,-5-16 2 0,3 14-3 16,-22 2 2-16,-17 37-3 0,19-17 0 0,-19 17 6 15,0 0 4-15,0 0-8 0,-19 0-1 0,2 17 5 0,-22 20-4 16,23-37-5-16,-45 39 1 0,8 14 0 0,1-35-4 15,-9 20-8-15,28-2-13 0,-23-36-10 0,40 21-8 16,-23-4 15-16,39-17-44 0,-17 0-25 0,17 0 40 16,0 0-65-16,17 0-3 0,-17-17 81 0</inkml:trace>
  <inkml:trace contextRef="#ctx0" brushRef="#br0" timeOffset="2836.53">25102 13335 156 0,'0'0'99'0,"0"0"-61"0,-16 0 24 0,-1 0-10 0,17 0-33 0,-36 0 12 0,0 0-10 16,17 0-14-16,19 18-2 0,-36 0 3 0,-3 0-5 15,3 21 2-15,17-22-2 0,2 3 2 0,-22 34-1 0,1 21 0 16,18-40-2-16,4 39 1 0,-1-53-2 0,17 52 1 0,0-56 0 0,0 39 0 16,0-19 0-16,17-1-3 0,-17 1 1 0,16-17 1 15,4-3 1-15,-20-17-1 0,0 0 0 0,22 0 0 0,-6 0 3 0,4 0-1 16,-1-17 0-16,-2-3 2 0,2-36 1 0,17 2-1 0,3-2-1 15,-39 0-1-15,36 1-2 0,-36 0-2 0,36-56 1 0,-17 39 0 16,-19-4 2-16,17 58 4 0,-17 0-1 0,0 0-7 16,0 18-3-16,0-19-2 0,0 19-19 0,0 0 9 0,-17 0-2 15,17 19-2-15,0-19-26 0,0 18 21 0,0 0-2 0,0 0-39 16,0 2 29-16,0 16-46 0,0-36 42 0,0 20 3 0,0-3 7 0,0 38-33 16</inkml:trace>
  <inkml:trace contextRef="#ctx0" brushRef="#br0" timeOffset="3083.07">25329 13667 57 0,'0'0'0'0,"0"0"84"16,0 0-5-16,-19 0-21 0,19 0-6 0,0 0-26 0,-22-19 42 15,22 19-53-15,-20 0 11 0,7 0-6 0,-7 19-11 16,1-19 5-16,2 18-2 0,17-18-5 0,0 18-1 0,-19 3 4 0,19-4-7 16,-17 0 3-16,17 2-5 0,0 1 2 0,0-20-2 0,-19 36 2 15,19-36-1-15,0 18 1 0,19 1-1 0,-19-1-1 0,0-18 1 16,17 19 1-16,2-19-1 0,-19 0 0 0,0 0-1 0,36-19 3 0,-36 1-3 15,33-38 1-15,-33 19 3 0,42-37 1 16,-23-18-6-16,-19 18 2 0,17 56 0 0,-17-56-2 0,0 57 1 16,0-2-3-16,0-19 1 0,-17 20-7 0,17 0-3 0,0 18-22 15,0 0 9-15,-19 0-76 0,19 0 60 0,-22 0-46 0,22 0 38 16,0 36-102-16,-20-18 117 0,20 2-32 16</inkml:trace>
  <inkml:trace contextRef="#ctx0" brushRef="#br0" timeOffset="3423.7">25899 12136 150 0,'0'0'0'0,"0"0"129"0,0 0-84 0,0-18-25 0,0 18 0 15,0 0 15-15,0-19-4 0,0 19-1 0,0 0-17 16,0 0 10-16,0 19 3 0,0 18-7 0,0-37-11 16,0 55 7-16,0 1-2 0,0 36-2 0,0-38-7 15,0 76 4-15,0-56-2 0,0 0-2 0,0-1 0 0,0 1-2 16,0 72 10-16,0 22 4 0,0-20-12 0,-16 18-3 0,16-94 1 0,0 2 0 15,-20 73-4-15,20-17-2 0,-19-38-10 0,19 1-19 16,0-36-21-16,-17-4-37 0,17-53 32 0,0 37-99 16,0-37-69-16</inkml:trace>
  <inkml:trace contextRef="#ctx0" brushRef="#br0" timeOffset="18006.43">23832 6843 366 0,'0'-18'7'0,"0"18"4"0,0 0-6 0,0 0 1 0,0 0 0 16,0 0-1-16,0 0 4 0,0 0 2 0,0 0-6 0,17 0 1 0,-17 18 4 15,0-18-4-15,19 17 6 0,-19-17-9 0,0 38 4 0,22-38-3 16,-22 37 0-16,0-37-1 0,0 38 0 0,17-21-2 15,-17 2 1-15,19 19-1 0,-19-2-1 0,0-18 2 0,20 0-1 16,-20-18 0-16,16 37-1 0,-16-37 0 0,0 19 1 0,20-19 0 0,-20 19 0 16,16-19 0-16,-16 0 1 0,0 0-1 0,20-19-1 15,-4 0 2-15,6-18 2 0,-5 1-2 0,2 17-1 0,1-55 2 16,-4 38-2-16,-16 17-1 0,20 1 2 0,-20-18-2 16,16 36 0-16,4-38 0 0,-20 38 0 0,16 0 0 15,-16 0 1-15,0 0 0 0,17 0-1 0,-17 0-1 0,0 17 2 0,22 4 0 16,-22-4 1-16,0 2-2 0,19 18 0 0,1-1 1 0,-20-17 0 15,16 19-1-15,-16-38 2 0,20 36 0 0,-4-18 1 0,23 0 3 16,-39-18 0-16,14 0 5 0,27 0 0 0,-21 0-5 16,-20-18-1-16,36 0 4 0,-17-18-1 0,17 17-1 0,-19-19-4 15,-1 2 2-15,-16 36-3 0,42-37 1 0,-26 1-1 0,-16-2 0 16,39 20-2-16,-39-19-4 0,17 18-9 0,-17 19 6 16,0-19-3-16,19 19-12 0,-19-17-6 0,17 17 13 0,-17 0-3 15,0 0-22-15,0 0-7 0,0 0 23 0,0 0-30 0,0 17 23 16,0-17-5-16,0 0-5 0,0 19-43 0,0 0 47 0,16-19-18 0,-16 19 2 15</inkml:trace>
  <inkml:trace contextRef="#ctx0" brushRef="#br0" timeOffset="18362.23">24754 6049 60 0,'0'0'0'0,"0"0"38"0,0-17 6 16,0 17 5-16,0 0-26 0,0-19 18 0,22 2-6 0,-22 17-21 15,0-20 0-15,0 20 11 0,0-18-4 0,16 18-3 0,-16-18-9 16,0 18 7-16,20 0 0 0,-20 0-2 0,19 0-7 16,-19 0 6-16,17 0-2 0,-17 18 0 0,0-18-5 15,0 38 1-15,19-21-3 0,-19 2-1 0,0 19 2 0,17-2-4 0,-17 94 2 16,19-94-2-16,-19 19-1 0,0 36 0 0,0-55-1 16,0 22 1-16,0-22 2 0,0 0-1 0,0 39 4 0,0-39-5 0,0-17-1 15,0 36 1-15,0-36 1 0,0 0 0 0,17-19-1 0,-17 18 3 0,0-18-3 16,22 18 2-16,-22-18-2 0,16 0 5 0,-16-18-2 15,39 0 7-15,-22-20-5 0,2 2-3 0,17 36 1 0,-19-38 4 16,-17 2 0-16,38 18 3 0,-18-3-4 0,-1 5 2 0,-2-4-4 16,2 4 7-16,-2 16-6 0,2-20 2 0,-19 20-3 0,20 0 0 15,-7 20 2-15,-13-4-1 0,20 4 4 0,-20 17-4 0,22 17 1 0,-22-35-3 16,0 36 1-16,0-17-3 0,0 36-2 0,0-20-7 16,0 20-16-16,-22-55 5 0,22 36-36 0,0-19 18 0,0-16-4 15,0 16-5-15,-20 2-62 0,20-21 41 0,0-17-2 0,0 37-42 0,0-37 35 16</inkml:trace>
  <inkml:trace contextRef="#ctx0" brushRef="#br0" timeOffset="18582.41">25512 6769 134 0,'0'0'0'0,"0"0"147"0,0 0-70 15,0 0-33-15,0 0-4 0,0 0-24 16,0 0 11-16,-17 0-3 0,17 0-12 0,0 0 11 0,0 19-6 15,0 18 0-15,0-19-10 0,0 20 12 0,0-2-13 16,0 1 1-16,0-1-4 0,0 21 0 0,0 15-2 0,0-35-3 16,0 1-4-16,0-19-4 0,0-2-7 0,0 20-37 0,0-37 16 15,0 18-58-15,0-18-28 0,0 0-11 0,0-18 82 16,0 0-36-16</inkml:trace>
  <inkml:trace contextRef="#ctx0" brushRef="#br0" timeOffset="18698.78">25476 6402 102 0,'0'-20'174'0,"0"1"-54"0,0 19-89 15,0-17-3-15,-22-2 17 0,22 19-12 0,0 0-9 0,0 0-16 16,-17 0 5-16,17 0-9 0,0 19 0 0,0-19-2 0,0 17 0 16,0 2-4-16,0-19-3 0,0 20-4 0,0 16-42 0,0-20-7 15,0-16-21-15,0 21-32 0,0-3 45 0,0-18-50 16,0 0 30-16</inkml:trace>
  <inkml:trace contextRef="#ctx0" brushRef="#br0" timeOffset="18916.5">25661 6049 92 0,'0'0'81'0,"0"-17"79"16,0 17-129-16,0 0-4 0,17 0-3 15,-17 0-5-15,0 0 5 0,0 17-18 16,19 4 4-16,-19-21-6 0,0 36 5 0,20-18 0 0,-20 20-4 16,0-21 1-16,0 20 2 0,0 0-5 0,0-2-1 0,0 59 5 0,0-58-2 15,0 21-2-15,0-3 0 0,0 37 5 0,0-16-3 0,0-20-4 16,0-17-1-16,0 17 1 0,0-17-1 0,0 54-1 0,0-1-7 0,0-54-1 15,0 18-5-15,-20 149-149 16,20-185 81-16,0 17 33 0,0-17-81 0,0-19 102 16,0 0-41-16</inkml:trace>
  <inkml:trace contextRef="#ctx0" brushRef="#br0" timeOffset="19313.38">26049 7047 38 0,'0'0'12'0,"0"0"-1"0,0 0-3 0,16 17 17 0,-16-17-8 0,0 19 2 16,0-19 2-16,0 18 22 0,20 0 2 0,-20-18-22 0,0 0 1 16,0 20 17-16,16-20-7 0,-16 17-21 0,20-17 6 0,-20 0-12 15,19 19 6-15,-5 0-1 0,-14-19-8 0,0 0 1 0,19 0-1 16,3 0 8-16,-2 0-9 0,-20 0 0 0,0 0 0 0,16-19 0 0,4 0 1 15,-20 19-3-15,19-17 1 0,-19-21-1 0,0 38 0 16,17-37 1-16,-17 1 0 0,0-2 0 0,19 2-1 16,-19-1-1-16,0 1 2 0,0 36-2 0,0-38 2 0,0 20 0 15,0 0 1-15,0-1-1 0,0 19-1 0,-19-19 2 0,19 0 6 0,-17 19-3 0,-2-17 11 16,19-2-11-16,-20 19-1 0,4 0 6 0,-4 0-4 16,-2 0-1-16,3 19 5 0,5-19 1 0,-25 17-5 0,39 2 0 15,0 0 0-15,-16-19-2 0,-4 55 5 0,4-38-5 0,16 4 1 0,-20 15-2 0,1 20 5 16,19-1 0-16,-22 18-2 0,22-55-5 0,0 19 0 0,0 20 3 15,0-40-4-15,22 38 1 0,-22-17-3 0,39-21 2 0,-23 39-1 16,20-18-13-16,-36-20 2 0,39 0-49 16,-25 1-4-16,27-19-26 0,-41 0 35 0,36 0-83 15,-16 0 1-15,-1 0 88 0,-2 0-5 0</inkml:trace>
  <inkml:trace contextRef="#ctx0" brushRef="#br0" timeOffset="19668.49">27338 5883 86 0,'0'0'0'0,"0"0"101"15,-17 0-36-15,17 0-11 0,0 0-31 0,-19 0 17 0,19-17-23 16,-19 17 0-16,2 0 14 0,-2 0-3 0,-3 0-15 0,-31 0 20 16,53 0-24-16,-36 0 1 0,0 0 8 0,-5 17-3 0,21 4-11 15,-32 33 19-15,35-36-13 0,-38 38 5 0,35-18-9 16,-35 34 6-16,19-35-5 0,17 0-2 0,-17 55 3 0,36-37-3 16,-36 0 1-16,14 39 7 0,22-38-7 0,0 35 1 0,-17 0-5 0,17 2-1 15,0-55-1-15,17 54 5 0,-17-37-4 0,38 36 0 16,-38-54 1-16,39 56 3 0,-3-2-3 0,-19-35-1 15,19 0-2-15,2-2-5 0,1-15-13 0,-22-23 4 0,2 4-6 16,-2-1-5-16,2-1-7 0,14 0-53 0,28 1-31 0,-25 0-45 16,0-19 82-16,-17 0 15 0,15 0-11 0</inkml:trace>
  <inkml:trace contextRef="#ctx0" brushRef="#br0" timeOffset="20176.25">27872 6825 81 0,'0'0'0'0,"0"0"88"15,0 0-50-15,0 0 19 0,0 0-11 0,0 0-25 0,0 0 15 0,0 0-22 16,19 0 14-16,-19 18-4 0,20-18-9 0,-6 0-2 16,-14 0-7-16,19 0-1 0,-19 17 0 0,22-17 2 0,-22 0-5 15,19 0 3-15,-2 0-3 0,2 0 3 0,-19 0-3 0,20 0 0 16,-4 0 2-16,-16 0 1 0,20-17-1 0,-20-1-1 15,16 0-2-15,1-20 2 0,-17 19-1 0,0 2 0 16,0-2 5-16,0 19-7 0,0-19 1 0,0 1 0 0,0 0 1 16,0 0 4-16,0-3 2 0,-17 21 2 0,17-16-4 0,-16 16 2 15,16 0 0-15,-20 0 5 0,4 0-9 0,-4 0 10 0,20 16-9 0,-19 5 5 16,2-21-5-16,-2 36 6 0,-3-36-5 0,22 37 4 0,-19-18-5 16,19-2-1-16,-14 21 4 0,14-19-4 0,-20-1 0 0,20 17-1 15,-19-14-2-15,19 15 2 0,0 1 0 0,0-37-2 0,0 36-1 16,0 2-2-16,0-2 2 0,19-17-7 0,-19-1-1 15,20 0-2-15,-6-18-3 0,5 20-18 0,-19-3 9 0,22-17-31 0,-3 19 19 16,17-19-48-16,0 0-16 0,-16-19-26 0,-20 2 61 16,55-3-87-16</inkml:trace>
  <inkml:trace contextRef="#ctx0" brushRef="#br0" timeOffset="20535.27">28519 6087 57 0,'0'0'46'0,"0"0"27"16,0-17-51-16,0 17-1 0,0 0-3 0,-19 0 15 0,19 0-18 0,0 0 28 15,0 0-18-15,-17 17-14 0,17-17 10 0,0 19-3 16,-22 17 3-16,22 1-9 0,0 0-1 16,0-17-2-16,0-3-5 0,-16 18 4 0,16-15-5 0,0 18 3 15,0-21-4-15,0 22 0 0,0-23-1 0,0 20 1 0,0-15-1 16,0 16 2-16,0-20 0 0,0 2-1 0,0-19 1 0,0 36-3 0,0-16 2 15,0-4 1-15,0-16-1 0,0 21 1 0,0-21 0 0,16 0 4 16,-16 0-2-16,0 0-3 0,22 0 5 0,-22 0-7 0,17 0 4 16,2-21-3-16,1 21 1 0,-20-16 1 0,16 16-1 0,20-36 7 15,-16 36-7-15,-20 0 2 0,33-20 6 0,-11 1-3 0,-22 19-1 16,39-17 7-16,-23 17-7 0,-16 0 7 0,20 17-11 0,-4-17 8 0,-16 19-1 16,20 17 11-16,-1 0-3 0,-19 21-8 15,0 16-2-15,0-54-7 0,0 19 3 0,0 36-1 0,0-38-1 0,-19 20-2 16,19-1-8-16,-20-36 1 0,20 17-5 0,0-18-6 0,0-18-6 0,-16 38-49 15,16-38 28-15,0 17-67 0,0-17-44 0,-20 0 16 16,20 0 55-16</inkml:trace>
  <inkml:trace contextRef="#ctx0" brushRef="#br0" timeOffset="21145.16">29513 5996 163 0,'0'0'167'0,"0"0"-120"0,0 0-11 16,0 0-6-16,0 0-5 0,0 0-5 0,0 0-12 16,16 0 10-16,-16 0-13 0,22 0-1 0,-22 0 0 15,39 0 3-15,-22 0-2 0,2 0-2 0,-2 0 3 0,22 0-1 16,-26 0 0-16,29 0 0 0,-23 0 0 0,-19 0-3 15,36 0 0-15,-16 17 2 0,-4-17-1 0,-16 0 0 0,20 19 3 16,-20-19-3-16,0 17 6 0,0 21 1 0,0-19 0 16,0-1-6-16,0 20 4 0,-20-21-3 0,20 2-1 0,-36 19 2 15,36-21-4-15,-36 18 3 0,17 23-1 0,-3-22 0 0,-11-16-3 16,33-4 0-16,-39 41 2 0,22-39-2 0,-19 18 3 0,36 3 0 16,-39-3-2-16,17-20-1 0,22 5-2 0,-16-3 1 0,-1 0-1 15,17 0 0-15,0-18-2 0,-19 38-13 0,19-2-10 16,0-36 10-16,0 38-26 0,0-38 16 0,0 36-35 0,0 2-18 15,0-21-26-15,19 2-27 0,-19-1 74 0,0 1-54 16</inkml:trace>
  <inkml:trace contextRef="#ctx0" brushRef="#br0" timeOffset="21298.37">29571 7340 162 0,'0'0'144'0,"0"0"-96"0,-20 0 21 0,20 0-40 0,-22 0 22 16,22 0-30-16,-16 0 21 0,16 0-33 0,-17 0 1 15,17 0-6-15,0 0-3 0,0 20 1 0,0-20-14 0,0 0 0 16,0 0-32-16,0 19-31 0,0-19-34 0,0 0 37 16,0 0-3-16,17 0-49 0,-17 0 55 0</inkml:trace>
  <inkml:trace contextRef="#ctx0" brushRef="#br0" timeOffset="21615.25">30066 5904 141 0,'0'0'51'0,"0"0"-4"0,0-21 25 0,0 21-15 0,0 0-33 0,0 0-4 0,0 0-2 15,0 0 12-15,22 0-4 0,-22 0-15 0,0 0 9 0,17 21-3 16,2-21-9-16,17 17 5 0,-16 20 0 0,-20-37-7 15,36 38 2-15,-20-21-4 0,23 57 8 0,0-37-7 16,-23 1-2-16,20 36 4 0,0 36-3 0,-19-54-1 0,-17 54 0 16,22-2 3-16,-22-51-3 0,0-1 1 0,0 54 1 0,-22 75 0 15,5-130-3-15,1 1-1 0,-4 54 0 0,4-54-1 0,-20 35 2 16,-20 2-2-16,34-37-3 0,-14 17-4 0,20-55-2 16,-20 20-24-16,16-21 8 0,-16 3-35 0,36-20 22 0,-41 16-52 15,24-16-31-15,17 0 52 0,-16-16-45 0,-4-4 31 0</inkml:trace>
  <inkml:trace contextRef="#ctx0" brushRef="#br0" timeOffset="22033.39">31397 6087 94 0,'0'0'131'0,"0"0"-102"16,-19-17 16-16,19 17-9 0,-17 0-6 0,17 0-19 16,-19-21 8-16,-1 21-6 0,-2 0-4 0,22 21-5 15,-16-21 5-15,-1 36 3 0,17-36-5 0,-19 56 6 0,19-39-5 16,-17 2-1-16,-2 36 7 0,2 0-3 0,-2-17-6 0,-1-2 0 16,4 20 0-16,-6-1-2 0,22-19-1 0,0-17 1 0,-17 17-1 0,17 0 0 15,-19 21-1-15,19-39 0 0,0 1 0 0,0-19-1 16,0 36 1-16,0-36-1 0,0 19 1 0,19 0-1 15,-19-19-1-15,0 0 1 0,0 0 0 0,0 0 0 0,17 0 1 0,-17 0-2 16,0 0 1-16,0 0 0 0,0 0 1 0,0 0-2 16,0 0 2-16,0-19 0 0,0 19 1 0,0 0-2 0,0 0 0 15,0 0 1-15,-17 0 1 0,-19 19-1 0,36-19-1 16,-19 0 2-16,2 19 0 0,17-19-1 0,-19 36-1 0,19-36 1 0,-36 55 3 16,36-36-2-16,-22-1 4 0,2 37-2 0,20-17-1 15,-16-2-4-15,16 19 3 0,0-35 0 0,0 16-3 16,0-17-2-16,16 17-2 0,-16 1-16 0,20-19-19 0,2 20 12 15,-6-21-50-15,-16 3 27 0,39-1-78 0,-3 17-29 0,-19-36 103 16</inkml:trace>
  <inkml:trace contextRef="#ctx0" brushRef="#br0" timeOffset="22989.08">25033 9795 93 0,'0'0'0'0,"0"0"114"16,0 0-54-16,-19 0-32 0,19 0 20 0,0 0-28 0,0 0-4 0,-17 0 14 16,17 0-20-16,-19 0 1 0,19 0 2 0,-20 0 9 15,20 0-14-15,0 17 2 0,0-17-2 0,-16 0-2 16,16 0 0-16,0 0-3 0,0 0-1 0,0 0 0 0,0 0 0 16,0 0-1-16,0 0 0 0,0 19 0 0,0-19-1 0,0 0 1 15,0 0 0-15,0 19 0 0,0-19-1 0,0 0 2 16,0 18-2-16,0 0 1 0,0 1 0 15,-22-2 0-15,22 3 0 0,0-1-1 0,-17-2-1 0,17 1-1 16,-19 2 2-16,19-2 0 0,-17 19 0 16,17-37-1-16,-19 18-1 0,19-18 2 0,0 19-2 0,-17-19-3 0,17 18 3 15,0-18-1-15,0 0 0 0,0 18-3 0,-19-18 3 0,19 0 0 0,0 0 2 16,0 0 2-16,19 0-2 0,-19 0 4 0,17 0 1 16,2 0-3-16,-2 0 4 0,2 18 1 0,-2-18 3 0,5 0-3 15,-22 20 3-15,36-20-4 0,-36 0 0 0,19 18 2 0,-19 0 1 16,17 1-4-16,-17-1 1 0,19 1 0 0,-19-1-2 0,17 0 4 15,-17 20-3-15,0-38 0 0,0 36 3 0,0 1-1 0,0-18-3 16,0 17-1-16,0-36-2 0,-17 55 5 0,-2-36-4 16,2-19 1-16,-2 37-3 0,-17-18 0 0,-3-2 2 15,3 2 1-15,17-19-3 0,2 19-2 0,-22-1 1 0,23-18-5 0,-6 18 0 16,22-18-4-16,-20 19-21 0,4-19-12 0,16 0-4 0,0 0 22 16,0 0-27-16,0 20 23 0,0-20-39 0,16 0 28 0,-16 0-4 15,0 0 0-15,20 0 3 0,2 0-21 0,-6-20 15 0</inkml:trace>
  <inkml:trace contextRef="#ctx0" brushRef="#br0" timeOffset="24981.32">26602 8632 29 0,'-19'0'9'0,"19"0"-3"0,0 0 3 0,0 0 0 0,0 0 2 0,0 0-9 15,0 0 3-15,0 0-4 0,0 0 0 16,0 0 0-16,0 0-1 0,0 0 0 16,0 0-1-16,0 0-1 0,0 0 1 0,0 0-6 0,0 20-1 15,0-20-1-15,0 0 5 0,0 0-3 0,0 0 3 16,0 0 1-16,0 0 1 0,0 0-1 0,0 0 2 15,0 0 0-15,0 0 1 0,0 0 0 0,0 0 1 16,0 0 5-16,0 0-2 0,0 0 3 0,0 0-3 0,0 0 5 16,0 0 3-16,0 0-5 0,0 0 21 0,0 0-17 15,0 0 13-15,0 0 2 0,-20 0-12 0,20 0 11 0,0 0-13 16,0 0 0-16,0 0 13 0,-16 0 3 0,16 0-15 0,0 0 12 16,0 0-3-16,-22 0-12 0,22 0 8 0,-20 0-11 0,20 0 7 15,0 0-7-15,-16 0 0 0,16 0 5 0,-17 17-2 16,17-17-4-16,-19 19 5 0,2-2-2 0,17-17-4 0,0 0-2 0,0 20 0 15,-19-2 4-15,-1-18 3 0,20 18-2 0,0 19-5 16,-16-37 3-16,16 37-4 0,0-37 0 0,-20 19-1 0,20-2 6 0,0 21-2 16,0-38-4-16,-22 36 0 0,22-36-1 0,0 20 5 15,0-3-5-15,0 2-2 0,0-1 3 0,0 0 0 0,0-18 0 16,22 20-1-16,-22-2-2 0,20-18-2 0,-20 0-3 0,16 18-4 0,23-18-19 16,-39 18 8-16,53-18-78 0,-37 0-4 0,26 20-13 15,-6-20-9-15</inkml:trace>
  <inkml:trace contextRef="#ctx0" brushRef="#br0" timeOffset="25331.99">27039 8779 68 0,'0'0'53'0,"0"0"-23"0,0 0 0 0,-14 0 23 0,14 0-6 15,0-18-26-15,-19 18-3 0,19 0-1 0,0 0 10 0,-19 0-14 0,19 0 7 16,-17-18-10-16,17 18 1 0,-19 0 10 0,19 0-14 0,-17 0 4 0,-2 0 0 15,-1 0 0-15,20 0-6 0,-22 18 3 0,6 0-2 16,16-18-2-16,0 19-1 0,-17 0 3 0,17 18-1 0,0-37-3 16,-19 37 0-16,19-19-2 0,0 0 2 0,0-18 0 0,0 38 0 15,0-38-2-15,0 36-2 0,0-36 2 0,19 36 3 0,-19-36-3 16,17 20 1-16,-17-2 0 0,16-18 0 0,-16 0 0 0,22 0-1 16,-22 0 2-16,20 0-1 0,-20-18 1 0,19-2-1 15,-19 2-2-15,17 0 1 0,-17 18-5 16,0-19 1-16,19 2-7 0,-19 17 5 0,0-20-13 0,0 2-7 15,0 18-1-15,0-18 12 0,0 18-13 0,0 0 14 16,0-18-13-16,0 18-6 0,0-20-3 0,0 3-2 0,0 17 6 16,0 0 20-16,0 0 3 0,0 0-7 0,0 0 7 0,0 0-2 15,0 0-17-15,0 0 13 0,0 0-1 0,0 0-27 0,0 0-13 16</inkml:trace>
  <inkml:trace contextRef="#ctx0" brushRef="#br0" timeOffset="25860.99">27247 8725 65 0,'0'0'18'0,"0"0"27"0,0 0 25 16,-22 0-49-16,22-20 0 0,0 20 19 0,0 0-8 0,0 0-8 15,0 0-14-15,0-17 7 0,0 17-2 0,0 0-2 16,0 0-2-16,0 0-1 0,0 0-5 0,0 0 6 0,0 0-6 15,0 0-1-15,0 0-1 0,0 17-1 16,-17 21 2-16,17-20-2 0,0-18-1 0,0 37 2 0,0 0 0 16,0 19 1-16,0-56-2 0,0 36 4 0,-17 2 5 15,17-21-1-15,0 2-5 0,0-1 0 0,0 0 4 0,0-18-6 0,0 20 8 16,0-20-6-16,17 0 0 0,-17-20-1 16,17-16-1-16,5 17 0 0,-22 19-2 0,36-55 3 15,-17 55-2-15,0-56 1 0,-2 20-2 16,2 18 3-16,-2-1-1 0,0 0 1 0,-17 1-1 15,0 18 1-15,19-18 0 0,3 18 9 0,-22 0-8 0,17 0 5 16,-17 0-1-16,19 0-4 0,-19 18 1 0,0 19-2 0,19-18-1 16,-19 18 2-16,0 0 0 0,0-1-5 0,0-36 1 15,17 55 1-15,-17-36-6 0,0 17-10 0,0-16 3 16,0-2-4-16,0 18-23 0,0-36 15 0,0 37-36 0,0-18 24 0,0-1-48 16,0 1 31-16,0-19-9 0,19 19-62 0,-19-19 44 0,0 0 34 15</inkml:trace>
  <inkml:trace contextRef="#ctx0" brushRef="#br0" timeOffset="26191.06">27800 8613 85 0,'0'0'80'0,"0"0"-7"0,0 0-18 0,0 0-33 16,0 0-2-16,0 0 14 0,0 0-6 0,0 0-15 15,-19-18 10-15,19 18-11 0,0 0-1 0,0 0 9 0,0 0-10 0,-22 0 7 16,22 0 10-16,0 0-19 0,0 0 6 0,-17 0-3 15,17 0-7-15,0 18 7 0,0-18-6 0,-17 0-1 0,17 19 5 16,0 1-8-16,0-3 2 0,-19 19 1 0,19-16-1 16,0-2-1-16,0 18-2 0,-17 2 3 0,17-1-2 15,0 18-2-15,0-55 0 0,0 56 3 16,0-39 0-16,0-17 0 0,17 37-2 0,-17-19 0 16,0 2 2-16,19-2 2 0,-19 0-3 15,0-18-1-15,0 18 2 0,17-18 3 0,-17 0-1 16,0 20 0-16,0-20-2 0,0 17 0 0,0-17 1 0,0 19-2 15,0-1-3-15,-17-18 0 0,17 19-4 16,0-19-13-16,-19 19-14 0,19-19 10 0,-17 0-33 0,17 18-15 0,-19-18-63 16,19 0 80-16,0 0-1 0,-17-18 3 0,17 18-45 15</inkml:trace>
  <inkml:trace contextRef="#ctx0" brushRef="#br0" timeOffset="26711.9">28243 8705 38 0,'0'0'0'0,"0"0"40"0,0 0-24 16,0 0 26-16,0 0-16 0,0 0-1 0,0 0 1 0,0-17 22 15,0 17-24-15,0-19 18 0,0 19-22 0,0 0-1 0,0 0 0 0,0 0-1 0,-20-17 47 16,20 17-52-16,0 0 12 0,0 0-5 16,-16 0-1-16,-4 0-4 0,20 0-8 0,-19 0 2 15,19 0-5-15,-17 17-1 0,-2 19 5 0,19-36-7 16,-22 38 1-16,22-2-1 0,-17-17 2 0,17 0-1 0,0-1-1 0,-16 18 2 16,16 2-1-16,0-2-1 0,0-36 1 0,0 37 0 15,0-18-3-15,0-1 1 0,0 0 2 0,0-18 1 16,16 20-2-16,-16-20-2 0,17-20 2 0,5 2 0 15,-3 0 0-15,-2-1 0 0,-17-18-1 0,19 19 0 0,-19-18 2 16,20 16-2-16,-4-34 0 0,4-2-5 0,-20 38 2 16,16-20-3-16,-16 2 1 0,0 36-2 0,0-17-2 0,0-22-31 0,0 21 25 15,0 18-2-15,0-18-24 0,0 18-14 0,0 0-100 16,0 0 104-16,0 0-44 0,-16 18 33 0,16 0 41 16,0 1-13-16</inkml:trace>
  <inkml:trace contextRef="#ctx0" brushRef="#br0" timeOffset="37629.06">25102 8080 38 0,'0'0'14'0,"0"0"8"0,0 0 5 0,0 0 7 0,0-20-17 15,0 20 19-15,0 0-1 0,0-18-5 0,0 18-3 16,0 0-15-16,0-18 13 0,0 18-1 0,0 0-2 0,0 0-13 16,0 0 8-16,0-19-2 0,0 19-9 0,0 0 11 15,0 0-9-15,0 0 1 0,0 0 7 0,0 0-9 0,0 19 3 16,0-19 1-16,22 18 0 0,-22-18-1 0,0 18-5 15,0-18-2-15,0 20 4 0,0-2-1 0,0 0-5 0,20 0 8 16,-20 19 1-16,0-37-8 0,0 37 2 0,0 19-2 16,19-20 0-16,-19 1-3 0,0 0 4 0,0 36-2 0,0-34-1 15,0 88 2-15,0-88-2 0,0-3 0 0,0 74-3 16,0-73 2-16,0-1 0 0,0 38-3 0,0-37-1 0,0-18-1 16,17 37-10-16,-17-2-3 0,0-34 6 0,0 16-16 0,0-36 13 15,0 18-2-15,19 1-27 0,-19 0 19 0,0-19-3 0,0 18-4 16,0 0-90-16,0-18 80 0,0 0 5 0,0 0-59 0</inkml:trace>
  <inkml:trace contextRef="#ctx0" brushRef="#br0" timeOffset="38066.05">24958 8632 39 0,'0'0'24'0,"0"0"-5"0,-16-19-7 0,16 19 16 15,0 0-12-15,-22 0 16 0,22 0-2 0,-17 0-1 0,17 0-2 16,0 0-14-16,0 0 40 0,0 0-39 16,0 0 15-16,0-18-4 0,17 18 0 0,-17 0-13 0,0 0 0 15,22 0 0-15,-6-18 8 0,23 18 5 16,-22 0-13-16,2-18-7 0,-2 18 0 0,19 0 7 0,-20 0-10 15,6 0-1-15,-2 0 0 0,-1 0-1 0,-2 0-1 0,2 0-10 16,-19 0-1-16,17 18-20 0,-17-18 11 0,19 0-2 0,-19 0-78 16,20 0 57-16,-20 0-6 0,0 18-95 0,0-18 115 15,0 0-34-15</inkml:trace>
  <inkml:trace contextRef="#ctx0" brushRef="#br0" timeOffset="38455.62">25620 8613 43 0,'0'0'23'0,"0"0"9"0,0 0 12 0,0 0 3 0,0 0-26 0,0 0 15 16,0 0-6-16,-17 0-1 0,17 0-16 0,0 0 12 15,0 0-4-15,-16 0-12 0,16 19-2 0,0-19 1 0,0 0-1 0,-20 0 13 16,4 20-8-16,16-3-2 0,-20-17-5 15,20 36 7-15,-19-16-8 0,19-2 0 0,0 0-2 0,0 0 0 16,-17 38 2-16,17-20-3 0,0-36 0 0,0 38 0 16,17-38 0-16,2 36-3 0,-19-16 4 0,20-3-1 0,-20 2 1 0,16-19-3 15,4 18 6-15,-4 0 2 0,1-18-4 0,2 0 1 16,-19 0 3-16,39 0-3 0,-39-18 4 0,19 0-5 0,1 18 0 0,-20-19 1 16,0 2 0-16,36-3 2 0,-36-16-3 0,16-2 1 0,-16 21-2 0,20 17-1 15,-20-37 1-15,0 37-1 0,0-38 0 0,16 20 1 0,-16-18 1 0,0 16 0 16,0 3-1-16,0-2 0 0,0 2-3 0,-16 17 1 15,16 0 4-15,-20 0-3 0,4 0-1 0,-4 0 0 16,20 0-1-16,-16 0-1 0,-4 0-7 0,20 0 1 0,-19 17-12 0,19 2 6 16,-17-2-17-16,17 3 10 0,-22-20-4 0,22 36-41 0,0-18 23 15,0 20-72-15,0-1 0 0,22 0 21 0</inkml:trace>
  <inkml:trace contextRef="#ctx0" brushRef="#br0" timeOffset="39358.47">28627 8005 40 0,'0'0'0'0,"0"0"43"0,0 0-28 0,0 0 21 0,0 0-1 0,0 0-5 16,0 0-2-16,0 0-16 0,0 0 9 0,0 0-2 0,0 0-11 15,0 0 0-15,0 0 7 0,0 0-8 0,17 19 0 0,-17-19-1 16,0 18 5-16,0 0-2 0,0-18-6 0,22 20 4 0,-22-20-3 16,0 18 9-16,0 0-3 0,0 0-6 0,19-18 10 15,-19 19-9-15,0-1 10 0,20-18-12 0,-20 37 6 0,0-37-5 16,0 18 0-16,0 20 4 0,0-20-5 0,16 20 3 15,-16 16-1-15,0-36-4 0,0 2 1 0,0 34 2 0,0-17-2 0,0-18 0 16,0 54 2-16,0-16-2 0,0-40-1 0,0 39 1 0,0-38-3 16,0 37 2-16,0-18 0 0,0-1 1 0,0-16-1 15,0 16-2-15,0-18-1 0,0-18 0 0,0 37-4 0,0-18 1 16,0-1-1-16,0-18-2 0,0 0-3 0,0 18-41 0,0-18 29 16,20 20-35-16,-20-20-22 0,0 0-18 0,0 0 56 0,16 0 10 15,-16 0 8-15,0-20-17 0</inkml:trace>
  <inkml:trace contextRef="#ctx0" brushRef="#br0" timeOffset="39805.35">29109 8798 60 0,'-17'0'38'0,"17"0"20"0,0 0-25 0,0 0-17 0,0 0-2 0,0 0 9 0,0 0-14 16,17 19-1-16,-17-19 8 0,0 0-9 0,19 0 3 15,-19 18-4-15,17-18-3 0,-17 19 4 0,16-19-4 0,4 0 3 0,-20 17 2 16,22-17 3-16,14 0-1 0,-36 20-5 16,19-20 4-16,-19 0-4 0,0 0-1 0,36 0 7 0,-36 0-7 15,0 0-1-15,17 0 1 0,2-20 3 0,-19 20 0 0,17-17 0 16,-17-2 0-16,22 1 0 0,-22-1-4 0,0 19 4 0,0-19-4 16,16 1 4-16,-16 18 1 0,0-18-1 0,0 0-1 15,-16-2 3-15,16 20-5 0,0-17 3 16,-22 17 2-16,22-19-4 0,-17 19-1 0,-2 0 3 0,2 0-5 0,17 0 1 15,-36-17 6-15,-3 17-2 0,39 0-3 0,-38 0-1 0,18 0 1 16,20 0-1-16,-16 0 0 0,-1 0 4 0,17 0-4 0,0 17 0 16,-19 2 2-16,2-19-3 0,17 17 3 0,-19 3 2 0,-1 16-1 15,20-36-6-15,0 37 0 0,0-37 1 0,-16 37 3 16,16-18 0-16,0 18-2 0,0-1-1 0,0-18 0 16,0 2 1-16,0-3-1 0,0 2-1 0,16 17 1 0,-16-16-1 15,20 16 1-15,-1-18 2 0,-19 2-2 0,17 16 0 16,2-36-1-16,-19 37 0 0,17-37 0 0,-1 19-1 0,-16-1 0 15,42 0-4-15,-26 0-5 0,-16-18 2 0,39 20-14 16,-39-20 8-16,17 0-21 0,2 0 13 0,-19 0-3 0,0 0-5 0,36 0-37 16,-36-20 26-16,17 20-59 0,5-18 43 0,-6 0-39 0,-16 0 66 15,20-1-17-15</inkml:trace>
  <inkml:trace contextRef="#ctx0" brushRef="#br0" timeOffset="40999.9">30697 8098 104 0,'0'0'69'0,"0"0"-40"0,-19 0 21 0,19 0-9 15,0 0-12-15,0 0-18 0,0 0 0 0,0 0 4 0,0 0-8 16,0 0-1-16,0 0 1 0,0 0-1 0,0 0 14 0,0 0-16 16,0 18 3-16,19-18-3 0,-19 0 1 0,0 0 0 0,17 18-2 15,-17 1 3-15,19-19-3 0,-19 18 4 0,17 1 2 0,-17-19-5 16,16 18-1-16,-16 0-2 0,22 2-1 0,-22-2-6 16,20 0-2-16,-20-18-4 0,0 18-3 0,16-18-4 0,-16 20-35 15,0-20 18-15,0 17-7 0,0 2-53 0,20-19 51 0,-20 0 7 0,0 0 11 16,0 18-40-16</inkml:trace>
  <inkml:trace contextRef="#ctx0" brushRef="#br0" timeOffset="41185.56">30916 8060 71 0,'0'0'83'0,"-17"0"-25"0,17 0-30 0,0 0 43 16,0 0-52-16,0 0 11 0,0 0-18 0,0 0-1 0,0 0 6 16,0 0-3-16,0 0-5 0,0 0 6 0,0 0-3 15,0 0-7-15,0 0 0 0,0 20 2 0,0-20-3 0,0 18-1 0,17 0 1 16,-1 0-2-16,4 1 2 0,-20-19 0 0,22 18 3 15,-6 1-9-15,-16-1 1 0,20 0-15 0,-1 2 3 16,-19-20-4-16,0 18-30 0,17-18 15 0,-17 18-6 0,19 0-56 0,-19-18 40 16,0 0 5-16,0 20 7 0,17-20 12 0,-17 0-30 0</inkml:trace>
  <inkml:trace contextRef="#ctx0" brushRef="#br0" timeOffset="41947.96">31729 8042 32 0,'0'0'24'0,"0"0"-14"16,0 0 3-16,0 0 19 0,0-18-15 0,0 18 2 0,0 0 18 15,0 0 7-15,0 0-33 0,0 0 9 0,0 0-10 0,0 0-1 16,0 0-1-16,0 0 8 0,0 0-1 0,0 0-1 0,0 0-8 16,0 0 1-16,0 0-1 0,0 0 9 0,0 0 0 0,0 18-7 15,0-18 5-15,0 18 1 0,0-18-8 0,0 0-1 0,0 20 6 0,0-2-6 16,0-18 0-16,0 18 3 0,-19 0-4 0,19 1 11 0,0-1 1 16,0 19-11-16,0-37-3 0,0 38 2 0,0-20-3 0,0 0 1 15,0 20 2-15,0-21-2 0,-17 2-1 0,17 17-1 0,0 2 2 16,0-21-2-16,0 2 1 0,0 18-1 0,0 19 2 0,0-38-3 15,0 18 1-15,0-36-1 0,0 39-1 0,0-3-4 0,0 1 2 16,0-1-6-16,0-18-2 0,0 20-2 0,0-20 5 16,0 1-1-16,0 18-16 0,0-19-9 0,0 0 15 0,0 0-4 15,0 2-33-15,0 16-53 0,0-18 41 0,0 0 42 16,0-18 7-16,0 20-39 0</inkml:trace>
  <inkml:trace contextRef="#ctx0" brushRef="#br0" timeOffset="42202.26">31652 9167 66 0,'0'0'119'0,"0"-19"-50"0,0 19-17 15,0 0-30-15,0-17 15 0,0 17-21 0,0 0-1 0,0-20 24 16,0 20-15-16,0 0-14 0,0 0 1 0,22 0 6 0,-22 0-11 15,0 0 3-15,0 0 0 0,19 20 6 0,-19-3-13 16,0-17-1-16,0 19 1 0,0-1 3 0,0-18-4 16,17 19-1-16,-17-19-4 0,0 19-16 0,0-1-16 0,0-18-16 15,0 18 19-15,0-18-52 0,0 0-30 0,0 0 56 16,0 0-28-16,0 0 31 0</inkml:trace>
  <inkml:trace contextRef="#ctx0" brushRef="#br0" timeOffset="42575.08">32282 8005 60 0,'0'0'111'0,"0"0"-78"0,-19 0-5 0,19 0-1 0,0 0-3 15,0 0-4-15,0 0 15 0,0 19-20 0,0-19 12 0,-17 0-8 0,17 18-12 16,0 0 6-16,0-18-7 0,0 20 0 0,0-2 2 0,-19-18-5 15,19 36 5-15,0-17 0 0,0-1-3 0,-19 1-5 16,19-1 0-16,0 0 0 0,-22 20-1 0,22-20-3 0,0 0-2 16,-17 2-13-16,17 16 4 0,-17-18-24 0,17-18 13 0,0 18-5 0,0 2-46 15,0-2 32-15,-19 18-44 0,19-36 31 0,0 20 5 16</inkml:trace>
  <inkml:trace contextRef="#ctx0" brushRef="#br0" timeOffset="42842.42">32504 8080 41 0,'0'0'16'0,"0"0"47"15,0 0-7-15,0-20-6 0,0 20-28 0,0 0 19 16,0 0-22-16,0 0-3 0,0 0 16 0,0 0-4 0,0 0-15 15,0 0 12-15,0 0-13 0,0 0 8 0,0 0-2 0,0 20-11 16,0-20 0-16,0 0-1 0,0 18 4 0,0 0-4 0,0-18 0 0,0 37 7 16,0-19-12-16,-20-18 2 0,20 19 0 15,0-1-3-15,0 0-7 0,0 2-1 0,0-2-18 0,-16-18 9 16,16 18-5-16,0-18-5 0,0 18-40 0,0-18 25 0,0 20-62 0,0-20 46 16,0 17 7-16,0-17 13 0,0 0-29 0</inkml:trace>
  <inkml:trace contextRef="#ctx0" brushRef="#br0" timeOffset="43792.09">32910 8447 59 0,'0'0'106'0,"0"0"-33"16,0 0 10-16,0 0-60 0,0 0 1 15,0 0 17-15,0-17-8 0,0 17-9 0,0-18-5 0,0 18-1 16,0 0-10-16,0-20 1 0,0 20-1 0,0 0 5 0,0 0-8 16,0 0 4-16,0-18-3 0,0 18-3 0,0 0-1 0,0 0-1 15,0 0-1-15,0 0 2 0,0 0-1 0,0 0 1 0,0 0-3 16,0 0-9-16,0 0 2 0,0 0-4 0,0 0-2 0,0 0-29 15,0 0 16-15,0 0-6 0,0 0-3 0,0 0-55 0,0 0-21 16,0 0 15-16,0 18 40 0</inkml:trace>
  <inkml:trace contextRef="#ctx0" brushRef="#br0" timeOffset="43953.08">32872 9001 61 0,'0'0'44'0,"0"18"1"15,0-18-24-15,0 18-1 0,-20 2 23 0,20-2-5 0,0-18-25 16,0 36 4-16,0-36-11 0,0 37 4 0,-16-18-2 0,16 18-4 16,0 0-2-16,0-19-2 0,-20 20-3 0,20-2-8 15,-16-36-2-15,16 37-3 0,0-37-6 0,-20 37-39 0,20-20 23 0,-19 2-33 16,19 1 23-16,-17-3-1 0</inkml:trace>
  <inkml:trace contextRef="#ctx0" brushRef="#br0" timeOffset="98095.8">22078 16562 448 0,'0'0'-1'0,"19"20"2"16,4-20 0-16,-23 0-1 0,36 0 2 0,-17-36 0 15,-19 36 0-15,17-40-1 0,2 23 0 0,-2-20 2 0,19 1-1 16,-14 36-1-16,-22-20 0 0,16-17-1 0,4 18 0 0,-1 2 1 15,-2 0 1-15,-17 17-2 0,19-20 1 0,-2 1 0 0,-17 19-1 16,0 0 0-16,19 0 1 0,-2 0-1 0,-17 0 1 0,16 39-1 0,6-22 1 16,-22 0-1-16,20 2 0 0,-20 18 1 0,0 0-2 15,19-37 1-15,-19 19 0 0,0 18 1 0,17 0-1 0,-17-17 1 16,0-20-1-16,0 16-1 0,19-16 3 0,-19 0 0 0,0 0 0 16,17 0 4-16,-17-36-3 0,19 16 0 15,-19 3-1-15,19-20 2 0,-5 1-2 0,-14 16-2 0,20-17 2 0,-20 18-1 16,22-15 1-16,-22 14-2 0,19 1 2 0,-2 2 2 15,-17 17-2-15,19-20-1 0,-19 4 3 0,19 16-3 0,-19 0 3 16,0 0-1-16,17 0 0 0,-17 16 0 0,0-16 0 0,19 37-1 0,-19-18 2 16,17 18-2-16,-17-1 0 0,17 21-1 0,5-21 0 15,-22-36-3-15,0 37-2 0,0 0-4 0,0-17-10 16,19 16-17-16,-19 1-17 0,0-37 20 0,0 17-4 16,0-17-6-16,17 20-56 0,2 16-63 0,-19-36 103 15</inkml:trace>
  <inkml:trace contextRef="#ctx0" brushRef="#br0" timeOffset="98595.91">23113 16396 69 0,'0'0'18'0,"0"0"-1"16,0 0 12-16,0 0-3 0,0 0-12 0,-17 0 13 0,17 0-14 16,0 0 8-16,0-16-12 0,0 16 6 0,0 0-3 0,0-21-2 15,0 21-2-15,-19 0-1 0,19 0-5 0,0 0 0 16,0 0 0-16,0 0 1 0,0 0-2 0,0 0 1 15,-17 0 0-15,17 0 4 0,0 0-4 0,0 0 4 16,0 0-2-16,-19 0 6 0,19 0 7 0,0 21-11 16,0-21 6-16,0 0-6 0,-19 0 5 0,19 16 0 0,0-16-6 15,0 0 4-15,0 20-4 0,0-20 5 0,0 17-5 16,-17-17-2-16,17 19 1 0,0-19-1 0,0 0 2 0,0 18-1 16,0 1-1-16,0-19 1 0,-22 17-1 0,22 3-1 15,0 0 0-15,0-4 0 0,0 4 0 0,0 17-2 0,0-20 1 16,22 3-1-16,-22-4 1 0,0 4 0 0,0 0 0 0,0-4-1 15,17 4 1-15,-17-20-1 0,0 16 1 0,19 5-1 16,0-4 1-16,-19-17-1 0,0 0 1 0,17 0 0 0,-17 0 2 16,19-17-1-16,-19-4-2 0,17 5 3 0,-17-4-2 15,19 4 0-15,-19-24 0 0,0 4 0 0,0 36 0 16,0-37-1-16,17 0 2 0,-17 1-1 0,0-1 2 0,0 18-1 16,0-18 1-16,0 20-2 0,0-3 1 0,0 4 2 0,0-5 3 15,0 2-5-15,0 19 4 0,0 0 1 0,-17 0-4 0,17 0 0 16,0 0 3-16,0 0-2 0,0 19 3 0,0 18-1 15,0-17 0-15,0-3-3 0,0 20 1 0,0-1-3 0,0-16 1 16,0 16 0-16,0 1-2 0,17 20 1 0,-17-41 0 0,0-16 0 16,22 20-2-16,-22 16 0 0,17 0-2 0,-17-15 0 15,0-4-7-15,19 19-13 0,-19-36 8 0,19 20-24 0,-19 0-14 16,17-20-11-16,-17 0 26 0,19 0-57 0,-19 0-16 16,0 0 69-16,17-40-17 0</inkml:trace>
  <inkml:trace contextRef="#ctx0" brushRef="#br0" timeOffset="98787.96">23373 16323 95 0,'0'0'41'0,"0"0"4"0,0 0 57 0,0 0-58 16,0 17-24-16,0 2 17 0,-19-19-20 0,19 37 12 0,0-37-17 15,0 20-3-15,0 16 10 0,0 1-3 0,0 0-4 0,0-17 0 16,0-4-7-16,0 58 8 0,0-38-6 0,0-16-4 16,19 36 1-16,-19-40-3 0,19 22 1 0,-19-2-1 15,0-16 0-15,36 16 2 0,-36-16-4 0,0 17 3 0,17-20-2 0,2 19-4 16,-19-16-1-16,20 0-5 0,-6-20 0 0,5 17-19 15,-19-17 9-15,22 0-29 0,-22 0-12 0,19-17 25 0,-19 17-5 16,0-40-62-16,17 40 51 0,2-16-16 0,-19-21 53 0,20 0-33 16</inkml:trace>
  <inkml:trace contextRef="#ctx0" brushRef="#br0" timeOffset="98986.11">23724 16323 62 0,'0'0'0'0,"0"0"63"0,0 0-28 0,0 0 26 0,0 0-35 15,0 0-2-15,0 0 17 0,0 0-22 0,0 0-1 0,0 0 15 0,0 17-2 16,0 23-4-16,0-40-17 0,0 16 1 0,0 4 8 0,0 16-2 15,0 18-2-15,0-34-9 0,0 0 1 0,0 33 4 16,-19 20-2-16,19-33-4 0,-22 50 5 0,5-54-5 0,1 20-3 0,16 1 2 16,-36 16 1-16,36-36-2 0,-39 72 1 0,22-16 0 0,-2-56-3 15,-3 56-1-15,3-20 0 0,5 0-2 0,14-36-1 16,0-18-3-16,0 19-4 0,0-2-19 0,0 0-9 0,0-36 16 0,0 20-30 16,14-20-8-16,-14 0-11 0,19 0 28 0,-19 0-5 15,22-20-48-15,-3-16 39 0,17-19 6 0</inkml:trace>
  <inkml:trace contextRef="#ctx0" brushRef="#br0" timeOffset="99399.63">24148 15512 165 0,'0'0'0'0,"0"0"93"15,0 0-43-15,0 0-10 0,0 0-22 0,-20 0 15 0,20 0-19 16,0 17 10-16,0-17-13 0,-16 0 7 0,16 0-11 0,0 20 0 16,0-4 5-16,0 4-1 0,-20 0-7 0,20 14 2 0,0-34-3 15,0 39 1-15,0 17 6 0,0 15-4 0,0-32-4 0,0 52 1 16,20 1-1-16,-20-35-2 0,0 16 2 0,0-16 0 16,0 15 0-16,16 1 1 0,-16-36-1 0,0 0-2 0,0 56-1 15,0-73 3-15,20 16 0 0,-20 1-1 0,0-20 1 16,0 3-2-16,0-4 0 0,16-16 1 0,-16 20 1 0,0-20-1 15,20 0-1-15,-20 0 0 0,0-20 0 0,16 20 2 0,-16-16-1 16,39-21 3-16,-39 17-3 0,39 3 2 0,-39 17-2 16,16-36-1-16,4 36 1 0,-20 0-1 0,16-40 4 0,4 40-2 0,-20 0 0 15,19-17 4-15,-5 17-1 0,5 0 0 0,3 0-1 16,-22 17-2-16,0 3 1 0,20 16 1 0,-20-16-1 16,0 17 0-16,-20 0-1 0,20-21-1 0,-55 76 4 0,16-71-3 15,23 16-1-15,-20 19 1 0,-3-40-2 0,17 4-1 0,-31 17-10 0,37-37 3 16,-20 17-23-16,36-17 10 0,-39 20-37 0,22-20-11 0,17 0 32 15,-22-20-47-15,22-18-18 0,0 22 48 0,0-20-29 16,22-4 47-16,-22 40 12 0</inkml:trace>
  <inkml:trace contextRef="#ctx0" brushRef="#br0" timeOffset="99720.26">24516 16452 59 0,'0'0'57'0,"0"0"57"0,0 18-71 0,19 1-10 16,-19-2-9-16,0 3-16 0,0 0-1 0,0-20-1 0,17 36 5 15,-17-19-7-15,0 3 0 0,16-3 2 0,-16 3-3 0,22-4 4 0,-22 4-4 16,0 0-1-16,20-4 6 0,-20-16-4 0,16 20 2 0,-16-4-3 16,0-16 1-16,20 21 4 0,-20-21 6 0,19 0-10 15,-19-21-2-15,0 5 3 0,0 16-3 0,0-36 4 0,0-4-1 16,0 24-5-16,0-4 2 0,0-17 2 0,0 20-2 0,0-19 2 16,0 36-2-16,0-40 5 0,0 23 0 0,0-20-2 15,-19 37 0-15,19-19-1 0,-20 19-1 0,20 0 1 0,-16 0 8 16,-4 0-8-16,-2 0 5 0,22 19-5 0,0-1 1 0,-16 18 5 15,-1-36-6-15,17 56 2 0,-19 1 0 0,19 16 1 0,0-37-5 16,0 0 0-16,0 38 1 0,19 2-1 0,-19-22-1 16,17 2 1-16,-1-19-5 0,26-20-5 0,-42 2 1 15,0-19-1-15,16 0-4 0,4 20-22 0,-1-20-20 0,17 0-22 16,-19 0 28-16,19-20-74 0,-36 1 55 0,77 2-74 0</inkml:trace>
  <inkml:trace contextRef="#ctx0" brushRef="#br0" timeOffset="100523.94">26029 16546 33 0,'0'0'33'0,"0"0"-21"0,0 0 20 0,0 0-13 0,0 0 44 0,0 0-21 16,0 0-22-16,0 0-1 0,0 0 14 0,0-20-19 15,0 20 13-15,0 0-14 0,0 0 13 0,0 0 1 0,-19 0-15 16,19-20 11-16,0 20-14 0,0 0 9 0,0 0-1 16,-22 0-9-16,22 0 5 0,0 0-7 0,0 0 10 0,-17 0-12 15,1 0 7-15,16 20-6 0,-20-20-2 16,20 20 1-16,-16 16-3 0,16-19 2 0,0 3 0 16,0-3-3-16,-20 3 1 0,20-4-1 0,0 4 2 0,0 0-1 15,0-4 1-15,0 4-1 0,0-20-1 16,20 16-2-16,-20 5 2 0,0-21 0 0,0 0 1 0,16 0-1 0,-16 0 1 15,20 0 0-15,-20-21 0 0,0 5 0 0,16 16 1 0,-16-20-1 16,17 4 0-16,-17-24 2 0,0 40-2 0,0 0-1 16,0-16 1-16,0 16-1 0,22-20 5 0,-22 20-3 0,0-17 1 15,0 17-2-15,0 0 0 0,0 0 0 0,0 0 1 0,0 0-1 16,0 17 3-16,0 19-1 0,0-16-2 0,0 0-1 0,0 16 0 16,0-20 2-16,0 22 0 0,0-18-1 0,19 52-1 15,1-15 1-15,-4-4-7 0,-16-13-6 16,20-23-8-16,-20-17 6 0,16 17-5 0,-16-17-34 15,20 19 17-15,-1-19-56 0,-5-19-40 0,-14 19 59 0,41-17-88 16</inkml:trace>
  <inkml:trace contextRef="#ctx0" brushRef="#br0" timeOffset="102605">27191 16582 80 0,'0'0'109'15,"0"0"-87"-15,0-20 36 0,-19 4-41 0,19 16 14 16,0-20-8-16,-17 0 4 0,17 3-11 15,0-2 13-15,-19 19-22 0,19-18 16 16,0 18-17-16,0-19 9 0,0 19-11 0,0 0-1 16,0 0 8-16,0 0-7 0,0 19 8 0,0-1-5 15,-19 1-3-15,19 18-1 0,0 19 4 16,0-19-6-16,0 36 0 0,0-73 0 16,0 56 2-16,0-56-3 0,0 37 2 15,0-20-2-15,19 3 1 0,-19-20 2 0,0 0 1 16,19-20-1-16,-2 3 0 0,-17-4-1 0,53-51-1 15,-53 52 1-15,41-16 0 16,-41-1-1-16,17 37 0 0,2-53-1 0,-19 53 1 0,36-40 0 16,-36 40-1-16,19-17 1 0,-2 34 0 15,-17 3-1-15,0 0 1 0,17 16-1 16,-17 38 0-16,0-58 0 0,0 40 1 16,19-20-2-16,-19 22 0 0,0-58 2 15,22 16 2-15,-22-16-3 0,17 0 0 16,2 0 2-16,0-36 1 0,-19 19-1 0,17-20-2 15,2 17 3-15,-2-36-2 0,2 40 1 16,-2-21 0-16,5 37-1 0,-22 0-1 0,17-20 1 16,-17 20 0-16,19 0-2 0,0 0 1 15,-2 57 1-15,-17 15-1 0,0-72-3 16,19 36-10-16,-19 2-11 0,0-18 6 0,0 16-29 16,0-16 16-16,17-4-5 0,-17 20-170 0,0-15 148 0,19 16-51 15</inkml:trace>
  <inkml:trace contextRef="#ctx0" brushRef="#br0" timeOffset="103239.26">27855 16692 64 0,'0'0'83'0,"0"0"-2"0,0 0-60 0,0 36 35 16,0-36-27-16,0 20-9 0,0-4-6 16,17 22 0-16,-17-38-11 0,0 20 7 15,0-20-6-15,19 16 4 0,-19-16 1 0,20-16 9 16,-20 16-12-16,14-20 10 0,-14 20-11 15,0-54 16-15,0 18-2 16,0 36-13-16,0-40 10 0,0 24-12 0,0-4 5 16,-14 20-6-16,14 0 0 0,0 0 4 0,-20-17-3 15,20 17-1-15,-19 0 12 0,2 17-12 0,-2 3 5 16,2-20-5-16,17 36 3 0,-19 0-5 0,19 21 2 16,-19-40-2-16,19 75-11 0,0-72 3 15,0 17-35-15,0 0-4 0,19 19-48 16,0-39 57-16,-2 19-91 0,-17-36 82 0,19 20 1 15,-19-3-19-15,17-17 47 0,-17 0 9 0,19 0 1 16,1 0 5-16,-20 0 2 0,14-37 0 0,5 18 0 0,3-55 9 16,-3 74-5-16,-2-74 37 0,2 22 13 15,1 12-19-15,-4-13 19 16,-16 32-39-16,0-15 31 0,0 20-33 0,20-4 32 16,-20 20-22-16,0-20-2 0,0 20 16 15,0 20-29-15,0 0 11 16,0-20-14-16,0 16 0 0,0 4 6 0,-20-4-6 0,20 5-2 0,0 16 2 15,0-21-2-15,0 4-3 0,0 16 2 0,0-16 1 16,0-4-1-16,0 22-1 0,0-38 0 16,0 20 4-16,0-20 1 0,20 0 1 15,-20-20-2-15,16-34 2 16,1-2 0-16,-17 36-6 0,22-16 3 0,-22 19-2 16,19 17 0-16,-2-73 4 0,-17 53-4 0,0 0 0 15,19 4 0-15,-19 16 1 0,20-20 0 16,-20 20 0-16,0 0-2 0,0 0 2 0,16 20 5 15,-16-20-6-15,0 56 4 0,0-56-4 0,0 36 1 16,0-20-4-16,0 42 6 0,0-42-5 16,0 24 3-16,0-24-1 0,0 41 0 15,0-40-4-15,0 59 0 0,0-42 0 0,0 5-14 16,0-3 7-16,0 2-30 0,0-22 20 16,0 4-3-16,0 16-66 0,0-16 51 0,0-3-111 15,0 2 36-15,0-19 44 0,20 17 16 16</inkml:trace>
  <inkml:trace contextRef="#ctx0" brushRef="#br0" timeOffset="104094.04">28259 16764 51 0,'0'0'76'0,"-16"0"15"0,16 0-18 15,-20 0-58-15,4 0 50 16,-4 0-21-16,1 0 3 16,-17 0-16-16,14 38 7 15,5 18-22 1,1 0-1-16,-4-2-8 15,20-34-6-15,-16 16 3 16,16 18-1-16,0-15-1 16,16-3-1-16,-16-19 3 15,36-17-3 1,-36-17 0-16,39-39 0 0,-3-17 1 16,-17-21-3-16,-19 78 1 0,20-76 3 15,-4 18 1 1,-16 38-1-16,-16 16 0 15,16 20 0-15,0 0 8 16,-20 56 1-16,20 34-6 16,0-70-5-16,0 90 0 0,0-17-22 15,0-57 10-15,20 37-80 16,16-16-157-16,-3-21 18 16</inkml:trace>
  <inkml:trace contextRef="#ctx0" brushRef="#br0" timeOffset="104442.67">28500 16692 62 0,'0'0'128'0,"0"-20"10"16,0 20-115-16,-17 0 44 15,17 0-21-15,0 0-36 16,-22 56 22-16,6 18-6 0,16-54-23 0,-20 72 10 16,20-55-11-16,-16 56 4 15,16 16-2-15,0-55-2 16,16-17 2-1,-16-18-3-15,0 1 1 0,20-20 2 16,-20 0-3-16,16 0 4 0,-16 0-5 16,22-20 2-16,-5 1 0 15,-17 19-1-15,19-17 0 0,1 17 0 16,-20-20-1-16,0 20 0 16,16 20 1-16,-16-20 0 0,0 17-9 15,0 22 0 1,0 14-12-16,0-32 16 0,0 15-10 15,0 20-21-15,0-56 23 0,0 36-45 16,0 2-34-16,0-22-10 16,0 4-24-1,0-20 50-15</inkml:trace>
  <inkml:trace contextRef="#ctx0" brushRef="#br0" timeOffset="104952.06">28979 16822 46 0,'0'0'73'0,"0"-20"62"0,0 20-69 16,0-17-22-1,0 17-35-15,16 0 24 0,-16 0 5 16,0 0-2-1,0-21-10-15,-16 21-9 0,16 0-12 16,-17 0 10-16,-19 0 0 16,-3 21-8-1,3-4-2-15,36-17-5 0,-22 56 3 16,3-56-2-16,19 56 1 0,-14-2 0 16,28-18 0-1,27 4 2-15,-21-23-2 0,16 19 11 16,19 20 4-16,-22 18 2 15,-11-38-7 1,-22 20-7-16,0-56-5 0,0 38-15 16,-38-2-83-16,2-36-65 15,-36-20-121 1</inkml:trace>
  <inkml:trace contextRef="#ctx0" brushRef="#br0" timeOffset="105660.33">29812 16047 45 0,'0'0'0'0,"0"0"19"0,0 0 84 0,0-20-1 15,0 3-35 1,0 17-6-16,0 0-13 16,0 0-11-1,0 0-7-15,0 0-26 0,16 37 16 16,-16 56 0-16,20-19-10 16,-4 92-6-1,1 0 0-15,-17-113-3 0,0 96-5 16,0 17-45-16,0-92-75 15,0-18-164 1</inkml:trace>
  <inkml:trace contextRef="#ctx0" brushRef="#br0" timeOffset="106869.25">30714 16489 62 0,'0'0'25'0,"-17"0"104"0,-2 0-53 15,-1 0-28-15,20 0-40 0,-36 0 22 16,36 0-22-16,-41 0 14 16,27 17-7-16,14-17-12 0,-19 20 6 15,-1 36 2-15,4-19-4 16,16 36-2-1,16-37-3-15,-16-16 0 0,20 17 6 16,32-20 8-16,-30-17 0 16,34-54 0-1,-37 18-9-15,-2-20-2 16,-17 36-4-16,19-17-4 0,-19 20-1 16,0-3-37-16,0-16-67 15,0 36-65-15,0-20-29 16</inkml:trace>
  <inkml:trace contextRef="#ctx0" brushRef="#br0" timeOffset="107087.14">30952 15881 107 0,'0'0'115'0,"-20"-20"-9"0,20 20-85 15,-16-17 44-15,-1 34-30 16,17-17-27-16,-19 74 19 0,19 38-19 15,0-75-6-15,-17 129 7 16,17-36-7-16,0-94-2 0,17 94-52 16,2-20-97-16,-19-54-68 15,0-56 190-15</inkml:trace>
  <inkml:trace contextRef="#ctx0" brushRef="#br0" timeOffset="107222.46">30863 16340 51 0,'0'0'28'0,"-19"-54"61"16,19 54-69-16,-20-56 57 0,20 2-6 15,0 54-27 1,0-19-13-16,39 38-23 16,-3-2-22-16,-19 4-42 15,-17-21 29-15,36 16-143 16,-14-16 62-16</inkml:trace>
  <inkml:trace contextRef="#ctx0" brushRef="#br0" timeOffset="107437.51">31046 16064 38 0,'0'0'41'0,"0"0"-25"0,0-37 69 15,0 37 23 1,0 0-64-16,0 37-19 16,0 39 1-16,0-23-13 15,0-32-11-15,0 71 5 0,0-92-6 16,19 74 1-16,-19-38 2 16,0-19-3-16,17 2 6 0,-17-19-4 0,19 0 4 15,-19 0-5-15,0-19 3 16,17 2-4-16,5-3 0 15,-6 20-1 1,-16 0-22-16,0 56-57 16,0-38 47-16,0 18-93 0,0-16 81 0,0 16-93 15</inkml:trace>
  <inkml:trace contextRef="#ctx0" brushRef="#br0" timeOffset="107613.12">31322 16380 113 0,'0'0'52'0,"0"0"153"0,0 0-181 0,0 0 29 16,0 0-38-16,-22 36 29 0,22-36-39 15,0 36 6-15,0 1-6 0,0 20-6 16,0-21-17-16,0-19-14 0,0 3-55 16,0-3 48-16,0 3-112 0,0-20 51 0,22 0 1 15</inkml:trace>
  <inkml:trace contextRef="#ctx0" brushRef="#br0" timeOffset="108100.96">31378 16359 49 0,'0'0'32'0,"-17"0"-17"16,17 0 50-16,0 0-48 0,0 21 31 0,0-21-32 15,0 0 28-15,0 16-32 0,0-16-2 0,0 20 28 16,0-20-30-16,0 17 21 0,0-17-19 16,17 19 21-16,-17-1-25 0,0-18 12 15,0 0-13-15,19 0 11 0,-19 0-12 0,0 0 2 0,0 0 7 16,17 0-12-16,-17-18 6 0,0-1-5 0,19-34 5 16,-19 53-5-16,0-40 1 15,0 6-6-15,0 34 4 16,-19-20 4-16,19 1-4 0,-17 19 4 0,17 0-5 15,0 0 0-15,-36 19 5 0,36-19-2 0,0 0 0 0,-19 37 2 0,-1-1-3 16,-2 1 5-16,22-17-5 0,0 16-1 0,-16 18 3 16,16-34-2-16,0 36-2 0,0-19-6 15,0 36-33-15,16-17-51 0,-16-56 57 16,22 37-92-16,-22-20 75 0,0-17 0 16,20 0-50-16,-20 0 87 0,19 0-38 0</inkml:trace>
  <inkml:trace contextRef="#ctx0" brushRef="#br0" timeOffset="108286.78">31486 16433 49 0,'0'0'77'16,"0"0"20"-16,0 0-68 16,0 0 42-16,0 0-51 0,0 0 57 15,0 56-44-15,-20 1-8 16,20-21-11-16,0-19-12 16,0 3 7-16,0-20-6 0,0 17 3 0,0-17-2 15,20 0-1-15,-20 0-3 0,22-54-9 16,-3 54 2-16,-2-56-34 0,2 36-4 0,-19-16-51 15,19 36 54-15,-2-37-97 16,-17 37 100-16,0-17 11 0,19-3-45 0</inkml:trace>
  <inkml:trace contextRef="#ctx0" brushRef="#br0" timeOffset="108860.04">31635 16470 38 0,'0'0'11'0,"0"0"14"0,0 19-16 0,0-19 40 16,0 0-2-16,0 17-10 0,0-17 13 16,0 0-36-16,0 20 34 0,0-20-39 15,0 0 14-15,0 0-17 0,0 0 21 16,0 20-20-16,0-20 12 0,0 0-15 0,0 0 11 16,0 0-7-16,0 0-3 15,0 0-3-15,0 0-1 0,0 0 2 16,0-20-2-16,0 20 3 15,0-20-2-15,0 20-2 0,0 0 2 16,0 0-2-16,0-17 2 0,0 17-1 16,0-19 2-16,0 19-3 0,0 0 2 15,0 0-2-15,0 0 1 0,0 0 1 0,0 0 5 16,0 0 1-16,0 0-4 16,0 0 2-16,0 19-2 0,0 18 4 15,0-1-4-15,0-16-2 0,0 54 0 16,17-38 0-16,-17-16 0 15,0 16-2-15,22-20 5 16,-22 5-1-16,0-21-3 0,19-37 1 16,-19 37-1-16,0-56 4 15,0 36-4-15,17-33 1 0,2 16-2 16,-19 17 0-16,0-16 3 0,19-1-2 16,-19 37-2-16,0-19 1 15,0 19 2-15,0 19-2 0,0-19 1 0,0 37 3 16,0-17-2-16,0 53 3 0,0-20 3 15,0-53-4-15,0 40 7 16,17-4-2-16,-17-36-8 0,0 16 1 16,0-16 0-16,19 0-1 0,-19 0-3 0,0 0 1 15,0 0-19-15,17-16-8 0,0-4-68 16,2 20-50-16,-19-16 98 0,22-4-137 16</inkml:trace>
  <inkml:trace contextRef="#ctx0" brushRef="#br0" timeOffset="109040.35">32003 16546 54 0,'0'0'90'16,"0"0"-54"-16,0 0-1 0,0 0 59 15,0 0-69-15,0-20 58 0,-17 20-67 0,17 0 27 16,0 0-13-16,0 0-25 0,0 36 13 16,0-16-14-16,0-3 1 0,0 3-2 15,0 33-2-15,0-33-1 0,0 16-23 16,0-16 8-16,0 17-63 0,0-20-2 15,0 3-85-15,0-20 110 0,0 0-71 0</inkml:trace>
  <inkml:trace contextRef="#ctx0" brushRef="#br0" timeOffset="109158.99">32116 16267 115 0,'0'0'101'0,"0"-17"-20"0,0-3 3 0,0 20-60 16,0-16 29-16,0-5-32 0,0 21 1 15,0 0-17-15,0 0-2 0,-19 0-1 0,19 37-10 16,0-37-1-16,-17 56-68 0,17-56 44 15,0 37-110-15,-19-1 84 0,19 1-123 16</inkml:trace>
  <inkml:trace contextRef="#ctx0" brushRef="#br0" timeOffset="109347.66">32246 16546 94 0,'0'0'120'0,"0"0"-86"0,0 16 60 0,0-16-76 16,-19 20 11-16,19-3-6 0,0 20 1 15,0-17-15-15,0 36 1 0,0-56-8 0,0 36 1 16,0-36-2-16,0 37 0 0,0-37 0 16,0 0-6-16,19-21-1 15,-2 5-6-15,-17 16-7 0,19-20 7 0,17-16-90 16,-36 16 72-16,34-16-108 0,-34 36 106 16,19-17-12-16,-19-3 30 0,0 20-35 0</inkml:trace>
  <inkml:trace contextRef="#ctx0" brushRef="#br0" timeOffset="109601.35">32484 16562 73 0,'0'0'0'0,"0"-16"160"0,0 16-137 0,0 0 14 0,0 0-20 16,0 0-2-16,0 0-1 0,0-20 14 0,0 20-14 0,0 0-1 0,0 0 22 16,0 0-24-16,0 0-2 0,0 0 10 0,0 0-12 0,0 20 8 15,0-4 0-15,0-16-8 0,0 37-1 0,0-17 3 0,0-3-5 16,0 3-1-16,0-20 0 0,0 56 6 0,0-56-8 0,0 52 4 15,0-14-3-15,0-18 0 0,0-4 0 16,0 24 1-16,0-40-3 0,0 0 0 0,0 16 0 16,0 4-1-16,0-20 2 0,0 0 0 0,0 0-1 0,0 16-2 15,0-16 1-15,0 0-6 0,0 0-8 0,-16 0-7 0,16 0-15 16,0 0-18-16,-20 0 22 0,20-16-50 16,-19 16-23-16,19 0 5 0,-17-20 68 0,17 20-34 0</inkml:trace>
  <inkml:trace contextRef="#ctx0" brushRef="#br0" timeOffset="111124.25">32686 16728 64 0,'0'0'107'0,"0"0"-80"0,0 0 41 16,0 20-50-16,0-20 21 0,0 0-29 16,0 0-1-16,0 0 18 0,17 16-16 15,-17-16-7-15,0 0 0 0,0 0 7 0,19 0-1 0,-19 0 1 16,22 0-7-16,-22-16 5 0,0 16-7 16,17 0 1-16,-17-20 4 0,0 20-4 0,19-36 2 15,-19 36-2-15,0 0-2 0,0-36 4 0,0 36-3 0,0-37 3 16,0 37-4-16,0-20 11 0,0 20-10 15,0-17 4-15,0 17-3 0,0 0 1 0,-19-20 5 16,19 20-5-16,-17 0 9 0,-5 0-5 16,22 20-2-16,-19-3 0 0,2 40 3 15,1-41-8-15,16 24 2 0,-20-40-3 0,20 36 2 0,0 38-2 16,0-58 1-16,-16 4-1 0,16 16-2 0,0-36-1 16,0 74-20-16,0-54-2 0,16 36-32 15,4-56 32-15,-20 17-5 0,16 0-47 0,-16 2-26 0,36-19-42 16,-14 0 121-16,-5 0-21 0</inkml:trace>
  <inkml:trace contextRef="#ctx0" brushRef="#br0" timeOffset="111586.18">33054 16140 59 0,'0'0'0'16,"0"0"96"-16,0 0-71 0,-16 17 50 0,16-17-51 0,0 0-2 15,0 19 36-15,-20-19-43 0,20 17 20 0,0-17-17 16,0 21-4-16,0-21-1 0,0 36 8 16,0-36-18-16,0 0 6 0,0 17-6 15,20-17 11-15,-4 19-6 16,1-19-3-16,-17 20-1 0,0-3-4 0,0-17 1 0,22 36 3 15,-22 1-2-15,0 0-1 0,0 0 1 0,0 75-4 16,0-75 3-16,-39 56 1 16,39-77-1-16,-52 78-2 0,16-38 2 0,-20 17-3 15,34-56-2-15,6 3-2 0,-4-20 4 16,20 16-1-16,-36 4-7 0,36-20 8 0,-16 0-2 16,-4 0-5-16,20-20 8 0,-19 4-2 0,19 16 2 15,19-58 8-15,1 22 11 16,-20 36-14-16,52-36 21 0,-32 16-12 15,-4 20-9-15,23 0 11 0,-20 0-6 16,1 20-4-16,16 0-1 0,0 16 2 16,-36-36-4-16,16 16-2 0,1 5-3 0,24-21-17 15,-21 0 4-15,-20 17-7 0,36-17-121 0,-20 0-33 16,4-17 57-16,-1-20 25 0</inkml:trace>
  <inkml:trace contextRef="#ctx0" brushRef="#br0" timeOffset="111799.35">33370 16214 58 0,'0'0'0'0,"0"0"126"0,0 0-24 16,0 0-46-16,0 0 14 0,0 0-50 15,0 0 33-15,0 16-31 0,0-16-5 16,0 20-10-16,0-20-3 0,0 17 3 0,0 2-3 0,0 18-21 15,0-1-30 1,0-36 23-16,0 37-133 0,0-37 100 0,0 0-62 16,0 20 44-16</inkml:trace>
  <inkml:trace contextRef="#ctx0" brushRef="#br0" timeOffset="111936.42">33389 16802 82 0,'0'0'47'0,"0"20"0"15,0-4 60-15,0-16-81 0,-19 56 60 0,19-36-73 16,-17 34 11-16,-22 2-52 16,39-36 5-16,-16 14-100 0,16-15 66 0,0 18-144 15</inkml:trace>
  <inkml:trace contextRef="#ctx0" brushRef="#br0" timeOffset="112752.42">32429 16636 43 0,'0'0'15'0,"0"0"26"16,-17 0-25-16,17 0 2 0,0 0 53 0,-19 0-13 16,19 0-46-16,0 0 25 15,-22 0-3-15,22 0-26 0,-19 0 23 16,-15 0 4-16,34 20-17 15,0-20-13-15,0 16 0 0,-19 4 15 16,19 36-1-16,0-19-11 16,0-20-6-16,0 39 6 0,0-56-6 15,0 36 4-15,0 38-2 16,-17-74-4-16,17 36-15 0,0-16 5 0,-19-20-2 16,2 20-67-16,-21-3-49 15,38-17 89-15,-22-17-68 0,5 17 81 0,17-20-20 16,0 20 42-16</inkml:trace>
  <inkml:trace contextRef="#ctx0" brushRef="#br0" timeOffset="153249.95">4428 13261 101 0,'0'0'0'0,"0"0"73"0,0 0-52 0,0 0 20 0,0 0-22 16,0 0-3-16,0 0 10 0,0 0-16 0,0 0 3 0,0 0-4 16,0 18 6-16,0 2-9 0,0-3 7 0,0-17-7 15,0 37 3-15,0-19-1 0,0 0-4 0,0 2-1 0,0 16 0 16,0 1 6-16,0-18-7 0,0-1 3 0,20 21-1 0,-20-39-3 15,0 36 5-15,0-1 1 0,0-16-4 0,0-19 2 0,0 19 2 16,0-1-4-16,19 0 2 0,-19-18-2 0,0 0-1 16,0 0 4-16,17-18-2 0,2-19-1 0,-19 0 0 15,0 37 0-15,36-74 4 0,-36 19-8 0,16 1 0 16,7-3 3-16,-23 21-3 0,16 0 3 16,4-20 1-16,-1 18-4 0,-19 2 1 0,0 18 2 0,17 18 1 15,-17-19-3-15,0 19 1 0,19 0 0 0,-19 0 11 0,0 0-9 16,0 0 1-16,0 0-5 0,16 0 4 0,-16 37 1 0,0-37 0 0,0 54-1 0,0 2-1 15,0-19-3-15,0 18 1 0,0 2 1 0,0 16 2 16,20-37-4-16,-20 2 1 0,16-2 0 16,-16-36 1-16,17 18 1 0,-17-18-1 0,22 0-2 0,-2 0-1 0,-20 0 3 15,55-54 4-15,-55 54-5 0,36-56 2 0,-17 2 0 16,-5 34-2-16,5 3 1 0,4-40 3 0,13 39-3 0,-36-19 0 0,19 20-2 16,17-39 2-16,-36 36 1 0,19-16-1 0,-2 18 0 0,-1 0-3 15,7-20 2-15,-4 38 2 0,-19 0 0 0,17-18 2 0,-17 18 1 16,19 0-2-16,-19 0 1 0,19 18-1 0,-19 20-1 0,17-20 3 15,-17 18-2-15,0-18 1 0,19 20 2 0,-19 17-2 0,17 0 0 16,-17 2 1-16,0-40-1 0,0 39-2 0,0-20 1 16,0-15-3-16,0 15 2 0,0-19-1 0,0 1 2 0,16 20-2 0,-16-20 0 15,0 0-1-15,20-18 1 0,-20 21-2 0,0-21 1 16,0 0 0-16,0 17-2 0,22-17 0 0,-22 0-1 0,0 0-3 16,0 0-8-16,0 0 6 0,17 0-1 0,-17 0-15 0,0 0 10 15,0 0-21-15,19 0 16 0,-19 0-79 0,0 0 52 16,0 0-7-16,0 0-63 0,0 0 25 0,0 0 35 0</inkml:trace>
  <inkml:trace contextRef="#ctx0" brushRef="#br0" timeOffset="153689.85">5776 13077 86 0,'0'0'87'15,"0"0"-61"-15,-20 0 25 0,20 0-28 0,0 0-3 16,0 0 14-16,0 0-21 0,-19 0 12 0,2 18-4 0,17-18-6 16,-19 0-7-16,2 18-2 0,17-18 0 15,0 19-5-15,0-19 2 0,-19 19-2 0,19-1 1 0,0 0-1 16,0-18 1-16,0 56 2 0,0-56-5 0,0 18 1 0,0 20 0 0,0-21 1 15,0 2-1-15,0-1-1 0,0 0 1 0,0-18 0 16,19 18 2-16,-19 2-5 0,17-20 2 0,-17 19 0 0,19-19 0 16,-19 0 1-16,17 0 1 0,2-19-1 0,-19 19-1 0,0-20 1 15,20 2 1-15,-20 0-1 0,13-19-1 0,-13 20 2 16,20 17 0-16,-20-38 2 0,0 20 1 0,0-2-1 0,0 2 5 0,0 0 2 16,0 18-6-16,0 0 0 0,0 0 9 0,0 0-8 0,0 0 5 15,0 0 2-15,0 0-3 0,0 18 7 0,0-18-10 0,0 18 0 16,0 2-1-16,0-2 0 0,0 20-3 0,0-2 3 0,22 0-4 15,-22 2 2-15,19-2-1 0,-2 1-4 0,-17-18-1 16,19 17-11-16,1 2-15 0,-20-2-17 0,16-18 15 16,4 20-42-16,-4-38 29 0,-16 18-8 0,17 0-70 0,5 3 28 15,-22-21 36-15</inkml:trace>
  <inkml:trace contextRef="#ctx0" brushRef="#br0" timeOffset="153887.62">6160 13371 177 0,'0'0'48'0,"0"0"-19"0,-19 0 6 0,19 0-2 0,0 0-18 0,0 0 0 0,0 18 15 15,0 2-16-15,0-1-6 0,0-19 3 0,0 37-1 0,19 17 0 0,-19-36-6 16,22 74 10-16,-5-36-9 0,-17-17-3 16,19 14-2-16,-19-16 0 0,20 0 1 0,-4 19 2 0,4-20-4 15,-20 1-2-15,16-17-1 0,-16-20-3 0,0 17-8 0,20 2-38 16,-20-19 12-16,0 0-9 0,16 0-71 0,6 0 21 0,-22-19 31 15</inkml:trace>
  <inkml:trace contextRef="#ctx0" brushRef="#br0" timeOffset="154145.23">6661 13132 133 0,'0'0'101'0,"0"0"-73"0,0 0-7 15,0 0-3-15,0 0 15 0,0 0-17 0,0 19 16 0,0-19-18 16,0 36 10-16,-19 0-5 0,19 2-4 0,0-20-9 0,0 19-1 16,0 36 4-16,-20 3 0 0,4 34-3 0,16-18-4 15,-36-1 3-15,36-52-3 0,-20 15 3 0,-21 38-1 0,41-55-1 16,-33 56 1-16,-23 0 0 0,40-57-2 0,-23 74 0 0,-16 0-3 16,35-54 2-16,20-19-3 0,-36 74-6 0,0-55 3 0,17 36-5 15,2-56 3-15,-5 58-14 0,22-58 6 0,-19 18-24 0,2-15 13 16,17 15-39-16,-16-34 27 0,16 33-50 0,0-53 41 0,0 37-30 15,0-18 35-15,0-19 10 0</inkml:trace>
  <inkml:trace contextRef="#ctx0" brushRef="#br0" timeOffset="154587.71">6772 12284 57 0,'0'0'0'0,"0"0"41"0,0 0 4 0,0 0 4 15,0 0-25-15,-20 18 66 0,20-18-68 0,0 19-13 16,0-2 7-16,0-17-9 0,0 20 8 0,0-2-7 0,0 0 7 15,0 20-3-15,0 17-4 0,0-18 0 16,0 220 7 0,0 113 22-1,0-316-38-15,0 57 1 0,0 38 4 0,0-56-7 0,0-3 2 16,0-71 3-16,0 38-3 0,20-40 2 0,-20 0-1 0,0-17 1 16,19 0 0-16,-19 19-1 0,0-19 1 0,0 0 0 0,17-19 5 15,2 2-5-15,-2-21-2 0,-1-17 5 16,6 36-2-16,-2-52 4 0,-4 50-6 0,4 3 1 0,-20 0 0 15,36-18 5-15,-36 36-3 0,19-37 6 0,-2-2-5 0,-17 39 6 0,16-18 1 16,4 0-3-16,-20 18 1 0,0 0-2 16,0 0-4-16,0 18 1 0,-20 20-1 0,20-38-1 0,-16 19-1 15,-1-2-2-15,-19 20-6 0,17 0-17 0,-1-37 4 16,4 39-33-16,-4-39-25 0,-2 17-31 0,22 2 44 0,-16-2-59 16,16-17 22-16</inkml:trace>
  <inkml:trace contextRef="#ctx0" brushRef="#br0" timeOffset="154886.48">7325 13389 104 0,'0'0'122'0,"0"0"-71"0,17 0-31 0,-17 0-3 0,19 0 14 15,-19 0-21-15,17 20 4 0,-1-20-2 0,-16 0-9 16,22 0 1-16,-2 0 0 0,-1 0 0 0,17 0-2 0,-36 0-2 16,36 0 2-16,-36 0-1 0,19 0-1 0,-19 0 4 15,14 0-4-15,-14-20 2 0,20 20-2 0,-20-18 6 16,0 18-1-16,0-18 0 0,0 0-3 0,0 18 2 0,0-19 5 0,0 2 2 15,-20-3-5-15,6 2 1 0,14 18 0 0,0 0-5 16,-38-18 4-16,21 18 1 0,-2 0 1 0,-17 0 9 0,36 0-13 16,-20 0 1-16,-2 18 2 0,6 0 5 0,-1 2-2 0,-2 16-8 15,2-18 3-15,-2 38-1 0,19-37 0 0,-17 54 1 0,-2-55-1 16,19 57 1-16,0-21 0 0,0 1-4 0,19 0-3 16,-19-36 3-16,36 18-3 0,-36 0-5 0,17-18-2 0,19 18-19 0,-20-20 7 15,6 2-1-15,17 2-38 0,-39-5 24 0,17-16-7 0,19 20-69 16,2-3-19-16,-38 2 82 0,34-19-12 0</inkml:trace>
  <inkml:trace contextRef="#ctx0" brushRef="#br0" timeOffset="155584.06">9262 12284 48 0,'0'0'0'0,"0"0"47"0,0 0-3 16,0 0 1-16,0 0-23 0,0 0 0 0,0 0 19 0,0 0-23 15,0 0-1-15,0 0 14 0,0 0-18 0,0 0 11 0,0 0-2 16,0 0-1-16,0 0-3 0,0 18 0 0,0-18-10 0,0 0-1 16,0 19 6-16,0-19-2 0,0 17 0 0,0 3-2 15,17-20-3-15,-17 18-2 0,0 0 8 0,0-18-7 0,0 18 1 16,0 20 5-16,0-20-7 0,19 56 9 0,-19-38-9 15,0 37 3-15,0-17-3 0,0 37-1 0,0-36-2 0,0-3-2 0,0 1 3 16,-19 37 12-16,19-37-5 0,0 1-4 0,0 36-1 0,0-37-4 16,0 18-2-16,0-17 2 0,0 18 0 0,0-18-7 0,0-2-5 15,0-35 1-15,19 0-1 0,-19-1-5 0,0 0-28 0,0 3-19 16,0-4 23-16,19-17-142 0,-19 17 112 0,0-17-30 0,14-17 44 16</inkml:trace>
  <inkml:trace contextRef="#ctx0" brushRef="#br0" timeOffset="156738.17">10753 12966 42 0,'0'0'0'0,"0"0"25"0,0 0 10 0,0 0 9 0,0-19 2 0,0 19-24 15,0 0 17-15,0-18-3 0,0 18-18 0,0 0 11 0,-16 0-3 16,16 0-15-16,0 0-1 0,0 0 9 0,0 0-4 16,0 0 1-16,0 0-3 0,0 0-11 0,0 0 3 0,0 0-3 15,0 18 6-15,0 1-2 0,0 18 10 0,0-37-6 16,0 19-2-16,0 17-3 0,0-17-5 0,0 17 0 0,0 20 2 16,0-20-2-16,0-18 1 0,0 2-2 0,0 16 0 15,0-36 0-15,0 37 3 0,0-18 4 0,0-1-6 16,0-18 1-16,0 18 2 0,0-18 0 0,0 0-2 0,0-18 2 15,16 18-6-15,-16-37 3 0,22 20 1 0,-22 17 0 0,0-38 1 16,36 0-1-16,-36 2-2 0,20 0-1 0,-20 36-7 0,16-38 3 16,-16 2-8-16,20 36 14 0,-20-19-2 0,16-17-2 0,-16 36 3 15,20-39 1-15,-4 39-1 0,-16-17 0 0,0 17 3 16,0 0 1-16,17 0-3 0,-17 0 2 0,0 0 0 0,22 37 10 16,-22-1 2-16,0-17-11 0,0 0-2 0,0 17 0 0,0 20-3 15,0-38 3-15,0 18 0 0,19 2-3 0,-19 17 1 16,0-18 2-16,0-37 0 0,20 18-2 0,-4 0 3 15,-16-18 0-15,20 0-2 0,-4-18 0 0,-16 18 1 16,20-36 3-16,-1 36-4 0,-5-19 0 0,-14-18-1 0,41 19 0 16,-21 0 2-16,-20-2-3 0,36 20 0 0,-36 0 0 0,19-18 1 15,-2 0-3-15,-17 18 2 0,36 0 1 0,-36 0 0 0,16 18 3 16,-16 20-2-16,22-38 0 0,-22 18-1 0,0 0 0 16,0 19-1-16,20-18-3 0,-20 17-23 0,0-18 3 0,0 2-7 15,16 16-114-15,-16 1 81 0,0-37 0 0,20 55-86 0</inkml:trace>
  <inkml:trace contextRef="#ctx0" brushRef="#br0" timeOffset="157046.97">11843 13151 136 0,'0'0'0'0,"0"0"88"15,0 18-39-15,0-18-14 0,0 18-18 0,0 0 9 0,0 0-7 16,0-18-12-16,0 20 4 0,0-20-9 0,20 18 1 0,-20-18-2 15,19 18 2-15,-2-18 0 0,-17 0-2 0,19 20 0 0,-19-20-2 0,0 0 1 16,0 0 1-16,17 0 3 0,-17 0-2 0,19-20-2 0,-19 2 2 16,0 18-1-16,0-18-3 0,0-2 0 0,0 2 4 0,0 18-2 15,0-18 3-15,0 0-4 0,0 18 2 0,-19-18 0 0,2-1 1 16,-2 19 6-16,19-19-5 0,-17 19 7 0,-22 0 4 16,39 0-8-16,-22 0 1 0,6 0 5 0,-1 19-3 0,-2 0-5 15,2-1 2-15,-2 18 1 0,19-18-2 0,-17 2-2 0,17 16 1 16,-19-16-2-16,19 34 1 0,0-18-4 0,0-16 2 0,0 36-5 15,0-20-6-15,0-18-2 0,19 38-18 0,-2-37 8 16,19 16-40-16,-17 3-23 0,-19-20 35 0,55 21-99 0,-55-22 117 16,0-17 10-16,20 17-18 0</inkml:trace>
  <inkml:trace contextRef="#ctx0" brushRef="#br0" timeOffset="157489.04">12048 13169 92 0,'0'0'37'0,"0"-18"58"0,0 18-53 15,0-38 5-15,-19 38-35 0,19 0-2 0,0-18-2 16,0 18 3-16,0-18-2 0,0 18 4 0,0 0-5 0,0 0-4 16,0 18 5-16,0-18-7 0,0 18 1 0,19 20 2 0,-19-38-3 0,0 36-2 15,0 0 1-15,0 2 3 0,0 0-4 0,0-21 2 0,0 20-2 16,0-19 0-16,0 39 1 0,0-40-2 0,0 39 1 0,0-38-2 16,17 21 1-16,-17-3 1 0,0-19-3 0,0-17 2 0,0 0-1 15,19 18 3-15,-19-18 1 0,0 0-1 0,20-18-1 16,-20-18-1-16,16 36 2 0,3-17 2 0,-19-22-2 0,17 21-1 0,0-18-1 15,5-20 6-15,-22 36-2 0,0 20-1 0,19-54 6 16,-2 54-3-16,-17-36 12 0,19 36-1 0,-19-20-7 16,0 20 7-16,20-18 0 0,-20 18-3 0,16 18 5 15,-16-18-7-15,19 37-2 0,-19 0-6 16,0-37-1-16,17 36 1 0,-17-16 1 0,0 16 1 0,0-16-3 0,17 34-3 16,-17-36 3-16,0 20-1 0,0-2 1 0,19-18-1 0,-19 20-5 15,0-38-1-15,0 18 3 0,0 0-2 0,22-18-3 16,-22 0-1-16,0 0-1 0,0-18 5 0,17 0-9 15,-17-1 8-15,19-18-2 0,-19 37 5 0,0-17-1 0,20-2-5 0,-20 2 5 16,16 17 2-16,-16-21 1 0,0 21 2 0,0-18-2 0,20 18 3 16,-20 0-1-16,0 0 0 0,0 0 1 0,0 0-1 15,16 18 0-15,-16 3-1 0,0-4-3 0,0 2 2 16,0-2 0-16,19 1 1 0,-19 1-1 0,0 0-3 0,0 17-13 0,17 2-26 16,-17-21 16-16,0 22-29 0,0-39 27 0,0 17-3 0,0-17-1 0,0 37-45 15,22-37 31-15,-22 0 0 0,0 19-17 0,0-19 44 0,0 0-14 0</inkml:trace>
  <inkml:trace contextRef="#ctx0" brushRef="#br0" timeOffset="157781.84">13224 13151 73 0,'0'0'34'0,"0"0"31"0,0 0-19 0,0 0-28 15,0 0 6-15,0 0-13 0,0 0-7 0,0 0-5 16,0 0-4-16,0 0-1 0,0 0-14 0,0 18-29 15,0-18 30-15,0 0-20 0,-17 0 6 0,17 18 17 0,0-18-8 16,0 0 6-16,0 18-27 0</inkml:trace>
  <inkml:trace contextRef="#ctx0" brushRef="#br0" timeOffset="158358.03">12322 13316 53 0,'0'0'0'0,"0"0"44"0,0-17 44 0,0 17-29 16,0-20-33-16,0 2 16 0,0 18-24 0,0-18 11 0,0 18-2 15,0-20-5-15,0 20-14 0,0 0 0 0,0-18 8 16,0 18-1-16,0 0-9 0,-17 0 6 0,17 0-7 0,0 0 1 15,-19 0-2-15,19 0 3 0,0 0-5 0,-16 18 2 0,-4-18-1 16,1 20 3-16,19-2-4 0,-17 20 6 0,-2-38-4 16,19 36-1-16,-22-18 2 0,22 0-5 0,-17 0 5 0,17 2-2 15,0 16 1-15,0 1-3 0,0-37 0 0,0 37-2 0,0-19 7 16,17 3 1-16,-17-21-4 0,22 17 3 0,-22-17-4 16,19 0 3-16,17 0 6 0,-36 0-8 0,36-17-2 15,-36-4-2-15,19-15 2 0,-2 0 6 0,-17 36-5 0,17-20 1 16,2-16 1-16,-19-2-3 0,22 20 2 0,-22 0 0 0,17-18 0 15,-17-2 0-15,19 20-3 0,-19-20 18 0,0 38-15 16,0-18-2-16,0 0 1 0,0 18 3 0,-19 0 0 16,19 0 0-16,0 0 1 0,0 18-4 0,-17 0-3 15,17 0 2-15,0 20 3 0,0 0-5 0,0-2 0 0,0-18 1 16,17 57-7-16,-17-21-11 0,19-17-14 0,1 2 8 16,16 14-88-16,-20-16 0 0,20-18-35 15,-36-1 73-15,22 0 17 0,14-18-27 0</inkml:trace>
  <inkml:trace contextRef="#ctx0" brushRef="#br0" timeOffset="158664.01">12784 13022 146 0,'0'0'120'0,"0"0"-79"0,0-19 22 16,0-1-10-16,0 20-32 0,0 0-2 0,0 0-4 0,0-17 11 0,0 17-7 16,0 17 5-16,0 3 2 0,0-1-14 0,0-2-7 15,0 21 3-15,0 17 2 0,20 36-1 0,-20-15-6 16,16-22-5-16,3 21 8 0,1 16 0 0,-6-35-7 15,-14-2-3-15,19-16 3 0,-19-20-3 0,22 0-4 16,-22-18 4-16,0 0 0 0,20 0-2 0,-4 0-2 0,-16-36 3 16,20 17 5-16,-20-18-1 0,19-16-6 0,-2-4 0 0,-17 21 7 15,19-58 1-15,14 39 0 0,-11-38 2 0,-2 21 2 16,-4 34-5-16,-16 20 6 0,20-19-3 0,-20 18-4 0,19-17 2 0,-2 36 5 16,-17 0-2-16,19-20 6 0,-3 20-2 0,1 0 3 15,-17 20-2-15,19-1 1 0,4-2 1 0,-23 21-4 16,16-2-3-16,-16-36-6 0,20 56-1 0,-20-38 3 0,0 0-1 15,0 0-4-15,19 38-18 0,-19-19 0 0,0 18-44 0,17-37 21 16,-17 38-63-16,0-36 42 0,0 16-86 0,19 0 89 0,-19 2-42 0</inkml:trace>
  <inkml:trace contextRef="#ctx0" brushRef="#br0" timeOffset="158864.28">13559 13113 172 0,'0'0'73'0,"0"0"61"0,0-18-105 0,0 0 29 16,0 18-9-16,0-19-31 0,0 0 20 0,0 19-22 0,0 0-1 15,0-17 3-15,0 17-10 0,0 0-11 0,0 0 10 0,0 0 8 16,0 0-1-16,0 0-7 0,0 36 2 0,0-36-1 0,16 37 2 16,-16 19 0-16,17-38-6 0,-17 18-2 0,22 38 5 0,-2 18-2 0,-1 2-3 15,-19-40-3-15,0 38 0 0,0 0 2 0,0 2 1 16,0-21 0-16,-19 0-5 0,-23-36 0 0,42-17-5 16,-33 34-25-16,33-18 3 0,-36-17-52 0,36 2 29 0,-19-21-68 0,2 16 50 15,-2-16-8-15,19 0 0 0,-20 0 13 0,4 0 19 0,16 0-1 0</inkml:trace>
  <inkml:trace contextRef="#ctx0" brushRef="#br0" timeOffset="159596.07">14461 11879 76 0,'0'0'51'0,"0"0"-28"0,0 0 23 15,0 0-25-15,0-20 15 0,0 20-7 0,0 0-17 0,0 0 10 16,0 0-5-16,0 0 0 0,16 0 1 0,7 0 1 15,-4 0-8-15,17 0 9 0,-36 0-10 0,19 20-2 0,-2-20 2 0,2 0-1 16,15 36 15-16,7-18-17 0,-41 1-1 0,36-1-1 16,3 18 6-16,-3 57-1 0,-3-37-1 0,-33 17-2 0,0-35-6 15,0 34 2-15,0-34-2 0,-33 36 5 0,13-37-4 16,4 0-1-16,-23 17 0 0,3 19 0 0,-5-17 0 0,27-56-2 16,-25 19-1-16,22-1-2 0,-2 1 3 0,2-19 1 0,-21 18-5 15,15-18 5-15,7 0-1 0,-1-18 2 0,-19-1-3 0,36 1 1 0,-36-18-1 16,17-3 5-16,0 4 3 0,2-3 2 0,-5 38-6 15,22-36 3-15,0 18-3 0,0-2 6 0,0 20-6 0,22 0 1 16,14-17 3-16,-36 17-3 0,19 0 1 0,34 0 6 0,-34 0-6 16,37 17 3-16,-18 3-4 0,-2-2-1 0,34 0 2 0,-51 20-3 0,22-38 1 15,31 36 1-15,-19-19-2 0,5 3-1 0,17-1-2 0,-23-2-11 16,42 2-48-16,-74-19 27 0,32 18-54 16,-30-18 31-16,34 0-85 0,-20 0 68 0,0-18-32 0,-3 18 61 15</inkml:trace>
  <inkml:trace contextRef="#ctx0" brushRef="#br0" timeOffset="160358.41">15922 11786 64 0,'0'0'72'0,"0"18"-50"0,-22-18 21 0,22 0-4 0,0 0-23 16,0 0-3-16,0 19 11 0,0-19-14 0,0 0 7 0,0 0-9 16,0 0 6-16,0 17-6 0,0-17 0 0,22 0 0 0,-22 0 6 0,16 0-1 15,4 0 0-15,-20 0 0 0,0 0-7 0,19 0 7 16,-2 0-5-16,-17-17-1 0,19 17-3 0,-19-37-1 16,0 37-1-16,0 0 0 0,0-37-1 0,0 37 1 0,0-19-2 0,0 2 1 15,0-3-1-15,-19 20 1 0,19-19 2 0,-17 2-4 0,17 17 3 0,-19-19-3 16,19 19 1-16,-20-18 0 0,20-1 2 0,-16 19-2 0,-6 0 0 15,22-18 1-15,-20 18-1 0,4 0-1 0,16 0 1 16,-17 18 0-16,17 1 2 0,-19-1 1 0,19-18-1 16,0 19 0-16,0-2 0 0,0 2-1 0,0 1 0 15,0-20 0-15,0 17-1 0,19 2 0 0,-19-19 2 16,17 18-1-16,-17-18 1 0,0 19-1 0,0-19-1 0,16 0 0 16,-16 18 0-16,0-18-1 0,20 0 1 0,-20 0 2 0,0 0-2 15,0 19 0-15,22-19 0 0,-22 0-1 0,0 0 0 0,0 0-1 0,0 0-1 16,0 0 0-16,0-19 0 0,0 19 2 0,0 0-3 15,0 0 0-15,0 0 2 0,0-18 0 0,0 18-2 16,0 0 3-16,0 0-1 0,0 0 0 0,0 0 1 0,0 0-3 16,0 0-1-16,0 0-2 0,0 0 4 0,-22 0-2 0,22 0 3 15,0 0-3-15,0 0 1 0,0 0-7 0,0 0-3 16,-20 18-3-16,20-18-6 0,0 19-8 0,0-19-6 16,0 17-5-16,0-17 18 0,0 19-2 0,0 1-29 0,0-20 5 15,0 17 33-15,0-17-8 0,0 19-27 0</inkml:trace>
  <inkml:trace contextRef="#ctx0" brushRef="#br0" timeOffset="160736.06">15900 11896 45 0,'0'0'20'0,"0"0"-7"0,0 0 16 0,0 0 3 0,0 0-15 16,0 0-1-16,0-17 19 0,0 17-18 0,0 0-1 0,0 0-2 0,-20 0 12 15,20-20-15-15,0 20 13 0,0 0-14 0,0 0 13 0,0 0-12 16,-16-19 11-16,16 19-13 0,0 0 8 0,0 0-10 0,0 0 8 16,-17 0-9-16,17 0 0 0,0 0 4 0,0 0-6 0,0 0 4 0,-19 19-1 15,19-19-4-15,0 20 2 0,-17-3-2 0,17 2 0 16,0-1 0-16,0 1-3 0,0 18 1 0,-19-37-1 0,19 17 3 0,0 22-3 16,19-4 1-16,-19 3 0 0,17-20-1 0,2 1 2 15,-2-2-2-15,-17 3 0 0,36-2 0 0,-36 0 0 16,38-18 2-16,-18 0 6 0,-20 0-5 0,19-18 3 15,-19 18-5-15,17-38 3 0,2 21 1 0,-19-20-2 0,17-19 1 16,-17 39-3-16,0-22 0 0,0 3 1 0,0 18-1 16,0-19 0-16,0 18 0 0,-17-18 3 0,17 18-3 0,-19-17 0 0,2-1-1 15,-22 19-3 17,-71-18-97-32,93 36 44 0,17 17-14 0,0 2-18 0,0-19 39 15,17 18-39-15,-17-18 57 0,36 19-28 0</inkml:trace>
  <inkml:trace contextRef="#ctx0" brushRef="#br0" timeOffset="160926.09">16492 11159 204 0,'0'0'52'0,"-17"0"28"0,-2 0-58 0,-3 18 18 0,2 19-12 0,6 0-10 0,-5 19-6 16,19-20-7-16,-19 2-3 0,2 16 1 0,17 20-1 15,0 18-2-15,0-19-3 0,0-34-2 0,17 15-10 16,-17-17 1-16,19 38-20 0,-19-21-14 0,19 2-19 0,-5 17-74 16,-14-55 99-16,0 1 10 0,0 0-35 0</inkml:trace>
  <inkml:trace contextRef="#ctx0" brushRef="#br0" timeOffset="161319.43">16290 11674 67 0,'0'0'0'0,"0"-17"52"0,0 17-24 0,-20-19 31 0,20 1-6 16,0-1 3-16,0 1-33 0,0-1-4 15,0 19-10-15,0 0-1 0,0 0-1 0,20 0 4 0,16 0-4 0,-17 19-4 16,17-1-2-16,-3-18-9 0,9 19-1 16,-6-1-19-16,3-18-16 0,-4 19-13 0,-1-19-9 0,-12 17 34 15,-3-17-20-15,17 0 33 0,0 0-3 0,-36 0 17 0,36 0 2 16,-19-17 3-16,24-20 2 0,-24 18 0 16,-17 1 2-16,19-1 0 0,-19 2 2 0,0 17 4 0,0-38 2 0,0 38 4 0,0-36 25 15,0 16 4-15,0 2-22 0,0-19 16 0,-19 37-21 16,19-17 27-16,0-3-33 0,-17 20-1 0,17 0 7 0,0 0-10 15,-22 0 5-15,22 0-7 0,0 37 7 0,0-37-9 0,-19 55 11 16,19-35-11-16,0 34 3 0,-17 2 1 0,17-19-5 16,0 0 0-16,0 19-1 0,17-20-1 0,-17 19 1 0,19 0-1 15,3-55 1-15,-22 37 1 0,17-37 1 0,2 19 0 0,-19-1-1 0,20-18 3 16,-4 0 0-16,-16 0-3 0,36 0 4 0,-36 0-6 16,36-18 2-16,-36-1-2 0,22-18 3 0,-5 18-3 15,-17 2 0-15,19 17 0 0,-19-19-1 0,20 1 1 0,-20 18 1 16,16-19-2-16,-16 1-2 0,20 18 1 0,-20 0 0 15,0 0-9-15,0 18 0 16,0 19 1-16,0-37-18 0,16 75-40 0,-16-58 4 16,0 20-18-16,0-18 35 0,0 18-40 0,0-20 55 0,20 22-8 15,-20-39 3-15</inkml:trace>
  <inkml:trace contextRef="#ctx0" brushRef="#br0" timeOffset="161578.04">17175 11952 41 0,'20'0'12'0,"-20"-19"4"0,0 1 12 0,0-1-8 16,0 19 29-16,0-17-24 0,0-3 14 0,0 1-24 0,0 19 10 15,0-17 4-15,16 17-15 0,-16-19 13 0,0 19-15 0,0 0 21 16,0 19-23-16,0-19-1 0,0 17 8 0,0 2-2 16,20 1-6-16,-20-3-1 0,0-17-3 0,0 19 1 15,16-1-4-15,-16-18 3 0,0 0 0 0,0 19-2 0,0-19-3 16,0 0 2-16,0 0-1 0,0 0 2 0,0-19-1 0,0 19-1 16,0-18 1-16,0-1-1 0,0 19-1 0,0-17 0 0,0-3 0 15,0 20 0-15,0-19 2 0,-16 19-2 0,16-17 0 16,-20 17 1-16,20 0 1 0,0 0-2 0,-16 17 1 15,16-17 0-15,0 39-1 0,-20 15-2 0,20-17 0 0,0-18-2 16,-19-2-2-16,19 3-2 0,0 16-18 0,0 1-39 16,19 0 33-16,-19-18-50 0,20-2 32 0,-20-17-2 15,36 20-32-15,-36-20 61 0,16 18 6 0,-16-18 9 0,20 0 2 16,-1-38-7-16,-19 38-1 0</inkml:trace>
  <inkml:trace contextRef="#ctx0" brushRef="#br0" timeOffset="161746.15">17319 12062 35 0,'0'0'0'0,"0"-17"16"0,0-22 13 0,22 22-14 0,-22-2 2 15,0 1 47-15,0-19-14 0,0 18-23 0,20 2 22 16,-20 17-12-16,0-20-24 0,0 20-1 0,0-19 8 0,16 19 21 15,-16 0-29-15,0 0 10 0,0 19-3 16,0 1 0-16,0-3-14 0,0 20 7 0,0-18-6 16,20 18 3-16,-20-37-5 0,0 17 1 0,0-17-2 15,19 20 0-15,-19-20 1 0,17 0-3 0,-17 0 0 0,19 0-2 0,-19-20-1 16,33 20-9-16,-33-17-10 0,42-20-9 0,-42 37 12 16,0 0-1-16,36-37-44 0,-36 18 39 0,0 19-4 15,19-17-39-15,-19 17 28 0,17-20 0 0,-17 20-35 0,19-19 26 0,-19 19 26 16,17-17 12-16,-17 17-24 0</inkml:trace>
  <inkml:trace contextRef="#ctx0" brushRef="#br0" timeOffset="162048.35">17765 11767 47 0,'0'0'13'0,"0"0"1"0,0 0 24 0,19 0 7 0,-19 0 0 0,0 0-24 15,0 0 17-15,0-18-24 0,17 18-2 0,-17 0-2 0,0 0 9 16,0 0-14-16,0-19 2 0,19 19-4 0,-19 0 1 0,0 0-1 16,0 0-1-16,0 0-1 0,0 0 0 0,0 0 0 0,0 0 2 0,0 0 0 15,0 0-1-15,0 0 6 0,0 0 2 0,0 0 0 16,0 0 0-16,0 0 0 0,0 0-3 0,0 0-4 15,0 0 3-15,0 19-5 0,0-19 1 0,-19 0 2 0,19 0-1 16,0 0-1-16,0 0 2 0,0 18-1 0,-17-18 3 0,17 0-3 0,0 0-1 16,0 0 7-16,0 19 3 0,-19-1-1 0,19-18-2 15,0 19 7-15,0-19-7 0,0 17-5 0,0-17 0 16,0 0 0-16,0 0 0 0,0 19 3 0,-17 1 1 0,17-3-5 0,0-17 0 16,0 19-1-16,0-1 2 0,0-18 0 0,0 37-1 15,0-37-2-15,0 19 1 0,0-2 0 0,0 3 3 0,0-1-3 0,0 16-1 16,0-16 0-16,0-19 0 0,0 19-3 0,0-1-7 15,-19 1 0-15,19-2-11 0,0-17-9 0,0 20 11 0,0-20-4 16,0 0-4-16,0 18-47 0,0-18 26 0,-20 0-67 0,20 0 6 16,0 0 73-16,0 0-29 0</inkml:trace>
  <inkml:trace contextRef="#ctx0" brushRef="#br0" timeOffset="163259.16">17765 11657 73 0,'0'0'29'0,"0"0"32"0,0 0-8 0,0-19-7 0,0 19-28 15,0 0 25-15,0-18-25 0,0 18-1 0,0 0-11 16,0 0 3-16,0-19-6 0,19 19 8 0,-19 0-8 0,0 0 2 16,0 0-3-16,0 0 1 0,0 19 4 0,0-19-4 0,0 18 1 0,0 1-2 15,0 17 4-15,0-36-3 0,0 20-1 0,0 16 2 0,17 1-1 16,-17-19-1-16,0 18 0 0,0-17-1 0,0 1 2 0,19 16-1 16,-19-18 1-16,0 1 2 0,16-1 1 0,-16-18-3 0,0 19 1 15,0-19-1-15,23 0 1 0,-23 0-2 0,0 0 1 0,16 0 5 0,4 0-5 16,-20-19 0-16,0 19-1 0,19-18 0 0,-19 18 0 0,17-56 3 0,2 19-5 15,-2 18 2-15,2-17-2 0,-19 36 1 0,17-37 1 16,-17 19 0-16,0 18-2 0,16-36 2 0,-16 16-2 0,0 20 2 16,0 0-1-16,22-19-1 0,-22 19 2 0,0 0 0 0,0 19 11 15,0 1-2-15,0 16 0 0,20-18 2 0,-20 19-5 16,0-37-3-16,0 36 4 0,19-36-3 0,-19 39 1 0,0-22-6 16,0 2 2-16,17-19-3 0,-17 18-1 0,0 1 1 15,0-19-4-15,19 18-4 0,-19-18-24 0,17 0-21 0,-17 0-24 16,19-18-25-16,-19 18 39 0,0-19-6 0,19 19 4 0,-19-18-20 15,14-1 39-15</inkml:trace>
  <inkml:trace contextRef="#ctx0" brushRef="#br0" timeOffset="163454.94">18337 11693 149 0,'0'0'0'0,"0"0"167"0,0 0-146 0,0 0 16 15,0 0-7-15,0 0-6 0,0 0-14 0,0 0 4 16,0 0-9-16,0 0 0 0,0 0-2 0,17 20 3 0,-17-3-5 0,0 2 3 15,17-1-1-15,-17 1-3 0,0 18-1 0,22-1 2 16,-22-16-1-16,0 16-4 0,0-18 0 0,19 19-2 0,-19-37 2 16,0 36-4-16,0 3-5 0,0-22-8 0,0 1 4 15,0 1-26-15,0 0 15 0,0-1-44 0,0 1-18 16,0-19 44-16,0 0 7 0,0 0 11 0,-19 0-28 0</inkml:trace>
  <inkml:trace contextRef="#ctx0" brushRef="#br0" timeOffset="163681.82">18354 11381 39 0,'0'0'23'16,"0"-38"123"-16,0 38-113 15,0 0-3-15,0-18 24 0,-17 18-8 0,17-18-8 0,0 18-9 16,0 0-17-16,-19 0 5 0,19-20-7 15,0 20-6-15,0 0-1 0,0 0-2 0,0 0-3 0,0 20-23 16,0-20 9-16,0 18-33 0,0 0-18 0,0-18 25 16,0 18-57-16,0 2 6 0,0-20 62 0,0 0-12 15</inkml:trace>
  <inkml:trace contextRef="#ctx0" brushRef="#br0" timeOffset="163901.82">18722 11583 115 0,'0'0'99'0,"0"0"-60"0,0 0 16 0,0 0-8 0,0 0-25 0,0 0-5 16,0 0 10-16,0-19-16 0,-17 19 8 0,17 0-15 0,0 0-2 16,0 0 1-16,0 0 0 0,0 19 0 0,-19-19-2 0,19 18 0 15,-17 1 1-15,17 18-1 0,0-20-2 0,-19 2 2 0,19 1 0 0,0-3-1 16,0 39 0-16,0-19 1 0,-17-1 0 0,17-16 0 16,0 16 0-16,0 1-2 0,0 0 1 0,0-20 1 0,0 3-1 0,0 16 0 15,0-18-1-15,0 1 1 0,0 0 0 0,0 18-1 0,0-37-4 16,0 17-12-16,0 3-27 0,0-20 8 0,0 0-7 15,0 18-9-15,0-18-70 0,0 0 70 0,0-18-10 0,0 18 21 16</inkml:trace>
  <inkml:trace contextRef="#ctx0" brushRef="#br0" timeOffset="164177.79">19071 11657 124 0,'0'0'93'0,"0"0"-28"0,0 0-39 0,0-19 19 0,0 19-25 0,0 0 13 16,0 0-19-16,19-18-3 0,-19 18 6 0,0 0-11 0,0 0 6 15,0 0-7-15,0 0-1 0,0 0-2 0,0 0 0 0,22 0 1 0,-22 18-1 16,0-18-1-16,19 0-6 0,-19 0 2 0,0 0-4 16,0 0 2-16,0 0 3 0,0 0 0 0,0 0-2 15,0 0 0-15,0-18 1 0,0 18 3 0,0-19-3 0,0 1 3 16,0-1 1-16,0 2 7 0,-19-3 5 0,19 2 0 16,-22 18-1-16,3-18-2 0,19 18-6 0,-14-18 7 0,14 18-4 15,-20 0 0-15,20 0-2 0,-19 18 5 0,19 0-4 0,-17 0-4 16,17 2-3-16,0-3 2 0,-19 57 6 0,19-55-6 0,0-2 0 15,0 39 2-15,0-19 0 0,0-18-3 0,0 18 3 0,19-20-5 16,-2 39-8-16,2-37 1 0,1-1-6 0,-6 1-36 0,27 18-30 16,-22-20 28-16,-2 3-7 0,-17-20-7 0,39 19-59 0,-3-2 85 15,-36-17-18-15</inkml:trace>
  <inkml:trace contextRef="#ctx0" brushRef="#br0" timeOffset="165052.03">20365 10882 106 0,'0'0'0'0,"0"0"67"0,0 0-16 16,-16 0 14-16,16 0-28 0,0 0-20 0,0 0 12 15,-22 0-4-15,22 0-14 0,0 0-3 0,0 0 9 0,0 0-12 16,0 0 7-16,22-19-5 0,-6 19 1 16,-16 0-4-16,39 0-1 0,-39 0 0 0,36 0 4 0,-19 0-2 0,-17 0 1 15,36 0-2-15,-36 0 0 0,38 0 2 0,-18 19 0 0,16 0 0 16,-17-1 0-16,-2 1-2 0,-17-2-2 0,19-17-1 0,-19 18 0 15,0 38 4-15,0-18-3 0,0-38-2 0,-19 36 2 16,-17 2 0-16,19-2-1 0,-2-18 1 0,-1 19 1 0,-18 0-3 16,21-37 0-16,-2 18 1 0,19-18 0 15,-36 20 0-15,36-20-1 0,-17 0 0 0,17 0-2 16,0-20 1-16,0 20 1 0,17 0 4 0,-17 0-2 16,19 0 3-16,17 0-1 0,-36 20 2 0,39-2 1 15,-39 18 1-15,36-36-6 0,-36 37 0 0,19 0 4 0,-2 19 2 16,-17-38-6-16,19 20 1 0,-19-2 2 0,0 19-2 0,0 0 0 15,0-18-1-15,0 19-4 0,0-38-2 0,-19 18-8 16,2 20-47-16,17-37 29 0,-19-1-43 0,19-18-21 16,-20 0 36-16,20 0-72 0,-16 0 34 0,16 0 69 15,0-18-10-15</inkml:trace>
  <inkml:trace contextRef="#ctx0" brushRef="#br0" timeOffset="165424.26">21326 11029 93 0,'0'0'50'16,"0"0"51"-16,0-18-27 0,-20 18-44 0,20-38 19 0,0 38-29 0,0 0-1 16,0-18-3-16,0 1 11 0,0 17-16 0,0-19 7 0,0 1-6 15,0 18-7-15,0-19 2 0,0 19-4 0,0 0 0 0,0 0 1 16,20 0-1-16,-20 0-2 0,0 19 1 0,0-1 0 0,0-18-1 15,16 0 0-15,-16 19-1 0,0-2-5 0,20 1 0 0,-20 2-14 0,0-20 6 16,0 18-25-16,16 0-20 0,-16 20-30 0,0-38 34 16,0 36-70-16,0-18 33 0,0 2 34 0</inkml:trace>
  <inkml:trace contextRef="#ctx0" brushRef="#br0" timeOffset="165560.97">21378 11879 197 0,'0'0'87'0,"-16"0"-21"16,16 17-26-16,0 2 11 0,-20 18-7 0,20-19-27 0,0 1 0 0,-16 18 6 15,-4-1-7-15,20-18-10 0,-16 20 2 0,16-20-5 16,-20 1-3-16,1 18-12 0,19-37-5 0,-17 36-89 0,-5-18-12 16,3-18 41-16,19 0-1 0,-17 0-37 0,17 0 63 0</inkml:trace>
  <inkml:trace contextRef="#ctx0" brushRef="#br0" timeOffset="166685.28">8764 12172 42 0,'-19'0'30'0,"19"-17"-10"0,0 17-12 16,0 0-1-16,-17 0 9 0,17-19-10 0,0 19 1 0,0 0 7 15,0 0-7-15,-19 0 0 0,19 0 0 0,0 0 9 0,0 0-9 0,0 0 8 16,0 0-1-16,0 0 3 0,0 0-8 0,0 0 0 0,0 0 10 15,0 0 0-15,0 0-1 0,0 0-2 0,0 0-7 16,19 19 15-16,-19-2-12 0,0-17-6 0,17 20 4 16,-17-20-6-16,19 18 5 0,-3 18 0 0,-16-16-5 15,17-2 1-15,2 19-2 0,4-20 2 0,32 39 1 0,-3 37-2 0,7-20-2 16,-23-35-3-16,-17 15 2 0,53 40 4 0,-17-20-2 0,20 21-3 16,-39-58 8-16,16 20-1 0,81 73 11 0,-77-74-13 15,-20-19 0-15,19 20-2 0,56 54 1 0,-56-71-3 0,-19 15 3 0,77 58 0 16,-60-58-5-16,-17 1-1 0,113 93 5 0,-116-111-2 0,28 18-1 15,11 19-1-15,3-18 2 0,-20-39-1 0,1 39 2 0,-40-36-6 16,42 16-11-16,-41-18-15 0,22-18 11 0,-39 0-2 0,36 19-2 16,-36-19-41-16,16 0-29 0,-16 0 40 0,20 0-46 0,-20-19 45 15,0 1 17-15</inkml:trace>
  <inkml:trace contextRef="#ctx0" brushRef="#br0" timeOffset="166876.06">10128 12376 126 0,'0'0'0'0,"0"0"92"0,-17-18-47 0,17 18-25 0,-38 0-3 15,38 0 10-15,-39 18-16 0,39-18-2 0,-53 36 7 0,-21 20-3 16,-18 36-4-16,-21 19-2 0,60-56-4 0,-21 19-2 0,-37 55 3 16,-22 19 5-16,64-74-4 0,-61 74-2 0,75-76 0 15,-17 2-1-15,-117 129-6 0,82-93-17 0,71-54-2 0,-39 54-65 16,39-70 26-16,17-4-3 0,-17 54-94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4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9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3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84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9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3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16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4" y="1699469"/>
            <a:ext cx="8408258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 an example of a C program that uses type coercion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3326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372218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312124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180586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312124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312124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4EC919-BF48-2D36-5519-7D36A47B3AC1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700833" y="3786188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7E23E2-A789-61E6-C551-8014115DF203}"/>
              </a:ext>
            </a:extLst>
          </p:cNvPr>
          <p:cNvSpPr/>
          <p:nvPr/>
        </p:nvSpPr>
        <p:spPr>
          <a:xfrm>
            <a:off x="640739" y="366010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06F7A-6484-0ADE-ACA3-4CB3015C02D9}"/>
              </a:ext>
            </a:extLst>
          </p:cNvPr>
          <p:cNvSpPr/>
          <p:nvPr/>
        </p:nvSpPr>
        <p:spPr>
          <a:xfrm>
            <a:off x="640739" y="413635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FA231-A8CE-39E7-2EA3-F6523014E0DA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700833" y="4705350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5186A-5C9B-BD3B-C468-657D4A77B700}"/>
              </a:ext>
            </a:extLst>
          </p:cNvPr>
          <p:cNvSpPr/>
          <p:nvPr/>
        </p:nvSpPr>
        <p:spPr>
          <a:xfrm>
            <a:off x="640739" y="457926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9930DD-404E-B5AC-D1A9-8CF980674F24}"/>
              </a:ext>
            </a:extLst>
          </p:cNvPr>
          <p:cNvSpPr/>
          <p:nvPr/>
        </p:nvSpPr>
        <p:spPr>
          <a:xfrm>
            <a:off x="640739" y="505551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0F4F1E-D11B-7C82-D456-4FF4365A469B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700833" y="5181600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007D361-77EE-5123-EC4F-28807658B0CC}"/>
              </a:ext>
            </a:extLst>
          </p:cNvPr>
          <p:cNvSpPr/>
          <p:nvPr/>
        </p:nvSpPr>
        <p:spPr>
          <a:xfrm>
            <a:off x="640739" y="5498430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7B35A-1E58-EDA2-FB1B-23B5DBBC9633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>
            <a:off x="700833" y="4262438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D5E169-2EF1-9039-E703-3281032A5020}"/>
              </a:ext>
            </a:extLst>
          </p:cNvPr>
          <p:cNvSpPr txBox="1"/>
          <p:nvPr/>
        </p:nvSpPr>
        <p:spPr>
          <a:xfrm rot="20164960">
            <a:off x="162870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52B3D-215B-EA91-E38E-150891FA9F22}"/>
              </a:ext>
            </a:extLst>
          </p:cNvPr>
          <p:cNvSpPr txBox="1"/>
          <p:nvPr/>
        </p:nvSpPr>
        <p:spPr>
          <a:xfrm rot="20164960">
            <a:off x="408975" y="5572889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6E1C09-3FF2-C4C3-55ED-336CBFB31127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E9B8A-1C84-9E49-35D8-105DA2817E4B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DC1653-E07B-6511-8CA3-BDA286E3A897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955BA-D800-DB4F-3A55-DCDDDFFB89A3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</p:spTree>
    <p:extLst>
      <p:ext uri="{BB962C8B-B14F-4D97-AF65-F5344CB8AC3E}">
        <p14:creationId xmlns:p14="http://schemas.microsoft.com/office/powerpoint/2010/main" val="344503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  <p:bldP spid="24" grpId="0" animBg="1"/>
      <p:bldP spid="27" grpId="0" animBg="1"/>
      <p:bldP spid="19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D93B7-5D1F-4F68-8083-892499CB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Strongly-Typed vs Weakly-Typed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2043112" y="1493838"/>
            <a:ext cx="41273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Colloquial classification of a language’s type system</a:t>
            </a:r>
          </a:p>
          <a:p>
            <a:r>
              <a:rPr lang="en-US" sz="2400" dirty="0"/>
              <a:t>Degree to which type errors are allowed to happen at runtime</a:t>
            </a:r>
          </a:p>
          <a:p>
            <a:r>
              <a:rPr lang="en-US" sz="2400" dirty="0"/>
              <a:t>Continuum without precise definitions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B833-9CBD-4426-B886-C537BBE4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2590800"/>
            <a:ext cx="317629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5578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E5A9E1-EE69-4FF4-81D0-5A15448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</a:t>
            </a:r>
            <a:br>
              <a:rPr lang="en-US" sz="50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1981200" y="1493838"/>
            <a:ext cx="5367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Has a precise definition</a:t>
            </a:r>
          </a:p>
          <a:p>
            <a:pPr lvl="1"/>
            <a:r>
              <a:rPr lang="en-US"/>
              <a:t>All successful operations must be allowed by the type system</a:t>
            </a:r>
          </a:p>
          <a:p>
            <a:r>
              <a:rPr lang="en-US"/>
              <a:t>Java was explicitly designed to be type safe</a:t>
            </a:r>
          </a:p>
          <a:p>
            <a:pPr lvl="1"/>
            <a:r>
              <a:rPr lang="en-US"/>
              <a:t>A variable of some type can only be used as that type without causing an error</a:t>
            </a:r>
          </a:p>
          <a:p>
            <a:r>
              <a:rPr lang="en-US"/>
              <a:t>C is very much not type safe</a:t>
            </a:r>
          </a:p>
          <a:p>
            <a:r>
              <a:rPr lang="en-US"/>
              <a:t>C++ isn’t either but it is safer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9438-2582-4CDE-8089-8C47955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22" y="2529443"/>
            <a:ext cx="2660028" cy="19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2610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95150-7644-4E2D-BA0E-2D7484C4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 Violations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Enforcement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E767-4D2C-475B-BED8-E315AFC9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</a:t>
            </a:r>
          </a:p>
          <a:p>
            <a:pPr marL="0" indent="0">
              <a:buNone/>
            </a:pPr>
            <a:r>
              <a:rPr lang="en-US" dirty="0"/>
              <a:t>Format specifier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1);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Memory safety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a[1000000];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 * b = malloc(1);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DDB700-CD20-4352-A8DF-F2272C71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60020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C++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Unchecked casts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T1 { char a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T2 { int b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T1 * myT1 = new T1();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T2 * myT2 = new T2();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myT1 = (T1*)myT2;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E8EC0F-2EA7-4B6B-9513-71122CEF3F9D}"/>
              </a:ext>
            </a:extLst>
          </p:cNvPr>
          <p:cNvCxnSpPr/>
          <p:nvPr/>
        </p:nvCxnSpPr>
        <p:spPr>
          <a:xfrm>
            <a:off x="6248400" y="1417638"/>
            <a:ext cx="0" cy="4754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EB2A09-2845-602C-A5E5-57D7B3DF0130}"/>
                  </a:ext>
                </a:extLst>
              </p14:cNvPr>
              <p14:cNvContentPartPr/>
              <p14:nvPr/>
            </p14:nvContentPartPr>
            <p14:xfrm>
              <a:off x="9030960" y="132840"/>
              <a:ext cx="2297160" cy="4429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EB2A09-2845-602C-A5E5-57D7B3DF01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1600" y="123480"/>
                <a:ext cx="2315880" cy="44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400854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Research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5" y="1699469"/>
            <a:ext cx="6056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huge topic in and of itself</a:t>
            </a:r>
          </a:p>
          <a:p>
            <a:r>
              <a:rPr lang="en-US" dirty="0"/>
              <a:t>Some CS </a:t>
            </a:r>
            <a:r>
              <a:rPr lang="en-US" dirty="0" err="1"/>
              <a:t>Deparments</a:t>
            </a:r>
            <a:r>
              <a:rPr lang="en-US" dirty="0"/>
              <a:t> have a “PLT” focus: “Programming Languages and Types”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FAFCD-8B8C-48E8-BB5C-211DB431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30" y="1398638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8A9E9E2E-BA51-35BF-52E6-B2E2F286D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9366"/>
      </p:ext>
    </p:extLst>
  </p:cSld>
  <p:clrMapOvr>
    <a:masterClrMapping/>
  </p:clrMapOvr>
</p:sld>
</file>

<file path=ppt/slides/slide1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Refinement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31" y="1699469"/>
            <a:ext cx="8377563" cy="4351338"/>
          </a:xfrm>
        </p:spPr>
        <p:txBody>
          <a:bodyPr>
            <a:normAutofit/>
          </a:bodyPr>
          <a:lstStyle/>
          <a:p>
            <a:r>
              <a:rPr lang="en-US" dirty="0"/>
              <a:t>A type enhanced with a predicate which must hold for any element of that type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imagine enhancing a type system with annotations for all kinds of properties</a:t>
            </a:r>
          </a:p>
          <a:p>
            <a:pPr lvl="1"/>
            <a:r>
              <a:rPr lang="en-US" dirty="0"/>
              <a:t>Single-use variable</a:t>
            </a:r>
          </a:p>
          <a:p>
            <a:pPr lvl="1"/>
            <a:r>
              <a:rPr lang="en-US" dirty="0"/>
              <a:t>High security/low security (non-interference)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/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xmlns:a="http://schemas.openxmlformats.org/drawingml/2006/main"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{"/>
                          <m:endChr m:val="}"/>
                          <m:ctrlP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xmlns:a="http://schemas.openxmlformats.org/drawingml/2006/main"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%2=0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31804627-3277-6025-023B-52BB3C8D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r>
              <a:rPr lang="en-US" dirty="0"/>
              <a:t>A huge topic in and of itself</a:t>
            </a:r>
          </a:p>
          <a:p>
            <a:pPr lvl="1"/>
            <a:r>
              <a:rPr lang="en-US" dirty="0"/>
              <a:t>Some CS Departments have a “PLT” focus: “Programming Languages and Types”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4D53-3BA9-42CA-982C-0A7101B7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DDD1-ABD0-49E8-8BA7-32F152DB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15" y="1371601"/>
            <a:ext cx="6438900" cy="2333625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7D8A8-2529-4105-BF9D-3705AF7C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18" y="2074409"/>
            <a:ext cx="7477125" cy="4429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4C1ACA-C79F-4CBD-8DBC-632AEF6CA249}"/>
              </a:ext>
            </a:extLst>
          </p:cNvPr>
          <p:cNvGrpSpPr/>
          <p:nvPr/>
        </p:nvGrpSpPr>
        <p:grpSpPr>
          <a:xfrm>
            <a:off x="2706929" y="1219201"/>
            <a:ext cx="6318941" cy="4839327"/>
            <a:chOff x="1182928" y="1219200"/>
            <a:chExt cx="6318941" cy="48393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9B2D6F-D82A-4082-8F0E-8FAE5DBD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59" y="1611603"/>
              <a:ext cx="4471819" cy="42189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2EEBF-3395-460B-90F7-A99D8B48E2A3}"/>
                </a:ext>
              </a:extLst>
            </p:cNvPr>
            <p:cNvSpPr txBox="1"/>
            <p:nvPr/>
          </p:nvSpPr>
          <p:spPr>
            <a:xfrm>
              <a:off x="1182928" y="4466272"/>
              <a:ext cx="12554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2EEA9-468F-4A2C-AC12-CE8D3B6CE441}"/>
                </a:ext>
              </a:extLst>
            </p:cNvPr>
            <p:cNvSpPr txBox="1"/>
            <p:nvPr/>
          </p:nvSpPr>
          <p:spPr>
            <a:xfrm>
              <a:off x="6781800" y="1219200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F81CA-219C-49DE-B1D9-A373955617BC}"/>
                </a:ext>
              </a:extLst>
            </p:cNvPr>
            <p:cNvSpPr txBox="1"/>
            <p:nvPr/>
          </p:nvSpPr>
          <p:spPr>
            <a:xfrm>
              <a:off x="6193165" y="4581199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74E2D98-DA74-46D4-893B-8C7A3FD68311}"/>
              </a:ext>
            </a:extLst>
          </p:cNvPr>
          <p:cNvSpPr txBox="1">
            <a:spLocks/>
          </p:cNvSpPr>
          <p:nvPr/>
        </p:nvSpPr>
        <p:spPr>
          <a:xfrm>
            <a:off x="2152650" y="8043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1297F26F-ACBF-B1B1-B428-2EF8BB3B1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215505-A7A6-4A3E-8FDD-74AB6E52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Piggybacking on Type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81345" cy="4351338"/>
          </a:xfrm>
        </p:spPr>
        <p:txBody>
          <a:bodyPr>
            <a:normAutofit/>
          </a:bodyPr>
          <a:lstStyle/>
          <a:p>
            <a:r>
              <a:rPr lang="en-US" dirty="0"/>
              <a:t>Type checking is a good place to get extra programmer hints:</a:t>
            </a:r>
          </a:p>
          <a:p>
            <a:pPr lvl="1">
              <a:buFontTx/>
              <a:buChar char="-"/>
            </a:pPr>
            <a:r>
              <a:rPr lang="en-US" dirty="0"/>
              <a:t>Programmers are already familiar with typing logic</a:t>
            </a:r>
          </a:p>
          <a:p>
            <a:pPr lvl="1">
              <a:buFontTx/>
              <a:buChar char="-"/>
            </a:pPr>
            <a:r>
              <a:rPr lang="en-US" dirty="0"/>
              <a:t>The analysis is already well-formulated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43924-6A81-40B0-A1FE-1D014DF1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81200"/>
            <a:ext cx="3048000" cy="3048000"/>
          </a:xfrm>
          <a:prstGeom prst="rect">
            <a:avLst/>
          </a:prstGeom>
        </p:spPr>
      </p:pic>
      <p:pic>
        <p:nvPicPr>
          <p:cNvPr id="7" name="Picture 6" descr="Image result for detour">
            <a:extLst>
              <a:ext uri="{FF2B5EF4-FFF2-40B4-BE49-F238E27FC236}">
                <a16:creationId xmlns:a16="http://schemas.microsoft.com/office/drawing/2014/main" id="{D1B8951E-E377-495F-961B-2994DB0EB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542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572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782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16: Solution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3935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Reasons for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Generate appropriate code for operations</a:t>
            </a:r>
          </a:p>
          <a:p>
            <a:pPr marL="0" indent="0">
              <a:buNone/>
            </a:pPr>
            <a:r>
              <a:rPr lang="en-US" dirty="0"/>
              <a:t>A + B</a:t>
            </a:r>
          </a:p>
          <a:p>
            <a:pPr lvl="1"/>
            <a:r>
              <a:rPr lang="en-US" dirty="0"/>
              <a:t>String concatenation? Integer addition? Floating-point addition</a:t>
            </a:r>
          </a:p>
          <a:p>
            <a:pPr marL="0" indent="0">
              <a:buNone/>
            </a:pPr>
            <a:r>
              <a:rPr lang="en-US" b="1" dirty="0"/>
              <a:t>Catch runtime errors / security </a:t>
            </a:r>
          </a:p>
          <a:p>
            <a:pPr lvl="1"/>
            <a:r>
              <a:rPr lang="en-US" dirty="0"/>
              <a:t>Make sure operations are sensible </a:t>
            </a:r>
          </a:p>
          <a:p>
            <a:pPr lvl="1"/>
            <a:r>
              <a:rPr lang="en-US" dirty="0"/>
              <a:t>Augment type system with addition checks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8551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In Action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5283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Assigning types to expressions</a:t>
            </a:r>
          </a:p>
          <a:p>
            <a:r>
              <a:rPr lang="en-US" dirty="0"/>
              <a:t>Flavors:</a:t>
            </a:r>
          </a:p>
          <a:p>
            <a:pPr lvl="1"/>
            <a:r>
              <a:rPr lang="en-US" dirty="0"/>
              <a:t>Type synthesis – get type of an AST node from it’s children</a:t>
            </a:r>
          </a:p>
          <a:p>
            <a:pPr lvl="1"/>
            <a:r>
              <a:rPr lang="en-US" dirty="0"/>
              <a:t>Type inference – get type of an AST node from it’s use context</a:t>
            </a:r>
          </a:p>
          <a:p>
            <a:pPr marL="0" indent="0">
              <a:buNone/>
            </a:pPr>
            <a:r>
              <a:rPr lang="en-US" b="1" dirty="0"/>
              <a:t>Type Checking</a:t>
            </a:r>
          </a:p>
          <a:p>
            <a:r>
              <a:rPr lang="en-US" dirty="0"/>
              <a:t>Ensure that type of a construct is allowed by the type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6A4F8-FB52-4565-90D2-EB3D9C4B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79" y="254180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859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38" y="2886261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Our Type Checker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1CD11B-FF5D-4A9E-B34C-E5DF4782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Structurally similar to </a:t>
            </a:r>
            <a:r>
              <a:rPr lang="en-US" b="1" dirty="0" err="1"/>
              <a:t>nameAnalysis</a:t>
            </a:r>
            <a:endParaRPr lang="en-US" b="1" dirty="0"/>
          </a:p>
          <a:p>
            <a:r>
              <a:rPr lang="en-US" dirty="0"/>
              <a:t>Historically, intermingled with </a:t>
            </a:r>
            <a:r>
              <a:rPr lang="en-US" dirty="0" err="1"/>
              <a:t>nameAnalysis</a:t>
            </a:r>
            <a:endParaRPr lang="en-US" dirty="0"/>
          </a:p>
          <a:p>
            <a:r>
              <a:rPr lang="en-US" dirty="0"/>
              <a:t>Done as part of AST attribute “decoration” </a:t>
            </a:r>
          </a:p>
          <a:p>
            <a:pPr marL="0" indent="0">
              <a:buNone/>
            </a:pPr>
            <a:r>
              <a:rPr lang="en-US" b="1" dirty="0"/>
              <a:t>Add a </a:t>
            </a:r>
            <a:r>
              <a:rPr lang="en-US" b="1" dirty="0" err="1"/>
              <a:t>typeCheck</a:t>
            </a:r>
            <a:r>
              <a:rPr lang="en-US" b="1" dirty="0"/>
              <a:t> method to AST nodes</a:t>
            </a:r>
          </a:p>
          <a:p>
            <a:r>
              <a:rPr lang="en-US" dirty="0"/>
              <a:t>Recursively walk the AST checking subtypes</a:t>
            </a:r>
          </a:p>
          <a:p>
            <a:pPr lvl="1"/>
            <a:r>
              <a:rPr lang="en-US" dirty="0"/>
              <a:t>“Inside out” analysis</a:t>
            </a:r>
          </a:p>
          <a:p>
            <a:pPr lvl="1"/>
            <a:r>
              <a:rPr lang="en-US" dirty="0"/>
              <a:t>Attach types to nodes</a:t>
            </a:r>
          </a:p>
          <a:p>
            <a:pPr lvl="1"/>
            <a:r>
              <a:rPr lang="en-US" dirty="0"/>
              <a:t>Propagate an error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FD11EF-0A17-61FA-1CFE-4BFB4080B100}"/>
                  </a:ext>
                </a:extLst>
              </p14:cNvPr>
              <p14:cNvContentPartPr/>
              <p14:nvPr/>
            </p14:nvContentPartPr>
            <p14:xfrm>
              <a:off x="7696080" y="816480"/>
              <a:ext cx="4403160" cy="525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FD11EF-0A17-61FA-1CFE-4BFB4080B1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6720" y="807120"/>
                <a:ext cx="4421880" cy="52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8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2F52E06-D4B2-4D5B-8A59-485BB5CA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 Operators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Get the type of the LHS </a:t>
            </a:r>
          </a:p>
          <a:p>
            <a:r>
              <a:rPr lang="en-US" dirty="0"/>
              <a:t>Get the type of the RHS</a:t>
            </a:r>
          </a:p>
          <a:p>
            <a:r>
              <a:rPr lang="en-US" dirty="0"/>
              <a:t>Check that the types are compatible for the operator</a:t>
            </a:r>
          </a:p>
          <a:p>
            <a:r>
              <a:rPr lang="en-US" dirty="0"/>
              <a:t>Set the </a:t>
            </a:r>
            <a:r>
              <a:rPr lang="en-US" i="1" dirty="0"/>
              <a:t>kind </a:t>
            </a:r>
            <a:r>
              <a:rPr lang="en-US" dirty="0"/>
              <a:t>of the node be a value</a:t>
            </a:r>
          </a:p>
          <a:p>
            <a:r>
              <a:rPr lang="en-US" dirty="0"/>
              <a:t>Set the </a:t>
            </a:r>
            <a:r>
              <a:rPr lang="en-US" i="1" dirty="0"/>
              <a:t>type </a:t>
            </a:r>
            <a:r>
              <a:rPr lang="en-US" dirty="0"/>
              <a:t>of the node to be the type of the operation’s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9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5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5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2557" y="2301697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9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  <p:bldP spid="1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B38A243-7785-4FAE-BA33-4CCB11C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Literals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Cannot be wrong</a:t>
            </a:r>
          </a:p>
          <a:p>
            <a:pPr lvl="1"/>
            <a:r>
              <a:rPr lang="en-US" dirty="0"/>
              <a:t>Just pass the type of the literal up the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058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2221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Look up the type of the declaration</a:t>
            </a:r>
          </a:p>
          <a:p>
            <a:pPr lvl="1"/>
            <a:r>
              <a:rPr lang="en-US" dirty="0"/>
              <a:t>There should be a symbol “linked” to the node</a:t>
            </a:r>
          </a:p>
          <a:p>
            <a:r>
              <a:rPr lang="en-US" dirty="0"/>
              <a:t>Pass symbol type 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0684" y="3043923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57892" y="3616541"/>
            <a:ext cx="742950" cy="63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8924" y="3634043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29384" y="2422655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01798" y="2575055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2503" y="4186923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</p:spTree>
    <p:extLst>
      <p:ext uri="{BB962C8B-B14F-4D97-AF65-F5344CB8AC3E}">
        <p14:creationId xmlns:p14="http://schemas.microsoft.com/office/powerpoint/2010/main" val="453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6" grpId="0" animBg="1"/>
    </p:bldLst>
  </p:timing>
</p:sld>
</file>

<file path=ppt/slides/slide2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Function 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920" y="1600201"/>
            <a:ext cx="4816259" cy="4525963"/>
          </a:xfrm>
        </p:spPr>
        <p:txBody>
          <a:bodyPr>
            <a:normAutofit/>
          </a:bodyPr>
          <a:lstStyle/>
          <a:p>
            <a:r>
              <a:rPr lang="en-US" dirty="0"/>
              <a:t>Get type of each actual</a:t>
            </a:r>
          </a:p>
          <a:p>
            <a:r>
              <a:rPr lang="en-US" dirty="0"/>
              <a:t>Match against formals of the called function’s symbol</a:t>
            </a:r>
          </a:p>
          <a:p>
            <a:r>
              <a:rPr lang="en-US" dirty="0"/>
              <a:t>Propagate return type to parent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54926B-5901-4663-B79C-428F3E34E5D8}"/>
              </a:ext>
            </a:extLst>
          </p:cNvPr>
          <p:cNvSpPr/>
          <p:nvPr/>
        </p:nvSpPr>
        <p:spPr>
          <a:xfrm>
            <a:off x="7461862" y="2135931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FnCallNode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1B738A-7F2B-42C6-8139-6308F779A9AF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8490562" y="3278931"/>
            <a:ext cx="122441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7D172A-3218-4E30-A8EE-A3BDC14D8E98}"/>
              </a:ext>
            </a:extLst>
          </p:cNvPr>
          <p:cNvSpPr txBox="1"/>
          <p:nvPr/>
        </p:nvSpPr>
        <p:spPr>
          <a:xfrm>
            <a:off x="7001841" y="3525066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myID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7CEF4-47A0-4DD7-8423-6D1068CB33F2}"/>
              </a:ext>
            </a:extLst>
          </p:cNvPr>
          <p:cNvSpPr txBox="1"/>
          <p:nvPr/>
        </p:nvSpPr>
        <p:spPr>
          <a:xfrm>
            <a:off x="9506111" y="499239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68C2D-3FB8-41BD-8DE8-DE68B994082A}"/>
              </a:ext>
            </a:extLst>
          </p:cNvPr>
          <p:cNvCxnSpPr>
            <a:cxnSpLocks/>
            <a:stCxn id="5" idx="1"/>
            <a:endCxn id="24" idx="0"/>
          </p:cNvCxnSpPr>
          <p:nvPr/>
        </p:nvCxnSpPr>
        <p:spPr>
          <a:xfrm flipH="1">
            <a:off x="5055638" y="4333950"/>
            <a:ext cx="1187329" cy="739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1217A4-70C5-4F43-B856-C3EC3B2399BA}"/>
              </a:ext>
            </a:extLst>
          </p:cNvPr>
          <p:cNvSpPr txBox="1"/>
          <p:nvPr/>
        </p:nvSpPr>
        <p:spPr>
          <a:xfrm>
            <a:off x="4576139" y="4204879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/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Kind: </a:t>
                </a:r>
                <a:r>
                  <a:rPr lang="en-US" dirty="0" err="1"/>
                  <a:t>Func</a:t>
                </a:r>
                <a:endParaRPr lang="en-US" dirty="0"/>
              </a:p>
              <a:p>
                <a:r>
                  <a:rPr lang="en-US" dirty="0"/>
                  <a:t>Type: </a:t>
                </a:r>
                <a:r>
                  <a:rPr lang="en-US" dirty="0" err="1"/>
                  <a:t>int,int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  <a:p>
                <a:r>
                  <a:rPr lang="en-US" dirty="0"/>
                  <a:t>Name: “</a:t>
                </a:r>
                <a:r>
                  <a:rPr lang="en-US" dirty="0" err="1"/>
                  <a:t>greaterThan</a:t>
                </a:r>
                <a:r>
                  <a:rPr lang="en-US" dirty="0"/>
                  <a:t>”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  <a:blipFill>
                <a:blip r:embed="rId2"/>
                <a:stretch>
                  <a:fillRect t="-476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12ED86-F36D-4458-B8EA-A0392920D5A5}"/>
              </a:ext>
            </a:extLst>
          </p:cNvPr>
          <p:cNvSpPr/>
          <p:nvPr/>
        </p:nvSpPr>
        <p:spPr>
          <a:xfrm>
            <a:off x="8982860" y="4140533"/>
            <a:ext cx="14642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ActualsList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328590-116F-4120-8242-A262E39E8582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8817180" y="4509866"/>
            <a:ext cx="897798" cy="88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17B1F7-F5B9-4D42-956C-0B073BBDEC8A}"/>
              </a:ext>
            </a:extLst>
          </p:cNvPr>
          <p:cNvSpPr txBox="1"/>
          <p:nvPr/>
        </p:nvSpPr>
        <p:spPr>
          <a:xfrm>
            <a:off x="8337681" y="4921413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8AD2-CF80-4267-A3D3-B43B5A24081C}"/>
              </a:ext>
            </a:extLst>
          </p:cNvPr>
          <p:cNvSpPr txBox="1"/>
          <p:nvPr/>
        </p:nvSpPr>
        <p:spPr>
          <a:xfrm>
            <a:off x="8870968" y="46095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[0]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FBB647-CE38-4306-81B3-FCE74C78EDBA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9714978" y="4509866"/>
            <a:ext cx="967786" cy="87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8860DC-52FA-46B8-B49E-B8A462B21A2F}"/>
              </a:ext>
            </a:extLst>
          </p:cNvPr>
          <p:cNvSpPr txBox="1"/>
          <p:nvPr/>
        </p:nvSpPr>
        <p:spPr>
          <a:xfrm>
            <a:off x="10188286" y="45990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[1]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7B6BF-A8A1-4E5F-9299-062D49EB524D}"/>
              </a:ext>
            </a:extLst>
          </p:cNvPr>
          <p:cNvSpPr txBox="1"/>
          <p:nvPr/>
        </p:nvSpPr>
        <p:spPr>
          <a:xfrm>
            <a:off x="8695216" y="164373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(bool)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F7F06B4-4740-4D89-8B5B-086D5F7AD632}"/>
              </a:ext>
            </a:extLst>
          </p:cNvPr>
          <p:cNvSpPr/>
          <p:nvPr/>
        </p:nvSpPr>
        <p:spPr>
          <a:xfrm>
            <a:off x="8266035" y="5394179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E3706B4A-5A40-4D61-AC45-89348916FA79}"/>
              </a:ext>
            </a:extLst>
          </p:cNvPr>
          <p:cNvSpPr/>
          <p:nvPr/>
        </p:nvSpPr>
        <p:spPr>
          <a:xfrm>
            <a:off x="10131619" y="5383723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59D7D-C55C-F335-9866-A6C7512EE6EB}"/>
              </a:ext>
            </a:extLst>
          </p:cNvPr>
          <p:cNvSpPr txBox="1"/>
          <p:nvPr/>
        </p:nvSpPr>
        <p:spPr>
          <a:xfrm>
            <a:off x="10186414" y="3746404"/>
            <a:ext cx="8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int,int</a:t>
            </a:r>
            <a:r>
              <a:rPr lang="en-US" dirty="0"/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25119E-0098-0B4F-2588-D689DA325C96}"/>
              </a:ext>
            </a:extLst>
          </p:cNvPr>
          <p:cNvSpPr/>
          <p:nvPr/>
        </p:nvSpPr>
        <p:spPr>
          <a:xfrm>
            <a:off x="6242967" y="4140533"/>
            <a:ext cx="1881176" cy="38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983C55-C6FD-94D5-3EAF-2C326D58F383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7183555" y="3278931"/>
            <a:ext cx="130700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B7673-F231-FDBE-32EB-8F34826CEE7B}"/>
              </a:ext>
            </a:extLst>
          </p:cNvPr>
          <p:cNvSpPr txBox="1"/>
          <p:nvPr/>
        </p:nvSpPr>
        <p:spPr>
          <a:xfrm>
            <a:off x="9245853" y="35227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args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/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 err="1"/>
                  <a:t>int,int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bool)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blipFill>
                <a:blip r:embed="rId3"/>
                <a:stretch>
                  <a:fillRect l="-3543" t="-8197" r="-31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0" grpId="0"/>
      <p:bldP spid="23" grpId="0"/>
      <p:bldP spid="24" grpId="0" animBg="1"/>
      <p:bldP spid="27" grpId="0" animBg="1"/>
      <p:bldP spid="30" grpId="0"/>
      <p:bldP spid="31" grpId="0"/>
      <p:bldP spid="36" grpId="0"/>
      <p:bldP spid="39" grpId="0"/>
      <p:bldP spid="40" grpId="0" animBg="1"/>
      <p:bldP spid="42" grpId="0" animBg="1"/>
      <p:bldP spid="2" grpId="0"/>
      <p:bldP spid="5" grpId="0" animBg="1"/>
      <p:bldP spid="26" grpId="0"/>
      <p:bldP spid="28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1611" y="1600201"/>
            <a:ext cx="64396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Always have void type</a:t>
            </a:r>
          </a:p>
          <a:p>
            <a:r>
              <a:rPr lang="en-US" dirty="0"/>
              <a:t>Make sure to check child expression</a:t>
            </a:r>
          </a:p>
          <a:p>
            <a:r>
              <a:rPr lang="en-US" dirty="0"/>
              <a:t>No type to propagate</a:t>
            </a:r>
          </a:p>
          <a:p>
            <a:r>
              <a:rPr lang="en-US" dirty="0"/>
              <a:t>Some versions of analysis may propagate </a:t>
            </a:r>
            <a:r>
              <a:rPr lang="en-US" dirty="0" err="1"/>
              <a:t>boolean</a:t>
            </a:r>
            <a:r>
              <a:rPr lang="en-US" dirty="0"/>
              <a:t>: error / no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FDF9A70-4127-C9D1-320C-C2C4F4904525}"/>
              </a:ext>
            </a:extLst>
          </p:cNvPr>
          <p:cNvSpPr/>
          <p:nvPr/>
        </p:nvSpPr>
        <p:spPr>
          <a:xfrm>
            <a:off x="7532208" y="2015141"/>
            <a:ext cx="1408923" cy="677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OutputStmt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0AD12-09B9-B1AF-F9DB-009F07929441}"/>
              </a:ext>
            </a:extLst>
          </p:cNvPr>
          <p:cNvCxnSpPr>
            <a:cxnSpLocks/>
            <a:stCxn id="2" idx="2"/>
            <a:endCxn id="30" idx="0"/>
          </p:cNvCxnSpPr>
          <p:nvPr/>
        </p:nvCxnSpPr>
        <p:spPr>
          <a:xfrm>
            <a:off x="8236670" y="2692393"/>
            <a:ext cx="0" cy="44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3525B3FF-177B-91C6-CE44-DC58D122F307}"/>
              </a:ext>
            </a:extLst>
          </p:cNvPr>
          <p:cNvSpPr/>
          <p:nvPr/>
        </p:nvSpPr>
        <p:spPr>
          <a:xfrm>
            <a:off x="7618586" y="3139751"/>
            <a:ext cx="1236167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53324FF0-3C81-4E27-C297-91E74962CC17}"/>
              </a:ext>
            </a:extLst>
          </p:cNvPr>
          <p:cNvSpPr/>
          <p:nvPr/>
        </p:nvSpPr>
        <p:spPr>
          <a:xfrm>
            <a:off x="6959220" y="4244197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B08A3505-B743-D089-FF0C-1EDDAEC8E8AC}"/>
              </a:ext>
            </a:extLst>
          </p:cNvPr>
          <p:cNvSpPr/>
          <p:nvPr/>
        </p:nvSpPr>
        <p:spPr>
          <a:xfrm>
            <a:off x="8610600" y="4244196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B4723-F788-E980-B0BD-771033EDEAAD}"/>
              </a:ext>
            </a:extLst>
          </p:cNvPr>
          <p:cNvSpPr txBox="1"/>
          <p:nvPr/>
        </p:nvSpPr>
        <p:spPr>
          <a:xfrm>
            <a:off x="10034680" y="4507617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BA84F4-D253-6080-4783-7D270036F88F}"/>
              </a:ext>
            </a:extLst>
          </p:cNvPr>
          <p:cNvSpPr/>
          <p:nvPr/>
        </p:nvSpPr>
        <p:spPr>
          <a:xfrm>
            <a:off x="10356470" y="4914336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1071DF-C4B1-B56F-2B9B-EDFABD2F28F6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7510365" y="3529246"/>
            <a:ext cx="726305" cy="71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A20FEC-ACA4-CC39-6067-D923D95CC92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8236670" y="3529246"/>
            <a:ext cx="925075" cy="71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8194AE-8617-F795-C21E-71CB63371B0D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9712890" y="4438944"/>
            <a:ext cx="643580" cy="97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5A71BF-2FBA-176E-A760-EBE09FE4082A}"/>
              </a:ext>
            </a:extLst>
          </p:cNvPr>
          <p:cNvSpPr txBox="1"/>
          <p:nvPr/>
        </p:nvSpPr>
        <p:spPr>
          <a:xfrm>
            <a:off x="6766049" y="3802694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00E116-6BDB-433F-E4ED-53326A5D104B}"/>
              </a:ext>
            </a:extLst>
          </p:cNvPr>
          <p:cNvSpPr txBox="1"/>
          <p:nvPr/>
        </p:nvSpPr>
        <p:spPr>
          <a:xfrm>
            <a:off x="9312764" y="386318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1AF3C-F42A-4C71-B8F0-C03131BA33DF}"/>
              </a:ext>
            </a:extLst>
          </p:cNvPr>
          <p:cNvSpPr txBox="1"/>
          <p:nvPr/>
        </p:nvSpPr>
        <p:spPr>
          <a:xfrm>
            <a:off x="8737478" y="2833510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902999-A0E7-2A87-C613-856FE19F5E81}"/>
              </a:ext>
            </a:extLst>
          </p:cNvPr>
          <p:cNvSpPr txBox="1"/>
          <p:nvPr/>
        </p:nvSpPr>
        <p:spPr>
          <a:xfrm>
            <a:off x="8737478" y="1573117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(void)</a:t>
            </a:r>
          </a:p>
        </p:txBody>
      </p:sp>
    </p:spTree>
    <p:extLst>
      <p:ext uri="{BB962C8B-B14F-4D97-AF65-F5344CB8AC3E}">
        <p14:creationId xmlns:p14="http://schemas.microsoft.com/office/powerpoint/2010/main" val="17564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AST Node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81481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 these same principles</a:t>
            </a:r>
          </a:p>
          <a:p>
            <a:r>
              <a:rPr lang="en-US" dirty="0"/>
              <a:t>Ensure that children are well-typed</a:t>
            </a:r>
          </a:p>
          <a:p>
            <a:r>
              <a:rPr lang="en-US" dirty="0"/>
              <a:t>Apply a combination rule</a:t>
            </a:r>
          </a:p>
          <a:p>
            <a:pPr lvl="1"/>
            <a:r>
              <a:rPr lang="en-US" dirty="0"/>
              <a:t>If valid: infer a type and propagate out</a:t>
            </a:r>
          </a:p>
          <a:p>
            <a:pPr lvl="1"/>
            <a:r>
              <a:rPr lang="en-US" dirty="0"/>
              <a:t>If invalid: propagate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23753A-5EDA-46AD-2661-1F7FCF9FE3B1}"/>
                  </a:ext>
                </a:extLst>
              </p14:cNvPr>
              <p14:cNvContentPartPr/>
              <p14:nvPr/>
            </p14:nvContentPartPr>
            <p14:xfrm>
              <a:off x="1594080" y="2111760"/>
              <a:ext cx="10426320" cy="426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23753A-5EDA-46AD-2661-1F7FCF9FE3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4720" y="2102400"/>
                <a:ext cx="1044504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06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98ECA-84E8-D443-AAA6-BC713AFC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P3 deadline tonight</a:t>
            </a:r>
          </a:p>
          <a:p>
            <a:r>
              <a:rPr lang="en-US" dirty="0"/>
              <a:t>P4 released “Monday morning”, i.e. Sunday @ 11:59 PM + 1 minute</a:t>
            </a:r>
          </a:p>
        </p:txBody>
      </p:sp>
    </p:spTree>
    <p:extLst>
      <p:ext uri="{BB962C8B-B14F-4D97-AF65-F5344CB8AC3E}">
        <p14:creationId xmlns:p14="http://schemas.microsoft.com/office/powerpoint/2010/main" val="2372568507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Exercise: Draw Type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Bonus Exercise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C9D6F-9AA1-4508-9616-5E05D0131199}"/>
              </a:ext>
            </a:extLst>
          </p:cNvPr>
          <p:cNvSpPr txBox="1"/>
          <p:nvPr/>
        </p:nvSpPr>
        <p:spPr>
          <a:xfrm>
            <a:off x="6793799" y="1879220"/>
            <a:ext cx="350065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</p:txBody>
      </p:sp>
    </p:spTree>
    <p:extLst>
      <p:ext uri="{BB962C8B-B14F-4D97-AF65-F5344CB8AC3E}">
        <p14:creationId xmlns:p14="http://schemas.microsoft.com/office/powerpoint/2010/main" val="4103064545"/>
      </p:ext>
    </p:extLst>
  </p:cSld>
  <p:clrMapOvr>
    <a:masterClrMapping/>
  </p:clrMapOvr>
</p:sld>
</file>

<file path=ppt/slides/slide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18" y="17801"/>
            <a:ext cx="923168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Operator Errors vs Operand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difference between…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true + false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 and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true ==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03386-CB5A-4FC4-A2FF-E5AF57A23AF9}"/>
              </a:ext>
            </a:extLst>
          </p:cNvPr>
          <p:cNvSpPr txBox="1"/>
          <p:nvPr/>
        </p:nvSpPr>
        <p:spPr>
          <a:xfrm>
            <a:off x="5678783" y="2091847"/>
            <a:ext cx="413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Neither operand works with the 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2A1CF-9C33-496C-82EC-5445C423129A}"/>
              </a:ext>
            </a:extLst>
          </p:cNvPr>
          <p:cNvSpPr txBox="1"/>
          <p:nvPr/>
        </p:nvSpPr>
        <p:spPr>
          <a:xfrm>
            <a:off x="4584475" y="3821504"/>
            <a:ext cx="470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These operands could work with the operator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… but they don’t work with </a:t>
            </a:r>
            <a:r>
              <a:rPr lang="en-US" b="1" i="1" u="sng" dirty="0">
                <a:solidFill>
                  <a:schemeClr val="accent2"/>
                </a:solidFill>
              </a:rPr>
              <a:t>each other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1BC9F4-5B58-6754-1CEF-6EB21150713E}"/>
              </a:ext>
            </a:extLst>
          </p:cNvPr>
          <p:cNvCxnSpPr/>
          <p:nvPr/>
        </p:nvCxnSpPr>
        <p:spPr>
          <a:xfrm>
            <a:off x="2647950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BAE630-06D3-089D-6BB6-1A709D276EC3}"/>
              </a:ext>
            </a:extLst>
          </p:cNvPr>
          <p:cNvSpPr txBox="1"/>
          <p:nvPr/>
        </p:nvSpPr>
        <p:spPr>
          <a:xfrm>
            <a:off x="2704391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CBEB-55E3-B40E-D071-D793E08148B4}"/>
              </a:ext>
            </a:extLst>
          </p:cNvPr>
          <p:cNvCxnSpPr/>
          <p:nvPr/>
        </p:nvCxnSpPr>
        <p:spPr>
          <a:xfrm>
            <a:off x="4198713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5D79B4-B576-B56D-1FBD-C4BC1ACFC365}"/>
              </a:ext>
            </a:extLst>
          </p:cNvPr>
          <p:cNvSpPr txBox="1"/>
          <p:nvPr/>
        </p:nvSpPr>
        <p:spPr>
          <a:xfrm>
            <a:off x="4255154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BC842-B90F-E767-1BB0-86B500031A86}"/>
              </a:ext>
            </a:extLst>
          </p:cNvPr>
          <p:cNvCxnSpPr>
            <a:cxnSpLocks/>
          </p:cNvCxnSpPr>
          <p:nvPr/>
        </p:nvCxnSpPr>
        <p:spPr>
          <a:xfrm>
            <a:off x="3533778" y="4432852"/>
            <a:ext cx="585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A6300-16EF-A426-2AC7-9722B0A85AC7}"/>
              </a:ext>
            </a:extLst>
          </p:cNvPr>
          <p:cNvSpPr txBox="1"/>
          <p:nvPr/>
        </p:nvSpPr>
        <p:spPr>
          <a:xfrm>
            <a:off x="3466387" y="4386261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1648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1259D-3DCA-B9B5-5438-FD663A820AAF}"/>
              </a:ext>
            </a:extLst>
          </p:cNvPr>
          <p:cNvSpPr txBox="1"/>
          <p:nvPr/>
        </p:nvSpPr>
        <p:spPr>
          <a:xfrm>
            <a:off x="6245469" y="338566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2" grpId="0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Wrap-Up: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Typechecking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62125-7495-C35E-ABCE-0C88DBE63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179" y="1524000"/>
            <a:ext cx="8333642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Preview: Error Reports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55DB1-0903-2305-41C0-E7AA1206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012" y="1524000"/>
            <a:ext cx="1009105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Having explorer two semantic analyses, let’s generalize</a:t>
            </a:r>
          </a:p>
          <a:p>
            <a:r>
              <a:rPr lang="en-US" dirty="0"/>
              <a:t>What’s the limit of semantic analysis, especially error checking?</a:t>
            </a:r>
          </a:p>
        </p:txBody>
      </p:sp>
    </p:spTree>
    <p:extLst>
      <p:ext uri="{BB962C8B-B14F-4D97-AF65-F5344CB8AC3E}">
        <p14:creationId xmlns:p14="http://schemas.microsoft.com/office/powerpoint/2010/main" val="3367711552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4493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62"/>
            <a:ext cx="12192000" cy="69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Analysis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D1D72E-6481-41CE-AE23-830690F7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 (optional)</a:t>
            </a:r>
          </a:p>
          <a:p>
            <a:r>
              <a:rPr lang="en-US" dirty="0"/>
              <a:t>How we communicate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6CACC5-8551-4E70-9915-4C8454236F0B}"/>
              </a:ext>
            </a:extLst>
          </p:cNvPr>
          <p:cNvSpPr/>
          <p:nvPr/>
        </p:nvSpPr>
        <p:spPr>
          <a:xfrm>
            <a:off x="3447111" y="4391580"/>
            <a:ext cx="2747301" cy="2046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type system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type systems effect semantics</a:t>
            </a:r>
          </a:p>
        </p:txBody>
      </p:sp>
    </p:spTree>
    <p:extLst>
      <p:ext uri="{BB962C8B-B14F-4D97-AF65-F5344CB8AC3E}">
        <p14:creationId xmlns:p14="http://schemas.microsoft.com/office/powerpoint/2010/main" val="2948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Enforcing Type Systems</a:t>
            </a:r>
          </a:p>
          <a:p>
            <a:r>
              <a:rPr lang="en-US" dirty="0"/>
              <a:t>Design points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Type checking</a:t>
            </a:r>
          </a:p>
          <a:p>
            <a:r>
              <a:rPr lang="en-US" dirty="0"/>
              <a:t>Type inference / 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88E159-FDA7-4550-BC5E-731F896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029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Language property: how much enforcement / checking to do?</a:t>
            </a:r>
          </a:p>
          <a:p>
            <a:r>
              <a:rPr lang="en-US" dirty="0"/>
              <a:t>Idea 1: check what you can, allow uncertainty</a:t>
            </a:r>
          </a:p>
          <a:p>
            <a:r>
              <a:rPr lang="en-US" dirty="0"/>
              <a:t>Idea 2: check what you can, disallow uncertainty completely</a:t>
            </a:r>
          </a:p>
          <a:p>
            <a:r>
              <a:rPr lang="en-US" dirty="0"/>
              <a:t>Idea 3: check what you can, force user to dispel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F053-AB36-1CD6-F874-3053C6DC10EF}"/>
              </a:ext>
            </a:extLst>
          </p:cNvPr>
          <p:cNvSpPr txBox="1"/>
          <p:nvPr/>
        </p:nvSpPr>
        <p:spPr>
          <a:xfrm>
            <a:off x="8777036" y="2136761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8DF58-A1B2-3878-FA5B-79E593C899FF}"/>
              </a:ext>
            </a:extLst>
          </p:cNvPr>
          <p:cNvSpPr txBox="1"/>
          <p:nvPr/>
        </p:nvSpPr>
        <p:spPr>
          <a:xfrm>
            <a:off x="8910460" y="3520222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Haskell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41AB5-34E0-6F77-8028-5661DEF6507B}"/>
              </a:ext>
            </a:extLst>
          </p:cNvPr>
          <p:cNvSpPr txBox="1"/>
          <p:nvPr/>
        </p:nvSpPr>
        <p:spPr>
          <a:xfrm>
            <a:off x="8265694" y="5073134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e.g. Java, Rust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A8E26B-2A59-BBE4-802E-13EECCCED1A7}"/>
              </a:ext>
            </a:extLst>
          </p:cNvPr>
          <p:cNvSpPr/>
          <p:nvPr/>
        </p:nvSpPr>
        <p:spPr>
          <a:xfrm>
            <a:off x="7249026" y="4758489"/>
            <a:ext cx="1016669" cy="499311"/>
          </a:xfrm>
          <a:custGeom>
            <a:avLst/>
            <a:gdLst>
              <a:gd name="connsiteX0" fmla="*/ 1016669 w 1016669"/>
              <a:gd name="connsiteY0" fmla="*/ 499311 h 499311"/>
              <a:gd name="connsiteX1" fmla="*/ 697832 w 1016669"/>
              <a:gd name="connsiteY1" fmla="*/ 36095 h 499311"/>
              <a:gd name="connsiteX2" fmla="*/ 397042 w 1016669"/>
              <a:gd name="connsiteY2" fmla="*/ 204537 h 499311"/>
              <a:gd name="connsiteX3" fmla="*/ 0 w 1016669"/>
              <a:gd name="connsiteY3" fmla="*/ 0 h 4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669" h="499311">
                <a:moveTo>
                  <a:pt x="1016669" y="499311"/>
                </a:moveTo>
                <a:cubicBezTo>
                  <a:pt x="908886" y="292267"/>
                  <a:pt x="801103" y="85224"/>
                  <a:pt x="697832" y="36095"/>
                </a:cubicBezTo>
                <a:cubicBezTo>
                  <a:pt x="594561" y="-13034"/>
                  <a:pt x="513347" y="210553"/>
                  <a:pt x="397042" y="204537"/>
                </a:cubicBezTo>
                <a:cubicBezTo>
                  <a:pt x="280737" y="198521"/>
                  <a:pt x="140368" y="99260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E3ED9-1F66-90BC-2974-92461E1AED98}"/>
              </a:ext>
            </a:extLst>
          </p:cNvPr>
          <p:cNvSpPr/>
          <p:nvPr/>
        </p:nvSpPr>
        <p:spPr>
          <a:xfrm>
            <a:off x="7706226" y="3218251"/>
            <a:ext cx="1227221" cy="558440"/>
          </a:xfrm>
          <a:custGeom>
            <a:avLst/>
            <a:gdLst>
              <a:gd name="connsiteX0" fmla="*/ 1227221 w 1227221"/>
              <a:gd name="connsiteY0" fmla="*/ 469428 h 558440"/>
              <a:gd name="connsiteX1" fmla="*/ 739942 w 1227221"/>
              <a:gd name="connsiteY1" fmla="*/ 196 h 558440"/>
              <a:gd name="connsiteX2" fmla="*/ 330869 w 1227221"/>
              <a:gd name="connsiteY2" fmla="*/ 517554 h 558440"/>
              <a:gd name="connsiteX3" fmla="*/ 0 w 1227221"/>
              <a:gd name="connsiteY3" fmla="*/ 487475 h 5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221" h="558440">
                <a:moveTo>
                  <a:pt x="1227221" y="469428"/>
                </a:moveTo>
                <a:cubicBezTo>
                  <a:pt x="1058277" y="230801"/>
                  <a:pt x="889334" y="-7825"/>
                  <a:pt x="739942" y="196"/>
                </a:cubicBezTo>
                <a:cubicBezTo>
                  <a:pt x="590550" y="8217"/>
                  <a:pt x="454193" y="436341"/>
                  <a:pt x="330869" y="517554"/>
                </a:cubicBezTo>
                <a:cubicBezTo>
                  <a:pt x="207545" y="598767"/>
                  <a:pt x="103772" y="543121"/>
                  <a:pt x="0" y="4874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961271-2A64-8753-B3E4-462B6DD51B61}"/>
              </a:ext>
            </a:extLst>
          </p:cNvPr>
          <p:cNvSpPr/>
          <p:nvPr/>
        </p:nvSpPr>
        <p:spPr>
          <a:xfrm>
            <a:off x="7315200" y="2306662"/>
            <a:ext cx="1461836" cy="518025"/>
          </a:xfrm>
          <a:custGeom>
            <a:avLst/>
            <a:gdLst>
              <a:gd name="connsiteX0" fmla="*/ 1564105 w 1564105"/>
              <a:gd name="connsiteY0" fmla="*/ 409681 h 409681"/>
              <a:gd name="connsiteX1" fmla="*/ 1197142 w 1564105"/>
              <a:gd name="connsiteY1" fmla="*/ 607 h 409681"/>
              <a:gd name="connsiteX2" fmla="*/ 836195 w 1564105"/>
              <a:gd name="connsiteY2" fmla="*/ 319444 h 409681"/>
              <a:gd name="connsiteX3" fmla="*/ 0 w 1564105"/>
              <a:gd name="connsiteY3" fmla="*/ 391634 h 409681"/>
              <a:gd name="connsiteX0" fmla="*/ 1564105 w 1564105"/>
              <a:gd name="connsiteY0" fmla="*/ 90237 h 90237"/>
              <a:gd name="connsiteX1" fmla="*/ 836195 w 1564105"/>
              <a:gd name="connsiteY1" fmla="*/ 0 h 90237"/>
              <a:gd name="connsiteX2" fmla="*/ 0 w 1564105"/>
              <a:gd name="connsiteY2" fmla="*/ 72190 h 90237"/>
              <a:gd name="connsiteX0" fmla="*/ 1564105 w 1564105"/>
              <a:gd name="connsiteY0" fmla="*/ 18047 h 18047"/>
              <a:gd name="connsiteX1" fmla="*/ 0 w 1564105"/>
              <a:gd name="connsiteY1" fmla="*/ 0 h 18047"/>
              <a:gd name="connsiteX0" fmla="*/ 1461836 w 1461836"/>
              <a:gd name="connsiteY0" fmla="*/ 0 h 421106"/>
              <a:gd name="connsiteX1" fmla="*/ 0 w 1461836"/>
              <a:gd name="connsiteY1" fmla="*/ 421106 h 421106"/>
              <a:gd name="connsiteX0" fmla="*/ 1461836 w 1471856"/>
              <a:gd name="connsiteY0" fmla="*/ 0 h 421106"/>
              <a:gd name="connsiteX1" fmla="*/ 0 w 1471856"/>
              <a:gd name="connsiteY1" fmla="*/ 421106 h 421106"/>
              <a:gd name="connsiteX0" fmla="*/ 1461836 w 1474205"/>
              <a:gd name="connsiteY0" fmla="*/ 0 h 585562"/>
              <a:gd name="connsiteX1" fmla="*/ 0 w 1474205"/>
              <a:gd name="connsiteY1" fmla="*/ 421106 h 585562"/>
              <a:gd name="connsiteX0" fmla="*/ 1461836 w 1461836"/>
              <a:gd name="connsiteY0" fmla="*/ 21447 h 518025"/>
              <a:gd name="connsiteX1" fmla="*/ 0 w 1461836"/>
              <a:gd name="connsiteY1" fmla="*/ 442553 h 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1836" h="518025">
                <a:moveTo>
                  <a:pt x="1461836" y="21447"/>
                </a:moveTo>
                <a:cubicBezTo>
                  <a:pt x="794083" y="-151004"/>
                  <a:pt x="721895" y="783447"/>
                  <a:pt x="0" y="442553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Escaping the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languages allow an explicit means to “escape” the type system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Typecasting – allow one type to be used as another type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48645EF-3DFB-46FA-A1FA-27596407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5" y="4070351"/>
            <a:ext cx="2486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7683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772280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712186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580648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712186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712186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38CAA6-126D-5900-B554-851B9E3AA3A0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29D75-3768-CE94-573F-AD780FA92FBF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A760A1-3D87-A575-24FD-5B3AF007241F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FD8D58-A848-4D18-7671-D60FBBD49F21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CC2D6-3156-C8A1-84BF-E72BDFFC86A5}"/>
              </a:ext>
            </a:extLst>
          </p:cNvPr>
          <p:cNvSpPr txBox="1"/>
          <p:nvPr/>
        </p:nvSpPr>
        <p:spPr>
          <a:xfrm rot="20164960">
            <a:off x="562929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6558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6" grpId="0" animBg="1"/>
      <p:bldP spid="17" grpId="0" animBg="1"/>
      <p:bldP spid="35" grpId="0" animBg="1"/>
      <p:bldP spid="36" grpId="0"/>
      <p:bldP spid="37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45507</TotalTime>
  <Words>1515</Words>
  <Application>Microsoft Office PowerPoint</Application>
  <PresentationFormat>Widescreen</PresentationFormat>
  <Paragraphs>345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16 Review: Type Systems</vt:lpstr>
      <vt:lpstr>Check-In 16: Solution Review: Type Systems</vt:lpstr>
      <vt:lpstr>Administrivia Housekeeping</vt:lpstr>
      <vt:lpstr>Type Analysis</vt:lpstr>
      <vt:lpstr>Last Lecture Review: Type Systems</vt:lpstr>
      <vt:lpstr>Today’s Outline Type Analysis</vt:lpstr>
      <vt:lpstr>Enforcing Type Systems Type Analysis</vt:lpstr>
      <vt:lpstr>Escaping the Type System Enforcing Types</vt:lpstr>
      <vt:lpstr>Casting Within Hierarchy Enforcing Types</vt:lpstr>
      <vt:lpstr>Casting Within Hierarchy Enforcing Types</vt:lpstr>
      <vt:lpstr>Strongly-Typed vs Weakly-Typed Enforcing Types</vt:lpstr>
      <vt:lpstr>Type Safety Enforcing Types</vt:lpstr>
      <vt:lpstr>Type Safety Violations Type Enforcement</vt:lpstr>
      <vt:lpstr>Type Research Detour: Ungraded Material</vt:lpstr>
      <vt:lpstr>Research on Types Type Checking</vt:lpstr>
      <vt:lpstr>Refinement Types Type Checking</vt:lpstr>
      <vt:lpstr>PowerPoint Presentation</vt:lpstr>
      <vt:lpstr>Piggybacking on Type Checking Type Checking</vt:lpstr>
      <vt:lpstr>Formal Type Systems End Detour: Done with Ungraded Material</vt:lpstr>
      <vt:lpstr>Reasons for Typing Type Checking</vt:lpstr>
      <vt:lpstr>Types In Action Type Checking</vt:lpstr>
      <vt:lpstr>Implementing Our Type Checker Type Checking</vt:lpstr>
      <vt:lpstr>Implementing Typing Our Type System</vt:lpstr>
      <vt:lpstr>Binary Operators Implementing Static Typing</vt:lpstr>
      <vt:lpstr>Literals Implementing Static Typing</vt:lpstr>
      <vt:lpstr>Variables Implementing Static Typing</vt:lpstr>
      <vt:lpstr>Function Calls Implementing Type Checking</vt:lpstr>
      <vt:lpstr>Statements Implementing Type Checking</vt:lpstr>
      <vt:lpstr>Other AST Node Types Implementing Type Checking</vt:lpstr>
      <vt:lpstr>Exercise: Draw Type Analysis Bonus Exercise</vt:lpstr>
      <vt:lpstr>Handling Errors Implementing Type Checking</vt:lpstr>
      <vt:lpstr>Operator Errors vs Operand Errors Implementing Type Checking</vt:lpstr>
      <vt:lpstr>Type Error Example Implementing Type Checking</vt:lpstr>
      <vt:lpstr>Lecture Summary Wrap-Up: Typechecking</vt:lpstr>
      <vt:lpstr>Next Time Preview: Error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700 – Mobile Security</dc:title>
  <dc:creator>drew</dc:creator>
  <cp:lastModifiedBy>Davidson, Drew</cp:lastModifiedBy>
  <cp:revision>800</cp:revision>
  <cp:lastPrinted>2018-08-29T18:10:22Z</cp:lastPrinted>
  <dcterms:created xsi:type="dcterms:W3CDTF">2018-07-19T03:57:05Z</dcterms:created>
  <dcterms:modified xsi:type="dcterms:W3CDTF">2024-10-04T21:16:37Z</dcterms:modified>
</cp:coreProperties>
</file>