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867" r:id="rId2"/>
    <p:sldId id="936" r:id="rId3"/>
    <p:sldId id="257" r:id="rId4"/>
    <p:sldId id="935" r:id="rId5"/>
    <p:sldId id="874" r:id="rId6"/>
    <p:sldId id="547" r:id="rId7"/>
    <p:sldId id="873" r:id="rId8"/>
    <p:sldId id="351" r:id="rId9"/>
    <p:sldId id="352" r:id="rId10"/>
    <p:sldId id="869" r:id="rId11"/>
    <p:sldId id="870" r:id="rId12"/>
    <p:sldId id="744" r:id="rId13"/>
    <p:sldId id="871" r:id="rId14"/>
    <p:sldId id="358" r:id="rId15"/>
    <p:sldId id="879" r:id="rId16"/>
    <p:sldId id="745" r:id="rId17"/>
    <p:sldId id="746" r:id="rId18"/>
    <p:sldId id="938" r:id="rId19"/>
    <p:sldId id="361" r:id="rId20"/>
    <p:sldId id="862" r:id="rId21"/>
    <p:sldId id="860" r:id="rId22"/>
    <p:sldId id="861" r:id="rId23"/>
    <p:sldId id="881" r:id="rId24"/>
    <p:sldId id="882" r:id="rId25"/>
    <p:sldId id="885" r:id="rId26"/>
    <p:sldId id="889" r:id="rId27"/>
    <p:sldId id="899" r:id="rId28"/>
    <p:sldId id="888" r:id="rId29"/>
    <p:sldId id="890" r:id="rId30"/>
    <p:sldId id="891" r:id="rId31"/>
    <p:sldId id="896" r:id="rId32"/>
    <p:sldId id="897" r:id="rId33"/>
    <p:sldId id="895" r:id="rId34"/>
    <p:sldId id="894" r:id="rId35"/>
    <p:sldId id="893" r:id="rId36"/>
    <p:sldId id="836" r:id="rId37"/>
    <p:sldId id="779" r:id="rId38"/>
    <p:sldId id="781" r:id="rId39"/>
    <p:sldId id="837" r:id="rId40"/>
    <p:sldId id="803" r:id="rId41"/>
    <p:sldId id="934" r:id="rId42"/>
    <p:sldId id="8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38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6T20:07:29.9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16T20:12:36.651"/>
    </inkml:context>
  </inkml:definitions>
  <inkml:trace contextRef="#ctx0" brushRef="#br0">6675 6327 40 0,'0'0'19'15,"0"0"-15"-15,0-19 5 0,0 19-5 0,0 0 5 0,0 0-4 16,0 0 1-16,0 0 1 0,0-20 0 0,0 20 9 0,0 0 2 0,0-16-9 16,0 16 7-16,0 0-9 0,0 0 6 0,0-19-1 15,0 19 0-15,0 0 1 0,0 0-5 0,0 0-1 0,0 0 2 16,0-17 7-16,0 17 0 0,0 0 1 0,0-20 0 0,0 20-2 16,-14 0-1-16,14 0-1 0,0 0-6 15,0 0-1-15,0 0 5 0,0 0-5 0,-19 0 4 0,19 0 1 0,0 0-6 16,0 0 2-16,0 20-4 0,-20-20 1 0,20 0 4 0,0 0-4 15,0 0-1-15,0 17 4 0,0-17-2 0,-16 0-3 0,16 0 1 16,0 0-1-16,0 19 0 0,0-19-1 0,0 16 2 0,0 4-2 16,0-1 0-16,0 0 0 0,0-2 3 0,0 22-5 0,0-39-1 15,16 52 2-15,-16 6 5 0,0-41-2 0,0 38 1 0,20 2-3 16,-20-21-1-16,0 37-1 0,0-16 3 0,0-39 0 16,0 38 0-16,0-20 0 0,0 1-1 0,0-1-1 0,0 2 0 0,0-19-1 15,0-2 1-15,0-17 0 0,0 37 1 0,0-19 1 16,0-18-2-16,0 0-1 0,0 20-1 0,0-20-4 0,0 0 1 15,0 0-14-15,0 0 5 0,0 0-22 0,0 0 15 0,0 0-3 16,0 0-32-16,0-20-16 0,0 2-12 0,0 0 14 0,0 18-15 16</inkml:trace>
  <inkml:trace contextRef="#ctx0" brushRef="#br0" timeOffset="350.95">6622 6124 32 0,'0'0'0'0,"0"0"19"0,0 0-15 0,-16-18 5 0,16-1-2 16,0 19-1-16,0-17-3 0,0 17 2 0,0-21 1 0,0 21 3 15,0 0 8-15,-20-17-8 0,20 17 10 0,0 0-1 16,0 0-7-16,0 0-1 0,0 0 14 0,0 0-13 0,0 0 11 16,0 0-13-16,0 0 8 0,20 0-9 0,-20 0 8 0,16 0 1 15,4 17-8-15,-20-17 8 0,19 21-1 0,-5-4-1 16,-14-17-8-16,19 19 6 0,3-1-3 0,-2 20-2 0,-20-38-3 16,16 36 6-16,-16-36-5 0,0 38 5 0,0-21-2 0,0 2-6 15,-16-3 2-15,-4 23-2 0,20-39-2 0,-22 19-1 16,3-2-2-16,5 2-1 0,-5 1-12 0,-17-20 3 0,0 16-27 15,16 4-20-15,1-4 24 0,-3-16-50 0,-11 21-4 0,13-21 28 16,4 18 4-16</inkml:trace>
  <inkml:trace contextRef="#ctx0" brushRef="#br0" timeOffset="916.58">7026 6825 89 0,'0'0'73'0,"0"0"-36"0,0 0-8 0,0-18-15 15,0 18-3-15,0 0 2 0,0 0 7 0,0 0-4 0,0 0-8 16,20-19 6-16,-20 19 0 0,22-19 1 0,-22 19-9 15,16 0 2-15,-16 0-1 0,20 0 4 0,-1 0-7 0,-19 0 2 16,0 0-3-16,17 0 4 0,-17 0-2 0,19 19-3 0,-19 0 2 16,0-19-1-16,0 36 1 0,0-19-1 0,0 4-1 0,-19 33 3 15,19-54-1-15,-17 38-3 0,17-38 0 0,-39 36 3 16,23-17 4-16,-6-19-5 0,2 19 2 0,4-2 0 0,-1 2-3 16,-2-1 1-16,2-18-1 0,17 0 0 0,0 0-1 15,-19 0 0-15,-1 0 0 0,20 0 0 0,-16 0 0 0,16-18 3 16,0-1-2-16,0 2-1 0,16 17 0 0,-16-19 3 15,20 19-3-15,-1 0 1 0,-19 0-2 0,17-19 4 0,19 19 1 0,-20 0 0 16,-16 0 0-16,42 19-2 0,-26 0 0 0,-16-19-2 0,20 36 2 16,16-36-4-16,-17 18 1 0,17 20 0 0,-19-21-7 15,5-17-1-15,14 19-17 0,-36 0-21 0,36 0-30 16,-36-19 23-16,19 17-77 0,-2-17 22 0,2 0 40 0</inkml:trace>
  <inkml:trace contextRef="#ctx0" brushRef="#br0" timeOffset="2150.94">8839 6641 62 0,'0'0'12'0,"0"0"12"0,0 0-10 0,0 0 2 0,0 0 18 0,-23 0 41 16,23 0-51-16,0 0-12 15,-19 0 8-15,19 0-3 0,-17 0-10 0,17 0 15 16,-16 0-7-16,16 18-7 0,-19-18 14 0,2 0-16 16,-2 0 5-16,19 18-3 0,-20-18 0 0,20 0-2 15,-16 18-5-15,16 1 5 0,-20 0 0 0,20-19-3 0,0 17-1 16,0-17 0-16,0 19 1 0,0 19 5 0,0-20-5 0,0 0 3 16,0-1 0-16,0 21-1 0,0-19 2 0,20-1 1 15,-4-18 1-15,-16 0-4 0,20 19 17 16,-20-19-16-16,19-19 1 0,-19 19-2 0,17-37 7 0,-17 37-8 0,19-73 7 15,-3 55-8-15,-16-20 0 0,0 19-2 0,17-36 1 0,2-20-2 16,-19-16 9-16,23-20 0 0,-7 56-17 16,23-146 19-16,-22 109-14 0,-17 71 0 15,19-15 1-15,-19 36 0 0,0-17-1 0,16-3 1 0,-16 2 0 16,0 18 0-16,0 0 2 0,0-18-1 0,0 18-2 0,0 0 2 0,0 0 2 16,0 0-1-16,0 18 2 0,0 0 0 0,0 2 2 15,0-3-3-15,0 19 3 0,0 2-3 0,0-19 1 0,-16 111 2 16,16-78-3-16,-19 42-1 0,19 17-7 0,0-75 4 15,0 19 5-15,19 20 0 0,-19-1 0 0,16-19-4 0,-16-18-2 16,20-19-4-16,-20 20-15 0,16-21 6 0,7 20-18 0,-23 1-7 16,16-21-4-16,4-17 21 0,-20 19-29 0,19 0-3 0,-19-19-6 15,17 0-4-15,-17 0 11 0,36-38 12 16,-36 21-7-16</inkml:trace>
  <inkml:trace contextRef="#ctx0" brushRef="#br0" timeOffset="2500.86">9165 6677 65 0,'0'0'25'0,"0"0"24"0,-17 0 4 0,17 0 15 0,0 0-36 16,-16 0-8-16,16 0-7 0,0-18 5 15,0 18-18-15,0 0 6 0,0 0-6 0,0 0 0 16,0 0-1-16,0-18-2 0,0 18 4 0,16 0-1 0,-16 0-2 16,0-21-2-16,17 21 1 0,-17 0 4 0,22 0-3 15,-22-16 3-15,0 16-4 0,20 0 1 0,-20 0-1 0,0 0 3 0,0 0-2 16,0-20 0-16,0 20 1 0,19 0-1 0,-19 0 1 0,0 0 0 15,0-16-2-15,0 16 1 0,0 0-1 0,0 0-1 0,0-20 3 16,0 20-1-16,0 0 7 0,0 0-7 0,-19 0 3 16,19 0-3-16,0 0 3 0,0 0 0 0,0 0 0 0,-20 0-4 15,20 0 1-15,0 20 3 0,0-4 4 0,-22 4 0 16,22-20-7-16,0 37 2 0,0-19-2 0,0 0-1 16,0 0 3-16,0 1-2 0,22 0-1 0,-22-19 1 0,0 17 2 15,20 2-2-15,-20 0 2 0,19-19-3 0,-19 0 0 0,17 19 0 16,19-19 2-16,-36 18-1 0,19-18-2 0,-19 0-1 0,19 0 0 15,-5 0-8-15,5 0-11 0,4 0-14 0,-23-18 12 0,19 18-36 16,-19-19-24-16,17 19 31 0,-17-19-54 0,19 19 61 16,-19 0-13-16,0-19 9 0</inkml:trace>
  <inkml:trace contextRef="#ctx0" brushRef="#br0" timeOffset="2800.62">9558 6695 107 0,'0'0'70'0,"0"0"-54"0,0 0-2 0,0 19 14 0,0-19 5 16,17 0-17-16,-17 0-10 0,0 19 3 0,0-19-6 15,0 0 2-15,19 17-3 0,-19-17 4 0,0 0-2 16,0 0 0-16,19 0-2 0,-19 0 0 0,0 0 1 0,0 0 0 0,17 0-2 16,-17 0 3-16,0 0-1 0,0-17-2 0,0 17 1 0,0-19 0 15,0 0 0-15,0 19 1 0,0-18-1 0,0 0 5 0,0 18-4 16,0 0 1-16,0-18 6 0,0-3-4 0,0 21 10 0,0-16 0 15,-17 16-8-15,17 0 7 0,-19 0-7 0,19 0 9 0,0 0-9 16,-19 0 1-16,19 0-2 0,-17 55 11 0,-2-37-14 0,19 19 4 0,-23-1-5 16,23 2-2-16,-16-19 0 0,16 34 1 0,0-32-2 15,0 33-3-15,0-16-2 0,0-21-4 0,0 2-3 0,0 36-27 0,16-36 13 16,7 17-42-16,-4-16 25 0,-2-3-6 0,2 2-3 0,0-19 5 0,34 19-27 16,22 0-23-16</inkml:trace>
  <inkml:trace contextRef="#ctx0" brushRef="#br0" timeOffset="4100.32">11235 6288 50 0,'0'-16'77'0,"0"16"-17"0,0-19-40 16,-17 19-1-16,17-17 13 0,0-3 11 0,0 2-7 16,-19-1-17-16,19 19-10 0,0-17 0 0,0 17 6 15,-20-20 16-15,20 20-28 16,0 0 1-16,0-18 0 0,0 18-2 0,0 0 0 0,0 0 1 16,0 0-1-16,0 18-1 0,0-18 1 0,0 0-1 0,0 37 2 0,0-37-3 15,0 19 0-15,20 36 0 0,-1-36 1 0,-19 36 0 0,36-36-1 16,-19 73-2-16,-1-55 3 0,6 56 2 0,-2-57-3 15,-20 1 1-15,16-1 0 0,4 1 0 0,-1-1 0 16,-19-17-2-16,0 0 0 0,17-19 4 0,-17 19-1 0,19-19 0 16,-19 18 4-16,17-18 9 0,-1-18-11 0,-16 18 3 15,20-19-5-15,2-19 5 0,-22 38-7 0,16-17 1 16,-16-2 1-16,20 0-3 0,-1 1 0 0,-19 0 1 0,17-21 1 16,-17 23-2-16,19-4-4 0,-19-16 2 0,0 17 2 15,17 19 0-15,-17-17 0 0,0 17-1 0,0 0-1 0,0-19-6 0,0 19 5 16,0-18 1-16,0 18-1 0,0 0 4 0,0 18-1 0,0-18 1 15,0 36 2-15,0-17 1 0,0 1-2 0,0 32 2 0,0 5-1 0,-17-1 1 16,17 18 3-16,0-21 1 0,17 4 3 0,-17-39-5 16,0 1-2-16,19 0 1 0,-2-2 2 0,-17 2-1 15,22-19 7-15,-6 19-1 0,4-19 1 0,16-19 0 0,-36 19-8 16,36-36 4-16,-17-2 0 0,14 20-5 0,9-56 2 16,-23 38-3-16,17-21 2 0,0 2-4 0,-3 1-6 0,-33 33 2 15,20-31-9-15,21 32 2 0,-41 1-3 0,17 2-24 0,2-20-17 16,1 16-17-16,-20 21 29 0,16-16-5 0,-16 16-4 0,0 0-3 0,19-20-40 15,-19 20 41-15,17 0 8 0</inkml:trace>
  <inkml:trace contextRef="#ctx0" brushRef="#br0" timeOffset="4400.62">12139 6695 78 0,'0'0'0'0,"0"0"62"15,0 0-44-15,0 0 11 0,0 0-5 0,0 19-4 16,0-19-5-16,0 0-9 0,0 19 6 0,0-19-7 16,0 0 5-16,17 17 1 0,-17-17-5 0,0 0 5 0,0 0 0 15,0 19-5-15,0-19 0 0,17 0 10 0,-17 0-3 16,0 0-6-16,22 0 7 0,-22 0-7 0,0 0 5 0,0-19-4 16,0 19 1-16,0 0-5 0,0-17 2 0,0 17 0 0,0-19 12 15,0 0-13-15,0 19 0 0,0 0-1 0,0 0-1 0,0-18-1 0,0 18 0 16,-22-18 3-16,22 18 2 0,-17 0-4 0,17 0-2 15,-17 0 3-15,-2 0-3 0,19 0-2 0,-16 18 1 0,-4-18-1 16,20 18 0-16,-19 20-5 0,19-21-5 0,-17 21-23 16,17-1-5-16,17-37 17 0,-17 35-33 0,19 3-12 15,-19-38-9-15,36 37 8 0,-17-18 23 0,-2-19 26 16,0 19-28-16</inkml:trace>
  <inkml:trace contextRef="#ctx0" brushRef="#br0" timeOffset="4751.32">12563 6714 61 0,'0'0'0'0,"0"0"50"15,0-19 8-15,0-17 2 0,0 18-7 0,0 18-28 16,0-37 16-16,0 17-24 0,0 4 11 0,0 16-16 0,0 0-1 16,0-20 10-16,0 20-12 0,-17 0 4 0,17 0-6 0,-39 0 6 15,39 20-6-15,-19-4 0 0,3 4-2 0,16-20-4 0,-20 37 4 16,4-1-2-16,-4 1-2 0,20-1-1 0,-19-17 0 16,19 19 2-16,0-38 0 0,0 36-4 0,0 2 1 15,0-21 1-15,0-17 2 0,19 19-1 16,-19-19 1-16,20-19 2 0,-20 2-2 0,16-4-1 0,4 4 1 15,-20-1 0-15,16-38-1 0,3 1-3 0,-19 36 2 0,17-17 1 16,5-19 2-16,-5-1-1 0,2-38 0 0,-19 42-1 16,20 13-1-16,-4-36 2 0,-16 40-1 0,0 18 0 15,0-21 0-15,20 19 0 0,-20-18-1 0,0 19 1 0,0 0-1 16,0-1-1-16,0 2 2 0,0 17 4 0,0 0-1 16,0 0-2-16,0 0 0 0,0 17 1 0,-20 20 7 15,20 1-5-15,0-21-6 0,-16 40 6 0,-23 15 1 0,39-17-5 16,-17 36-1-16,-5 3 2 0,22-38-1 0,-17-19 0 0,17 36-10 15,0-37 2-15,0 2-3 0,0-1-1 0,0 19-20 0,17 17-50 16,-17-54 46-16,0-2-5 0,39 76-322 16</inkml:trace>
  <inkml:trace contextRef="#ctx0" brushRef="#br0" timeOffset="5067.37">13006 6620 53 0,'0'0'84'0,"0"0"-23"0,-17 0-10 16,17 21-13-16,-19-21-11 0,19 0-19 0,-20 0 0 15,4 18 6-15,-4 0-3 0,20 0-7 0,0 1 0 0,-41 17 7 16,41-36-9-16,-14 38 2 0,14-19 1 0,0-1-3 0,-20 0 3 16,20-1-1-16,-19 4 6 0,19-4 4 0,0 2 3 15,0-19-1-15,0 0-11 0,0 0 6 0,0 0-6 16,19 0-1-16,1-36 3 0,-20 36-4 0,0-21 0 0,14 4 2 0,5-19-2 15,3-2 0-15,-2 2 0 0,-4 17-3 0,-16-18-1 16,20 19 0-16,16 0 0 0,-36 18 2 0,19-21 0 16,-3 21 3-16,-16 0-2 0,0 0 1 0,17 0 2 0,5 39 3 15,-2-3-4-15,-4 2 1 0,-16-21-3 0,0 2-1 16,0-19-1-16,0 38-1 0,20-2-4 0,-20-19-2 0,0 21-19 0,0-19 5 16,0 18-36-16,0-18 21 0,0-2-7 0,19 21-67 0,-19-19 50 15,0 17-33-15,0-18 64 0,17-18-21 0</inkml:trace>
  <inkml:trace contextRef="#ctx0" brushRef="#br0" timeOffset="5366.92">13432 6807 81 0,'0'0'113'15,"0"0"-34"-15,0-19-46 0,0 19 23 0,0 0-33 16,0 0-3-16,0-19 13 0,0 19-19 0,0 0-2 0,0 0 8 0,0 0-2 16,0 0-3-16,0 0-4 0,0 0-5 15,0 0 6-15,0 0-4 0,0 19-6 0,0-19 3 0,0 19-3 16,0-19 1-16,0 0-2 0,0 0 2 0,0 18-1 0,0-18-1 15,0 0 3-15,0 0-2 0,0 0-1 0,0-18 0 0,0 18 0 16,0-19 0-16,0 0 0 0,0-17 0 0,0-2 1 16,0 20-1-16,0 18-1 0,0-18 0 0,-23-21 2 0,7 39 2 15,16-16-5-15,-19 16 6 0,2 0 0 16,-2 0-2-16,2 16 0 0,17 5 0 0,-19 15-2 16,-1-18-1-16,4 37 1 0,16-17-1 0,-23-1 0 15,23 36-1-15,-19-36 0 0,19 18 0 0,0 19-3 0,0-19-7 16,0 1-9-16,19-1-14 0,4-36-20 0,-23 17-18 15,16-36 33-15,4 20-53 0,-20-2 40 0,19-18-54 0,-2 0 35 16,-17 0 50-16,0 0-14 0</inkml:trace>
  <inkml:trace contextRef="#ctx0" brushRef="#br0" timeOffset="5617.01">13855 6733 114 0,'0'0'0'0,"0"0"61"16,0 0 71-16,0 0-111 0,0 0 0 0,-19-19 19 0,19 19-1 15,0-19-7-15,0 19-20 0,-17-18 9 0,17 18-5 0,0 0-2 16,0 0-4-16,-19 0-3 0,19 0-5 0,0 0 9 16,0 18-2-16,-23 20-3 0,23-21 2 15,0 21-4-15,0-1 2 0,-19-37-2 0,19 35 2 0,-14 3-4 16,14-19 1-16,0-1 0 0,-19 1 2 0,0 17 6 0,19-36-6 16,-17 38 1-16,17-19-4 0,-19 17 2 0,2-36-4 0,-2 36-1 0,-1-36-2 15,-2 37-3-15,22-37-1 0,-17 19-15 0,1 0-16 16,-3-19 13-16,2 0-29 0,17 0-3 0,-19 0 25 0,19 0-33 15,0-19-4-15,0 19 33 0,19-19-32 0,-19 19 39 16,36-17-15-16,-20-3 20 0,1 20 11 0,5-18 7 0,17 0-32 16</inkml:trace>
  <inkml:trace contextRef="#ctx0" brushRef="#br0" timeOffset="6137.15">14334 6750 88 0,'0'0'93'0,"0"0"-49"0,0 0 21 0,0 0-39 16,-17 0 21-16,17 0-25 0,0 0 1 0,-22 0-4 0,5 0 10 0,17 0-19 16,-36 0 7-16,36 0-11 0,-36 0 2 0,36 0 1 15,-38 0 0-15,38 0-5 0,-17 0-2 0,-5 0 0 0,22 0-1 0,-20 19 1 0,4-19 2 16,-20 19-2-16,36-19 0 0,-17 19-1 0,-2-1 0 16,0 0 0-16,19-1-1 0,-17 21 1 0,-2-19 2 15,19-1-1-15,0-18 2 0,0 19 0 0,0 0-2 16,19-19 8-16,-19 17-5 0,0-17 0 0,17 0 1 0,2-17-4 15,-19 17 0-15,36-38 11 0,-36-16-6 0,36 33-3 16,-36-14 1-16,36-57-1 0,-14 36-2 0,14-37 0 0,-17-16 2 16,-2 72-3-16,2 1 0 0,-19-20 0 0,17-37 1 0,2 56 0 0,-19 0-1 15,17-36 2-15,5-1-1 0,-5 0 2 0,-17 37-2 0,0 20-2 16,19-40 3-16,-19 2 0 0,0 37-1 0,0-19-2 0,0 37 1 16,0-20 1-16,0 20-1 0,0-17 0 0,0 17 1 0,0 0-1 0,-19 0-2 15,19 0 2-15,0 0 0 0,-17 0-1 0,17 0 4 0,-22 17-5 0,5 22 3 16,17-3 2-16,-19 38-2 0,2-36-2 0,-19 54 2 15,36-18 0-15,-38 109-2 0,38-109-1 0,-17 1-2 16,17 71-1-16,0-74 2 0,0-15-1 0,0 73-16 0,0-77 2 0,0 22-7 16,0 18-36-16,0 18-18 0,17-75 30 0,2 38-62 0,-19 0-22 15,19-57 74-15,-2 22-18 0,-17-22 36 0</inkml:trace>
  <inkml:trace contextRef="#ctx0" brushRef="#br0" timeOffset="6500.2">14704 6695 103 0,'0'0'45'0,"0"0"1"0,0 0 19 0,0-18-40 0,0 18-4 0,0-18 19 0,-19 0-2 16,19 18-22-16,0-21 11 0,-22 5-6 0,22 16-11 15,-19-20 8-15,5 20-2 0,14 0-7 0,-20 0 11 0,1 20-13 16,2-20-4-16,-2 55 8 0,19-55-8 0,-17 36 1 16,-21 38-4-16,38-55 2 0,-23 18 1 0,23-2 3 15,-16 3-6-15,-1 54 5 16,17-73-2-16,-19 19-2 0,19-38-1 0,0 17 0 0,0-17 1 0,19 0-1 15,-19 0 3-15,33 0-1 0,-10-36-2 0,-4 17 1 16,0-17 2-16,17-20-1 0,-19 20 0 0,2-2-2 16,1 2 3-16,-6-21-1 0,5 57-3 0,3-36 3 0,-22 17-1 15,0 1 1-15,19 18-1 0,-19 0 1 0,17-18 2 0,-17 18-3 0,0 0 5 16,19 0 3-16,-19 18 0 0,0 0-6 0,20 1 5 16,-20 17-1-16,0-17-4 0,16 55 2 0,-16-57-4 15,0 4-1-15,0 15 0 0,0 20 2 0,0-39-1 0,0 40 3 0,0-21-5 16,0-18-3-16,0 37-12 0,0-36 5 0,20 36-23 0,-20-36 9 15,0-1-38-15,0 20-14 0,0-3-6 0,0-35 38 0,0 20-55 16,16-20 48-16,-16 19-25 0,0-19 56 0,0 0-27 16</inkml:trace>
  <inkml:trace contextRef="#ctx0" brushRef="#br0" timeOffset="6686.19">15036 6843 42 0,'0'0'28'0,"0"0"-10"0,0 0 23 0,0 0-4 16,0 0-22-16,0 0 15 0,0 0-18 0,0 0 8 15,0 17-5-15,-22 4-6 0,22-4-6 0,0 2 2 0,0-1-2 16,0 20 2-16,0-38-3 0,0 36 1 0,0 2-2 0,0-2 2 16,0-36-1-16,0 56 7 0,0-39-5 0,0 2-1 0,0 19 1 15,0-38-4-15,0 36 2 0,0-36-1 0,0 18-1 0,0 0-2 16,0 2-2-16,0-2-11 0,0-18-9 0,0 17 7 16,0-17-21-16,0 0-9 0,22 0-7 0,-22 20 11 0,17-20 29 15,2 0-13-15,-19 0-5 0</inkml:trace>
  <inkml:trace contextRef="#ctx0" brushRef="#br0" timeOffset="6935.23">15385 6512 42 0,'0'0'9'0,"0"0"7"0,-22 0-2 0,22 0-6 0,0 0 6 15,0 0-5-15,0 0 0 0,0 0 11 0,-17 0-2 0,17 0 4 16,0 0-9-16,0 0 18 0,-16 17-2 0,16-17-17 15,0 19 1-15,0 17 13 0,-20-16-11 0,20-4 0 0,0 5 1 0,-16 33 12 16,-20 20-3-16,36-36-14 0,-39 53 7 0,22-54-11 16,-5 111 9-16,-14-92-12 0,20 54 3 0,-4-54-5 0,20-21 0 15,-36 114 2-15,0-57-3 0,14 1-3 0,3-20-9 16,19-18 2-16,-17 19-19 0,1-56 9 0,-4 56-29 0,4-55 17 16,16 18-45-16,-20-1-13 0,1 2 13 0,19-38 54 15,-17 18 7-15,17-18-35 0</inkml:trace>
  <inkml:trace contextRef="#ctx0" brushRef="#br0" timeOffset="-176993.78">17416 13039 12 0,'0'0'6'0,"0"19"9"0,0-19-5 15,0 0-4-15,0 0-2 0,0 0-2 0,0 0 0 16,0 0-1-16,17 0 1 0,-17 0 1 16,0 0 0-16,0 0 0 0,0 0-2 0,19 0 1 0,-19 0 0 15,0-19 3-15,0 19-2 0,16 0-1 0,-16-17 5 0,0 17-2 16,0-19 4-16,0 19-5 0,0 0 6 0,17-20 3 0,-17 20-4 16,0 0 3-16,0-17-3 0,0 17 2 0,0 0-2 15,22 0 2-15,-22 0-4 0,0 0 1 0,0 0 0 0,0 0 4 16,20 0-6-16,-20 0 9 0,0 0-8 0,0 17 8 0,0-17-2 15,16 0-7-15,-16 0 7 0,0 0 1 0,0 0-2 16,0 0-5-16,0 0 1 0,0 0 4 0,0 0-7 0,0 0 4 0,0 0-4 16,20 0 3-16,-20 20 1 0,0-20-1 0,0 0-5 15,19 0 3-15,-19 19 1 0,0-19-4 0,0 0 1 0,0 0-2 16,0 17-1-16,0 2 0 0,0 0 3 0,0-1-1 16,0 0-2-16,0 20-3 0,0-38 2 0,0 36 0 0,0 0 1 15,0 20 1-15,0-36-1 0,0-3-2 0,0 2 3 0,0 17 0 16,0-18 0-16,0 2-4 0,0 16 0 0,0 1 2 0,0 18 1 15,0-17 0-15,0-19 0 0,0 35-1 0,0-35 1 0,0-1-1 0,0 21 3 16,0-22-2-16,0 19 3 0,0-16-4 0,0-3 3 0,0 20-1 16,0 0 0-16,-19-37-2 0,19 19 2 0,0-2-2 15,0 2 1-15,-20 2 6 0,20-5 0 0,0-16-4 16,0 20-3-16,-16-20 2 0,16 17 1 0,0-17-1 0,0 0-1 16,0 0-2-16,-20 19 1 0,20-19-2 0,0 0 2 15,0 0-1-15,0 0 1 0,0 18-4 0,0-18-9 0,0 0 3 16,0 0-3-16,0 0 4 0,0 0-10 15,0 0 9-15,0 0-2 0,0 0-15 0,0 0 11 0,0 0-38 16,0 0 8-16,0 0-19 0,0 0-8 0,0 0 28 16,0 19-20-16</inkml:trace>
  <inkml:trace contextRef="#ctx0" brushRef="#br0" timeOffset="-175624.03">18578 13113 68 0,'0'0'39'0,"-22"0"11"0,22 0 1 16,0 0-27-16,0-18 14 0,0 18-21 0,-19 0-2 0,2 0 26 15,17-18-31-15,0 18-1 0,0 0-1 0,-17 0 0 0,17 0 6 16,-19-19-8-16,2 19 4 0,17 0-5 0,-19 0 2 0,0-19-4 0,2 19 1 16,-2 0-4-16,-3 0 3 0,5 0 1 0,-19 0 0 15,19 0-2-15,-2 19-1 0,-17-19 3 0,36 19-3 16,-19-19-1-16,-23 18 1 0,28 19 1 0,-5-18 3 0,19-1-3 15,-36 0-1-15,36 0-2 0,0-18-1 0,-19 18 2 0,19 2 0 0,-17-2 1 16,17 0 0-16,-19-18-2 0,19 20 1 0,0-20 0 0,0 17 0 0,19 20-1 16,-19-19 2-16,36-18-3 0,-19 18 2 0,21 2-1 15,-38-20 1-15,33 19 1 0,26-19 1 0,-40 17-3 0,0-17 0 16,-2 20 0-16,36-20 3 0,-31 17 1 0,14 2 0 16,2-1 1-16,-38 21-1 0,17-3 0 0,-17-19-1 0,0 39 0 15,0-38-1-15,0 21 0 0,-17-22 0 0,17 0 0 16,-19 22-1-16,-17-3 3 0,17-18-3 0,-37 38 1 0,20-20 1 0,-2-36 1 15,21 37-3-15,-2-17 0 0,-23-20 1 0,9 17 0 16,14-17 0-16,-17 0-1 0,19-17-2 0,-2-3 1 0,19 20 1 16,-20-37 2-16,-2 37-2 0,22-36 0 0,0-1-1 0,-16 18 4 15,32-18-1-15,6-19 0 0,-2 1-1 16,-1 37-1-16,-2-19-3 0,19-17 3 0,2-21 4 0,-5 38-2 0,-10 20-2 16,13-59 3-16,-17 22-2 0,0 35-3 0,-2 2 1 0,2-21 1 15,-2 20-1-15,22-56-2 0,-20 37 0 0,-2 18 1 16,2 1-2-16,-19 0 1 0,0-1-12 0,0 19 0 0,0 0 2 15,0 0-19-15,0 0 12 0,0 0-2 0,0 0-31 0,0 0-9 16,0 0 26-16,0 0-2 0,-19 19-34 0,19-19 47 0,0 18-4 16,0 0-23-16</inkml:trace>
  <inkml:trace contextRef="#ctx0" brushRef="#br0" timeOffset="-175125.23">19256 13389 84 0,'0'0'27'0,"0"0"45"16,0 0-1-16,0-18-40 0,0 18 19 0,0 0-30 15,0 0-3-15,0 0 11 0,0 0-13 0,0-18 8 0,0 18-14 0,0-18 9 16,-17 18-13-16,17 0 0 0,0-19 5 0,0 19-5 0,-16 0 0 0,16 0-1 16,-20-17 2-16,20 17-3 0,-16-20 2 0,-4 20-2 0,1 0 5 15,19-18-1-15,-17 18-9 0,-2 0 5 0,-3 0-1 16,3 18-4-16,5 2 2 0,14-3 4 0,-20 20-10 0,1-37 6 15,19 36-1-15,-17-16 0 0,17-1 7 0,-19-2-6 0,2 57 2 16,-2-56-5-16,0 39 4 0,-3 16 0 0,5 1-4 16,17-18 6-16,0-39-1 0,0 2-2 0,0 36-1 0,0-19 3 15,0-17-1-15,17 18 1 0,5-17 3 16,-3-20-2-16,17 0 6 0,-36 0-3 0,36-36 6 0,17-4-5 16,7-33 1-16,-24 19-4 0,20-58 1 0,-23 38-2 15,64-109 2-15,-81 126-6 0,20-91 6 16,-36 112-3-16,0 0 1 0,0-2-1 0,0 2-2 0,0-2-2 0,0 21-1 15,-16-2-5-15,16-1-9 0,-36 3-51 0,36 17 37 16,-20 0-8-16,1 0-3 0,2 17-8 0,-57 22-197 16,74-22 207-16,-36 2 15 0,36 0-22 0</inkml:trace>
  <inkml:trace contextRef="#ctx1" brushRef="#br0">18907 14219 0</inkml:trace>
  <inkml:trace contextRef="#ctx0" brushRef="#br0" timeOffset="-122254.77">26173 12006 45 0,'0'0'0'0,"0"0"70"0,0 0 27 16,-19 0 2 0,5 20-57-16,-61 53-9 15,20 0-12-15,-111 93 10 16,39 20-24-1,88-76-5-15,39 0 0 16,19-37-3-16,147 76 7 31,-19-76 2-31,-3 1 0 16,-47 18 5 0,-25 38 10-16,-72 0-2 15,-36-1 5 1,-36-38-10-16,-22 21-1 15,22-95-7 1,-6-17-1-16,6-90-3 0,17-115 0 16,74-145 2-16,73 92-21 15,38-37 21 1,-20 55-4-16,-54 110 0 16,-20 39 7-1,-36 72-7-15,-17 1-2 16,-22 36-24-16,-52 38-57 15,0-2-75 1,30 38-56-16</inkml:trace>
  <inkml:trace contextRef="#ctx0" brushRef="#br0" timeOffset="-121722.73">27357 12338 134 0,'0'0'0'0,"-19"-72"157"0,19 16-97 15,-17-18-13 1,17 74-40-16,-19 0-2 0,0-18-1 15,2 18-4-15,17 18 2 16,-19 1-2-16,-3 18 1 16,5-19-1-16,0 18 2 0,17-36 0 0,-19 38 6 15,19-38-3-15,-17 37 19 0,17-37-17 16,-19 0 12-16,19 17-13 0,-19-17 15 16,19 0-16-16,-17 0 13 0,-2 0-8 15,-3 0-6-15,2 0 10 0,20 0-11 0,0 0-2 16,-33 20 8-16,33-2-4 0,-36 18 5 0,17-16-9 15,19-20 2-15,-94 128 3 0,5 75-9 16,70-149 6-16,-56 151 17 0,75-40-16 16,-19-109-1-16,38 54-3 0,-2-54-1 15,60 36 7-15,-24-56-9 16,-34-15 0-16,-2-21 5 0,77 0 12 0,-6-57-1 16,-46 21-11-16,-23-1-1 0,89-92 6 0,-69 53-7 15,71-164-3-15,-76 186 1 0,7-149 6 16,-5 93-5-16,-17-94-7 0,-19 94 3 15,-19 92 2-15,-17-56-14 16,-22 56-9-16,41 18 13 0,-38 0-59 16,0 36-82-16,-1 20-58 15,56-19 166-15,-19 36-61 16</inkml:trace>
  <inkml:trace contextRef="#ctx0" brushRef="#br0" timeOffset="-121439.45">28317 12651 336 0,'-22'0'154'0,"22"-17"-132"0,-19-19 14 0,2 16-3 0,-35-16 16 16,32 18-43-16,-57-2 7 0,44 20-12 16,-78 0 3-16,56 38-1 0,-56 36 3 15,70-19-9-15,-84 131 12 0,89-132-3 16,-3 112-3-16,20-74-8 0,2 55-3 15,17-110 2-15,53 111-13 0,-31-112 11 0,33 2-6 16,-19-2 21-16,-19-36-4 0,19 0 1 0,-36 0 3 16,39-17-1-16,16-58 10 0,-36 38-13 0,-2-17 1 0,96-169-1 15,-96 150-1-15,58-166-5 0,-75 183 1 16,16-37 10-16,-16 75-8 0,-16-37-32 0,-4 35-26 16,4 3-68-16,16 17 74 0,0 0-9 0,-20 0-91 15,-16 0 28-15</inkml:trace>
  <inkml:trace contextRef="#ctx0" brushRef="#br0" timeOffset="-105304.27">25476 13353 173 0,'0'0'66'0,"-39"0"-37"0,39 0-20 0,-52 0 5 15,32 0-9-15,-16-18 2 0,17 18-3 0,-3 0 1 0,22 0-1 16,-20-19-4-16,20 19 2 0,0 0 2 0,42 0-1 0,-23 0-2 15,-2 0 1-15,2 0 3 0,17 0 6 0,0 0-3 16,39 0 4-16,33-17 1 0,25-3-1 0,-59 2-6 0,-2 0-3 16,78-2 6-16,124-34 2 0,-180 17-6 0,-6 18 0 15,26-17 2-15,88-19 5 0,-108 16-5 0,108-33-11 0,-111 34 3 0,3 2-3 16,91-20 8-16,-2-18-5 0,72-35-46 16,-195 89 22-16,-4 2-2 0,-20 0-1 0,19 18-26 0,-36-18 26 0,17-2-26 15,-16 20 3-15,-20-17 26 0,16 17-16 0,-16 0-27 16</inkml:trace>
  <inkml:trace contextRef="#ctx0" brushRef="#br0" timeOffset="-104787.02">25310 14957 143 0,'0'0'15'0,"0"0"-10"0,0 0 2 0,-22 0 4 0,22 0-5 0,0 0 8 0,0 0-4 15,0 20 13-15,0-20-11 0,0 0 5 0,0 17-10 0,0-17 2 16,0 0-1-16,22 19-4 0,-3-19 1 0,17 20-2 16,-36-20-1-16,56 0-1 0,-1 17-1 0,-19-17 1 0,3 0 0 15,30 17 0-15,-11-17-1 0,-19 0-1 0,-3 0 1 0,16 0-1 0,-13 0 0 16,36 0-3-16,-39 0 1 0,19-17-2 0,-36 0 4 0,37 17 1 15,-56-20 1-15,36 20 0 0,-36-19 4 0,19 19-1 0,-5 0 9 0,-14 0-5 16,0 0 11-16,-14 0-3 0,-5 0-4 0,-1 0-3 16,4 19-5-16,-20 1 7 0,16-3-7 0,-74 20 13 0,78-1-12 15,-59 20 4-15,0 18-2 0,23 0-1 0,13-19-5 16,22-18 1-16,-41 56 1 0,42-56-3 0,-4 53 2 0,4-51-3 16,16-2 3-16,-20 35-3 0,1 2 0 0,19-54-3 0,0 34-15 15,0-35 3-15,0 18-28 0,0-37 16 0,0 19-4 0,0-19-45 16,19 17-6-16,-19-17 15 0,20 0-8 0</inkml:trace>
  <inkml:trace contextRef="#ctx0" brushRef="#br0" timeOffset="-104488.25">26840 14810 212 0,'0'0'62'0,"-19"0"-58"0,19-19-3 15,-17 19 1-15,-2-17 7 0,2 17 3 0,17-20-5 0,-19 20 0 16,-1 0 6-16,20 0-7 0,-38 0-1 0,2 0 2 0,19 37-3 16,-19 19-3-16,17-36 0 0,-17 17 0 0,-6 36-1 0,9 37 1 15,33-74-1-15,-19 94-6 0,19-56 3 0,36-19-1 16,22 2 4-16,-22-21 1 0,0 1 1 16,0-37 1-16,0 37-2 0,-14-37-1 0,33 16-1 0,-19 24 4 15,-36-40-1-15,0 16 1 0,17 2 2 16,-17 2-3-16,0-1 1 0,0-2-2 0,0-17 1 0,-36 39 0 15,-20-22 0-15,40 19-2 0,-78 2-3 0,0 18 3 0,58-56 0 0,-17 36-2 16,-22-36-12-16,20 0-20 0,0 18-19 0,35-18 22 16,4-18-34-16,-4-18 34 0,-21 16-22 0,27-36 13 0,14 20-7 15</inkml:trace>
  <inkml:trace contextRef="#ctx0" brushRef="#br0" timeOffset="-104337.45">26339 15033 191 0,'0'0'0'0,"0"-20"71"0,0 20-26 0,0-19-24 0,0 19 25 16,0 0-33-16,0 0 10 0,0-17-13 0,0 17-2 0,0 0 10 15,0 0-2-15,0 0-9 0,22 0 1 0,14 0 1 16,3 0-2-16,14 0-2 0,-17 0-3 0,22 0 0 16,50 0 2-16,-50-20-5 0,88 20-5 0,-90 0-8 0,93-17-36 15,72-3-90-15,-151 20 79 0,137-16-97 0,-152 16 82 16</inkml:trace>
  <inkml:trace contextRef="#ctx0" brushRef="#br0" timeOffset="-103403.87">28409 15160 92 0,'0'0'52'0,"-36"0"-36"0,-3 0 0 15,22 0-6-15,-24-17 19 0,8 17 8 0,13 0-19 0,-71 0 31 16,52 0-36-16,23 0-8 0,-40 0 2 16,1 36-4-16,14 1 1 0,27-20-3 0,-42 59 1 15,20-3 0-15,17 20-2 0,0-56 0 16,19 72 1-16,-22-15 1 0,22 35-2 0,22-38-1 0,-3-52 0 15,17 88 0-15,0-88 5 0,3-3 1 0,-6-36-3 16,25 17 6-16,-39-17-3 0,17 0 0 0,0-17-1 0,39-19 3 16,-36-3-2-16,30-15 6 0,-28 17-6 0,31-56 2 0,-36 37-5 15,0 0 1-15,-14 2 0 0,14-58 6 0,-16 2 2 0,-20 74-6 16,0-2 1-16,0-54 7 0,-39 2-3 0,22 50-6 0,-57-70 0 16,18 54-6-16,-2 2 0 0,39 18-1 0,-14 16-3 15,-23 20-8-15,37 0-6 0,-17 0 6 0,-19 20-49 16,55-3 33-16,-36-17-4 0,-3 56-48 0,3-19 36 0,-19 36-34 0,35-36 47 15,-16 19-32-15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16T20:18:28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27819 9868 53 0,'-19'18'28'16,"19"-18"-22"-16,-19 0 1 0,-3 0 18 0,5 0-15 15,0 0 10-15,17 0-10 0,-19 0 10 0,-17 0 0 0,36 0-9 16,-17 0 10-16,-2 0-9 0,19 0 10 0,-19 0-11 0,19-18-1 15,-17 18 9-15,-5 0-4 0,22 0-9 0,0-18 7 0,0 18 2 16,0 0 0-16,0 0-9 0,0 0 1 0,0 0 9 0,0 0-7 16,0 0 5-16,0 18-8 0,0-18 5 0,22 18-5 0,-22-18-1 15,0 36 7-15,17-16-7 0,-17-1-1 0,19-2 0 0,-19 21 1 16,19-2-2-16,-2 1 2 0,19 36-2 0,-17-35-1 0,-2-1-1 0,0 0 1 16,5-1 0-16,16 57 0 0,15-20-1 0,-14 18 0 0,-25-52-1 15,5-3 0-15,3 1 0 0,14 73 2 0,3-36 0 0,-23-55-2 16,-16 18-1-16,20-18 0 0,-20-2 1 0,0-17-1 15,74 93-48 1,-74-93 22-16,17 0-11 0,-17 0 12 0,19-19-40 0,-19 1 24 16,20 0-50-16,-20 18 51 0,16-38-11 0,4 2-17 0</inkml:trace>
  <inkml:trace contextRef="#ctx0" brushRef="#br0" timeOffset="349.21">28259 9942 64 0,'0'0'32'0,"0"0"-9"0,0 0 0 0,0-20 22 0,0 3-4 0,0-2-4 16,0 1-18-16,0 0 33 0,-16-1-37 0,16 0 11 15,0 2-14-15,-20 17-2 0,20 0 0 0,-16-19 6 0,-40-1 4 16,15 20-18-16,8 0 1 0,13 20 1 0,4-1 0 16,-100 91 7-16,27 19-6 0,12-1 0 0,7 20-2 15,-4-18-2-15,18 17-2 0,37-92-2 0,-17 0-2 16,19 1-3-16,-21 36-20 0,21-55 6 0,-5 19-39 0,22-1-24 15,0-37-18-15,0 0 22 0,0-18-5 0</inkml:trace>
  <inkml:trace contextRef="#ctx0" brushRef="#br0" timeOffset="585.9">28705 10052 59 0,'0'0'0'0,"16"0"46"15,-16 0-20-15,0 0 35 0,0 0-3 0,20 0 18 16,-4 0-54-16,-16 0-4 0,0 0 12 0,20 0-8 0,-20 0-4 16,19 0-9-16,-19 0 3 0,0 0-5 0,14 0-4 15,-14 0-2-15,0 0 2 0,0 0-2 0,0 19-6 0,0-19-2 16,0 18-28-16,0-18 5 0,0 19-58 0,0-1-32 0,0-18 63 15,0 18-73-15</inkml:trace>
  <inkml:trace contextRef="#ctx0" brushRef="#br0" timeOffset="733.43">28705 10623 258 0,'0'0'0'0,"0"0"130"15,0 0-110-15,0 0 17 0,0 0-20 0,-20 0 25 0,20 0-32 16,0 0-3-16,0 0-2 0,0 0 1 0,0 0-5 0,-19 0 0 15,19 0-13-15,0 0-2 0,0 0-75 0,0 19 40 16,0-19-84-16,19 0 4 0,-19 0 85 0,0 19-20 16</inkml:trace>
  <inkml:trace contextRef="#ctx0" brushRef="#br0" timeOffset="1015.86">29347 10162 58 0,'0'0'0'0,"0"0"27"0,0 0-6 0,0 0 41 0,0 0 10 0,0 0-11 0,0 0-35 15,0 0 19-15,0 0-24 0,0 0 15 0,0 0-7 16,0 0-4-16,0 0-5 0,0 0-11 0,0 0 2 15,0 0-1-15,0 0-7 0,-17 20 2 0,17-20-3 0,0 18 0 0,0-18-1 16,0 18 0-16,-19-18 0 0,19 19-6 0,0-1-17 0,0-18 3 16,0 19-39-16,0-19 17 0,-17 18-72 0,17-18-21 15,0 18 81-15,0-18-50 0</inkml:trace>
  <inkml:trace contextRef="#ctx0" brushRef="#br0" timeOffset="1165.93">29275 10642 211 0,'0'0'0'0,"0"0"166"0,0 0-98 0,0 0-43 16,-17 0-2-16,17 0 16 0,0 19-23 0,-19-19 20 0,19 0-28 16,-20 0-2-16,20 0-1 0,0 0-1 0,0 18-3 0,0-18 2 0,0 0-2 15,0 0-2-15,0 18-8 0,20-18 0 0,-20 0-5 0,19 0-4 16,-19 0-7-16,17 0-48 0,-17 19 22 0,19-19-83 0,-19 0 55 0,17 0-43 16,-17 0 45-16</inkml:trace>
  <inkml:trace contextRef="#ctx0" brushRef="#br0" timeOffset="1366.38">30030 10126 236 0,'0'0'129'0,"0"0"-77"16,0 0-34-16,-16 0 12 0,16 0-7 0,0-18-7 0,0 18-3 15,33-19-7-15,-14 19-3 0,3 0-2 16,-5 0 1-16,22 0-3 0,-39 0 1 0,52 0-5 0,-32 0-1 15,-4 0-2-15,23 19-15 0,-20-19 10 0,17 0-23 0,-16 0 13 16,16 18-38-16,-36-18 22 0,33 0-52 0,8 0 2 0,-21 0 31 16,-4 0 39-16,4 18-38 0</inkml:trace>
  <inkml:trace contextRef="#ctx0" brushRef="#br0" timeOffset="1551.84">29773 10476 215 0,'0'0'63'0,"0"0"1"0,0 0-20 0,0 0-7 0,0 0-4 16,0 0-19-16,0 0-2 0,19 0-1 0,1 0-2 0,-20 20-2 15,36-20 2-15,-3 0-4 0,-11 0-2 0,53 0 2 0,-59 0-2 16,56 0 0-16,-50 0-3 0,50 0-1 0,-16 0-9 0,18 0-24 16,-18 18-43-16,-40-18 12 0,37 0-103 0,-31 0 98 15,-3 0-17-15</inkml:trace>
  <inkml:trace contextRef="#ctx0" brushRef="#br0" timeOffset="1899.76">30916 9665 201 0,'0'0'63'0,"0"0"-23"16,0 0-10-16,-17 0 22 0,-2 18-8 0,2 19-7 0,17-37-23 16,0 19 7-16,-19-2-14 0,19-17 2 0,0 39-1 0,0-39-3 0,19 36 5 15,-2 1-6-15,-17-19 0 0,36 18-1 0,22 38 1 0,-3-18-3 16,34 36 2-16,-51-36-3 0,128 110 3 0,-127-111-2 0,86 130 4 15,-67-38-4-15,-20-73-2 0,-21 37 0 0,19-56-1 16,-36 55 0-16,39-18-1 0,-39-36 0 0,0 36-8 0,0-54 4 16,0 34-19-16,0-34 11 0,0-20-1 0,-22 37-53 15,22-55 40-15,0 19-38 0,0-19-23 0,0 0 38 16,-17-19-39-16,17 2 61 0,0-3-25 0</inkml:trace>
  <inkml:trace contextRef="#ctx0" brushRef="#br0" timeOffset="2082.92">32061 9831 278 0,'0'0'87'0,"0"0"-42"0,0 0-12 0,-19 0 14 0,2 0-12 16,-22 19-8-16,20-1-3 0,2 0-14 0,-2 1-1 15,-36 18 4-15,-3 37-3 0,-31-1 0 0,53-18-11 16,-58 38 9-16,58-56-6 0,-61 73 5 0,64-54-6 0,-58 54-2 16,33-54 2-16,22 17-1 0,-17-16 1 0,-41 70 1 0,39-52-4 0,-39 54-8 15,5-1-17-15,50-72 4 0,-52 54-37 0,55-73 25 16,-19 38-49-16,35-39 30 0,-21 2-83 0,27-21 11 0,14 2 36 15</inkml:trace>
  <inkml:trace contextRef="#ctx0" brushRef="#br0" timeOffset="2766.89">32946 10144 69 0,'0'0'46'0,"0"0"-23"0,0 0-1 0,0-18 17 0,0 18-2 15,0 0-5-15,0 0-19 0,0-18 10 0,0 18-4 16,0-19-9-16,0 19-2 0,0 0 9 0,0 0-10 0,0 0 0 16,20 0 7-16,-20 0-6 0,0 0 1 0,0 0 0 0,16 0 1 0,-16 19 0 0,20-1 9 15,-20 0-11-15,0 20 5 0,16 17-3 0,-16-18-6 16,0 17-1-16,-16 39 2 0,-20 0-1 0,16-40-2 0,-38 41 1 0,6-2 0 16,-4-18 0-16,20-38-2 0,-38 56 1 15,-1-36 0-15,17 0 0 0,5-20 0 0,17-18-1 0,-19 20 2 16,33-38-1-16,-31 18-1 0,17-18-1 0,36 0 1 15,-36 0-1-15,17 0 1 0,0-18-3 0,-3-20 1 0,22 20 0 16,0 18 0-16,-17-36 0 0,17-2-1 0,0-18 1 16,0 38 1-16,0 1 0 0,0-2 0 0,0 1 2 0,17-1 1 15,-17 19 4-15,22 0-3 0,-22 0 0 0,19 0 3 0,-19 0-2 16,19 0 0-16,-2 19 12 0,19 18-6 0,-36-37-8 16,39 17 1-16,-39 1 1 0,33 2 3 0,-11-2-4 0,14 0 1 0,-36 1-2 15,55 0 3-15,-19-1-2 0,22 0-1 0,-41-18-1 16,38 18 2-16,-2-18 3 0,-12 20-4 0,15-20-1 15,-20 0 2-15,-20 18-4 0,20-18 2 0,-14 0 0 0,14 0-5 16,-36 0 2-16,20 18-4 0,16-18-6 0,-36 0 2 16,16 0-18-16,4 0 9 0,-20 18-4 0,16-18-36 0,1 0-20 15,-17 19-22-15,22-19-32 0,-22 0 70 0,19 0-18 16,-19 18 32-16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11T20:23:01.922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22899 12731 1337 0,'-10'0'222'15,"7"-2"165"-15,-1 2 69 0,-1-1-81 0,0-5-147 16,-2 3-51-16,7-2-18 0,0 2-3 16,-5-1 0-16,0-1 15 0,0 5-24 15,5-1 3-15,-2 1 24 0,2 1-6 16,0-1-12-16,0 0-9 0,0 3-21 16,0-3-6-16,0 0-12 0,0-3-6 15,0 3-18-15,0 0-33 0,2 0-12 16,-2 0-29-16,5 0-10 0,5 3-15 15,2-6 15-15,10 8 54 0,-1-2-33 16,13-2-18-16,-2-1 18 0,2 0-10 0,14 0-10 16,-7 0 0-16,8 1 14 0,4 4-13 15,-4-3 1-15,4 1 0 0,-9 0-1 16,2 0 0-16,7-3 13 0,-4 0-15 16,4 0 1-16,-2-3 11 0,-5 0-12 0,0 3 2 15,2-5-2-15,-6 2 2 0,1 0-2 16,-6 3-13-16,-1-1 10 0,10 1-12 15,-7 1 15-15,0-1 0 0,9 3 3 16,-4 0-3-16,2-1-1 0,0 1 1 16,-7 3 12-16,9-5-9 0,-7 5-3 15,8-4 1-15,-8 1 13 0,3-6-11 16,-1 1 18-16,3-2-9 0,-2 1-10 0,0-3 22 16,-8-5-24-16,0 5 0 0,1 0-1 15,-6 0 1-15,1 5-2 0,-1-2-1 16,-7 3-18-16,8 3 6 0,-1-2 14 15,-2 5 1-15,5-3 0 0,-2 6 0 16,2-1 0-16,-3-2 0 0,1-2 3 16,-3 4 0-16,0-5 15 0,3 0 6 15,2-2-22-15,-10-1-2 0,5 3 12 16,-5-3 3-16,3 0-3 0,-5 0-12 16,-5 0-1-16,2 2-1 0,-2 0-13 0,5 2 15 15,-5 0-16-15,9 2 16 0,-6 2 1 16,2 0-1-16,-5 1-1 0,7-2 0 15,-2 2 0-15,-1-2 1 0,6 0 0 16,-8-2 12-16,6-2-9 0,-1-2-1 16,-7-2 10-16,-5 1-12 0,3 0-3 0,-1 0-9 15,-2 0 10-15,-7 0-1 0,2 1-15 16,3-1 16-16,-5 3-16 0,12-2 18 16,-3 5 0-16,1-5 1 0,2 2 2 15,2 2 9-15,-2-3-11 0,0 0 1 16,-10-2 0-16,6 5 10 0,-11-5-11 15,0 0 2-15,-4 0 21 0,2-3 9 16,0 3 0-16,-2 0 15 0,2 0-12 16,-3-2 27-16,-7 2-24 0,8 0-24 0,-3-2-15 15,0 0 0-15,5 0 1 16,-4-1 1-16,-1 3-1 0,5 3 1 0,0-3 9 16,0 0-10-16,0 0 0 0,0-3 0 15,0 3 2-15,0-2 9 0,0 2 0 16,0-5-12-16,0-9-3 0,0 2-12 0,9-10 0 15,-9-1-6-15,5-2 19 0,0 2 1 16,5-1-11-16,-5 4 0 0,-3 0 11 16,8 0 0-16,-3-2-23 0,3-1 3 15,-8 1 18-15,5-2 1 0,-4 4 2 16,4-2 2-16,-7-1-2 0,7 1 0 16,-4-4-12-16,6-2-3 0,-4 4 15 15,-5-2 1-15,10-1 0 0,-8 6-1 16,1-7-1-16,7-2-1 0,-6 5-1 15,4 0 3-15,-3 5 0 0,-5 0 0 0,4 2 2 16,-4 0 9-16,0 0-11 16,5-3-21-16,-5 0 20 0,3 0-2 0,4-1 2 15,-7 3-11-15,2 5 0 0,-2-2 11 16,0 5 1-16,0 1-1 0,0 2 0 16,0 0 1-16,0 2 1 0,0 2 11 0,0 3-10 15,-2 1 13-15,2 0-15 16,0 0-2-16,0 1 1 0,-7-1-1 0,4 1-22 15,-2-1 22-15,5-1-10 0,-4 1 9 16,4 0-18-16,-10 0 20 0,7 0 1 16,-1 0 0-16,4 0 2 0,-5 0 0 15,5 0 10-15,-5 0-9 0,2 0 12 16,3 0-3-16,-2 0 3 0,0 0-13 16,-6-1-1-16,3 1 1 0,-11-2-1 15,6 2-2-15,-2-5-11 0,-3 5 12 16,3-2 1-16,-5 0 1 0,-2 2 0 0,2-5 10 15,0 5-12-15,-5-1 1 0,5 1-1 16,-2 0-1-16,-8-4 0 0,0 3-1 16,-4-2 2-16,-6 3-1 0,-4 0-15 15,-2-3 13-15,-6 3 0 0,1 0 0 16,-3-2 0-16,5-3-15 0,-5 3 17 16,0-2-1-16,0-1 2 0,5 4 11 0,0-7-9 15,-5-1-2-15,-7 1 1 0,4-1-1 16,-4-2 1-16,5 4-1 0,-10-1 0 15,2 0-12-15,-9 1-3 0,-5 5 15 16,-3 1-12-16,-4 1 9 0,7 0 0 16,2-4 3-16,-2 4-3 0,2-9 0 15,0 4-18-15,3-2 19 0,-3-2 1 16,8 0 1-16,-3 1-1 0,10 2-29 16,0 0 28-16,4 5 1 0,11-1-10 0,-3 2-3 15,7 2 13-15,3 1-17 0,-6 1 18 16,13-2 3-16,-2 1 0 0,9-3 9 15,-5 1 0-15,5-1 0 0,-7-1-9 16,8 1 12-16,-1 0-3 0,0-3 3 16,10 1-12-16,-3 0 15 0,-2 0-16 0,12 0 12 15,-4 2-14-15,6-1-11 16,1 1 11-16,2 0 0 0,0 0-12 0,0 0 9 16,0 0 0-16,2-2-12 0,-2 4-9 15,0-2-9-15,3 0-15 0,-3 1-9 16,0-1 3-16,0 0 3 0,5 2 18 15,-1-2 6-15,1 0 12 0,3 2 3 16,1 0-3-16,-4 0 15 0,5 1 1 16,-5-2 17-16,2-1-16 0,0 4 0 15,-4-2 13-15,-1-2-13 0,8 2-1 16,-5 1-1-16,2 3 2 0,3 1 16 0,2 3-6 16,-3 3 9-16,1 1-9 0,0 2-12 15,-1 6 27-15,-1 2 6 0,-6 7-12 16,5-2-18-16,-7 3-1 0,0 3-1 15,-7 1 13-15,2 3-14 0,0 2-15 0,-12 4 14 16,5-4 1-16,3 2 0 16,-6-3 15-16,1-4-15 0,9-1 0 0,-10-3 0 15,3-6 0-15,5 3-1 16,-8-8 0-16,6-3-14 0,1 1 13 0,8-9 0 16,0-2-22-16,0-6-6 0,0-2 6 15,0-2 12-15,0 0 9 0,0 2-15 16,0-5 16-16,3 3-16 0,2-7-24 15,4-1-48-15,8-7-96 0,-2 4-99 0,2 3-231 16,2-3-443-16,-2 6-483 0,2 1-182 16</inkml:trace>
  <inkml:trace contextRef="#ctx0" brushRef="#br0" timeOffset="669.68">25381 12843 2 0,'-3'-7'1082'0,"3"0"-542"16,0 0-132-16,0-9-87 0,0 2-27 15,0-1-15-15,0 10-69 0,-7-2-39 0,7 7 6 16,-2 0-3-16,2 2-15 0,0 8 0 16,2 1 81-16,8 7 60 0,-5 4-42 15,7 2-27-15,2 6-27 0,-4 5-18 16,7-1-45-16,5 3-39 0,2 2 0 15,0 0-42-15,5-3-9 0,-4 2-9 0,1-7-18 16,-6-2-24-16,1-5-18 16,-4-8-3-16,3-2-6 0,-11-2-9 0,8-6-54 15,-12-2-120-15,-5 0-90 0,0-8-168 16,-5-2-624-16,-12-6-1120 0</inkml:trace>
  <inkml:trace contextRef="#ctx0" brushRef="#br0" timeOffset="1556.03">26207 13204 1635 0,'8'0'549'0,"-8"-3"-234"16,0 3-60-16,0-1 9 0,0 1-39 15,0 0-72-15,0 0-78 0,0 0-15 0,0 1 24 16,0-1 81-16,0 3 9 0,0-1-39 16,0 1-21-16,0-2-21 0,0 7 33 15,0 1 72-15,4 3-45 0,-4 3-51 0,-4 1-18 16,-4 4-27-16,-1 4-15 0,-6 7-18 16,-2 3-3-16,-5 6-3 0,-12 2-15 15,0 1-1-15,-2-3 22 0,-5-2-23 16,2-7 11-16,12-2-10 0,-4-11 0 15,-3-3 13-15,15-12 6 0,-8-3 6 16,5-10-27-16,0-8-3 0,5-3-18 16,-2-4-27-16,9 3 27 0,10 2-3 15,10 4 9-15,-5 4 12 0,2 1-18 16,5 5-3-16,0-2 9 0,5 0 15 0,5 7 0 16,0-1 15-16,2 4 42 0,3 3 24 15,2 7-9-15,-3 1 15 0,6 6 81 16,-3 6-45-16,-5 0-39 0,5-2-36 15,-4 3-12-15,-1-8-9 0,-7-5-15 16,2 4-12-16,1-8-12 0,-6-2 9 16,6-2-15-16,-13-1 3 0,10 1-6 0,-3-4-12 15,1-1-18-15,2 3-18 0,-3 0-69 16,1 1-57-16,-5 3-66 0,2-3-141 16,-5 5-339-16,3-1-729 0,-8 1-630 15</inkml:trace>
  <inkml:trace contextRef="#ctx0" brushRef="#br1" timeOffset="6424.44">25836 10634 2 0,'-2'3'726'0,"-10"1"-162"0,7-2-192 16,-5 5-18-16,3 2-27 0,2 1-57 0,0 0-45 15,1 2-36-15,4 2 24 0,4 3 54 16,4 0-36-16,9 6-48 0,-10 3 15 15,10 4-21-15,2 8-33 0,-9 9-9 16,0 9-36-16,-3 7-39 0,-7 11-12 0,-7 4-24 16,-3 0-12-16,-5 0-11 0,1-4 20 15,-8 1-20-15,10-7-1 0,5-7 0 16,4-5-2-16,8-15-16 0,12-7 0 16,0-10-3-16,7-8-12 0,3-5 12 15,4-4 21-15,8-5 27 0,12-2-9 16,0-9 9-16,17-2-9 0,5-3 15 15,4-2-6-15,8 0-12 0,10 4-12 16,1 3 12-16,4 2 10 0,2 3-23 16,2-1 8-16,5 5-9 0,7 5-1 15,-4-1 0-15,-5 4 0 0,-6 3 2 0,-11 2 7 16,-8 1-9-16,-9 2 0 0,-7 3 0 16,-11-1 3-16,-9-5 24 0,-7 2-27 15,-10-1 0-15,-4-5 9 0,-9 0-9 16,-3-5-12-16,-6-1 11 0,-7-2 0 15,5-1 2-15,-5-1 1 0,0 1 34 0,0-3 15 16,5-1 9-16,-5-6 9 0,0-12-54 16,4-13-14-16,4-13 1 0,4-6-4 15,-3-3-8-15,-4 3 7 0,7-1 0 16,-2-4-27-16,7 0 18 0,5-5-3 16,-5-3 15-16,0 5-3 0,2 0 3 15,1 2-3-15,-6 1 0 0,3 7 3 16,-5 7-1-16,0 1 1 0,-2 5 21 15,-7 8-20-15,-3-2 14 0,-3 10-14 16,-7-2 14-16,6 3-13 0,-11-3 10 0,-12 6-10 16,-2 1-2-16,-19 5-21 0,-18 4 6 15,-11 2-12-15,-27 7 6 0,-13 2-9 16,-16 5 29-16,-5 2-11 0,0 0 12 16,-8-2-12-16,6-2 9 0,-1 3 1 0,3 0-1 15,0-4-9-15,16 1 12 0,1-4 0 16,12 3-2-16,5 3-17 0,9-1-8 15,8-1-24-15,12 2 3 0,2-6-3 16,5 5-33-16,8-4 0 0,9 0 15 16,12 0-3-16,8 1-93 0,6-3-48 15,8 2-105-15,0-2-120 0,15 1-183 16,2 1-555-16,2 3-179 0</inkml:trace>
  <inkml:trace contextRef="#ctx0" brushRef="#br1" timeOffset="7082.42">28236 10634 1834 0,'0'-2'510'16,"7"1"-240"-16,-4-6-105 0,2-4 135 16,7 0 57-16,7-8-138 0,5-8-84 15,13-3-24-15,4-7 12 0,3-7 0 16,2-4-36-16,0-6-18 0,-7-4 12 0,4-7 0 16,1-4 0-16,-8 3 21 0,-4 2 18 15,-3-1 36-15,-3 15-51 0,-9 1-9 16,0 6-27-16,-17 7-6 0,8 6-18 15,-8 5-9-15,0 10-3 0,-3 6 3 16,3 3 3-16,0 7 0 0,0 3-12 0,0-3-27 16,-5 8-10-16,1 6-5 0,-6 16-6 15,-5 12-6-15,10 17 3 0,1 9 0 16,-4 14 3-16,8 4 3 0,8 5-3 16,-6 0-60-16,0-3-84 0,-2-11-105 15,-2-13-96-15,0-14-222 0,-8-20-490 16,5-12-662-16</inkml:trace>
  <inkml:trace contextRef="#ctx0" brushRef="#br1" timeOffset="7250.21">28481 10156 2 0,'-2'-2'2083'0,"-3"2"-1399"16,5 0-225-16,0 0-36 0,7 4-48 15,10-2-30-15,10 1-120 0,7 4-96 16,4-1-60-16,11-1-53 0,-13 0-16 15,-2 1-42-15,0 0-15 0,0-2-105 0,-7 3-180 16,4-6-222-16,-2-2-707 0,-5-9-749 16</inkml:trace>
  <inkml:trace contextRef="#ctx0" brushRef="#br1" timeOffset="7470.41">29591 9438 1404 0,'-7'8'549'0,"7"1"-177"0,-5 2 33 16,-9 15 9-16,-11 6-96 0,1 7-117 16,-7 1-66-16,4 2-84 0,-2-5-24 0,0 0-27 15,7-7-42-15,7-2-87 0,-2-8-318 16,13 3-848-16,-13-3-396 0</inkml:trace>
  <inkml:trace contextRef="#ctx0" brushRef="#br1" timeOffset="8665.49">26401 11640 1596 0,'0'8'738'0,"5"1"-297"15,-5 0-33-15,15 19 45 0,2 3 33 16,0-2-486-16,2-7-15 0,-9-8-33 0,4-7 48 16,15 12 42-16,-5 6 102 0,13 7-48 15,-8 14 30-15,0 10-33 0,-10 12-30 16,-9 10 24-16,0 13 39 0,-8 4-57 16,-7 5-45-16,-4-3 6 0,6-8-24 15,3-11-6-15,3-14-1 0,6-7-32 0,6-16 6 16,-3-6-12-16,5-14-42 0,10-4 6 15,-8-6 21-15,15-9 33 0,-2-2 21 16,4-2 18-16,0-5-17 0,8 4-1 16,2 2-12-16,2 1 12 0,6 1 0 15,6 6 0-15,3-3 15 0,8 4 1 16,4-2-14-16,2-1 11 0,6 2-11 16,-10 0 13-16,-3-2 9 0,-2 0-6 15,-5 0-17-15,-5 1 2 0,-5-4 18 16,-9 7-15-16,-1-8-6 0,-9-1 0 0,-12 0 1 15,10 0 20-15,-15-3 18 0,5-6 12 16,-1-1-15-16,6-6-6 0,2-2-18 16,-7-3-9-16,9 1 12 0,-9-4-14 15,-5 4-1-15,5 5-1 0,-10-3 1 16,-2 0 17-16,4-4 10 0,-4-5-6 0,-8-5 6 16,-2-8-3-16,-9-7 0 15,-3-5-21-15,-3-6 0 0,-2-4 9 0,-2-9-12 16,-1-9-23-16,6-1 23 0,2-2 2 15,-3 7 13-15,8 3-14 0,0 5-1 16,-1 9 24-16,6 11 27 0,-3 7-9 16,5 8-12-16,-10 7-12 0,8 4 9 15,0 7-24-15,-1 4 27 0,3 4 6 16,-10 6 3-16,-2 1-39 0,-7-2-3 0,-8 2-24 16,-9 0 6-16,-5 3-6 0,2 3 3 15,3-4 24-15,-11 8-1 0,1-4-1 16,-9-1-8-16,11 3-5 0,-4-2 0 15,11-2 13-15,15 0 1 0,-2 0-2 16,17-2-9-16,-3-2 0 0,10 2-27 0,5-2-30 16,-5-2-21-16,5 4-24 15,-5 2-24-15,0 5-3 0,0 3-69 0,7 2-174 16,3-1-321-16,4-3-800 0</inkml:trace>
  <inkml:trace contextRef="#ctx0" brushRef="#br1" timeOffset="9551.44">29058 11261 30 0,'-5'0'1190'0,"5"0"-755"0,0 1-162 16,0 1 0-16,0 0 6 0,-5 2-129 0,3-1-150 16,-1 4-42-16,-6 5 42 15,4 4 10-15,-5-3-9 0,8 3-2 0,2-6-1 16,0 4 2-16,0-3 3 0,0-4 18 15,-5 0 3-15,5 2 48 0,0 0 33 16,-3 2 6-16,3 2 0 0,-9-8-9 16,4 5 6-16,5-2 6 0,-15 2 6 15,13 2 12-15,-3 3-18 0,-5 0-33 16,6 3 33-16,1 3 0 0,-4-1-18 16,7-5-15-16,0-8-21 0,7-1 9 0,-7-4-12 15,0-2 12-15,3 0-69 16,-1-2 72-16,0-1 129 0,15-6 0 0,15-11-39 15,14-12-30-15,7-16-72 0,1-9-39 16,-8-8 3-16,-3 1-23 0,-4 6 2 0,-3 2-3 16,-7 6 0-16,-4 4 0 0,-6 9 0 15,-4 10 0-15,-3 4 0 0,-5 9 0 16,-2 4 27-16,-3 6 15 0,1-2-18 16,-1 1 9-16,-2 1 15 0,0 4 3 15,0 0-9-15,0 0-21 0,0 1-7 16,0 5-14-16,-5 6-48 0,3 14-6 15,2 14 53-15,-5 19-1 0,10 5-28 16,-3 6-3-16,3-4 9 0,5 0 9 16,-5 1-12-16,2-7-18 0,0-5-12 15,-4-7-27-15,-3-11-69 0,2-8-120 0,-2-5-57 16,0-12-126-16,-5-11-306 16,-9-5-631-16</inkml:trace>
  <inkml:trace contextRef="#ctx0" brushRef="#br1" timeOffset="9705.14">29080 11413 2688 0,'0'5'729'0,"5"-2"-384"0,-3 1-30 15,10 7-90-15,5-1-96 0,5 2-63 16,7-1-63-16,-2-4 25 0,4-4-28 16,-2 5-3-16,10-8-48 0,0-3-210 15,0-2-375-15,-10-4-1111 0</inkml:trace>
  <inkml:trace contextRef="#ctx0" brushRef="#br1" timeOffset="9983.69">30037 10971 1208 0,'0'-4'921'0,"0"-2"-417"0,0 4-45 16,0-5-27-16,0 4-78 0,0-2-51 15,-2 5-30-15,-1 0-45 0,-2 3-36 16,-4 2-81-16,-8 5-111 0,-5 9 0 16,-7 7 0-16,0 1 0 0,5 5-1 15,7-5-23-15,2-1 0 0,1-5-24 16,9-1-39-16,0-2-111 0,-5 0-195 15,10-1-517-15,-2-3-739 0</inkml:trace>
  <inkml:trace contextRef="#ctx0" brushRef="#br2" timeOffset="15878.77">23148 10432 144 0,'-2'3'1306'0,"-3"4"-895"0,5-2-69 0,-7 8 15 16,7 0-33-16,-3 3-36 0,3-4-54 15,0-8 24-15,0 1-54 0,0 1-45 16,0 4-39-16,3 6-24 0,4 9-9 15,0 12 27-15,3 16-15 0,-3 13-12 16,-7 13 33-16,0 12-24 0,-5 8-33 0,-7 5-24 16,10 2-36-16,-3-3 0 0,5-7 0 15,0-13-3-15,17-13-1 0,0-14-32 16,2-9 15-16,15-8-15 0,3-4-6 16,9-5 0-16,7-10 18 0,8-4 18 15,9-4 2-15,12-4 1 0,20-3 14 0,5-5-12 16,14-5 0-16,3 4 1 0,14-6 17 15,0 6-19-15,0-3 0 0,-2 4 0 16,-8 2 0-16,-2 4-1 0,-7 2 1 16,-5-1-1-16,-17 7 0 0,-2-3-2 15,-23-2 2-15,-1 3 1 0,-18 4-1 16,-2-5 1-16,-12 1 0 0,-8 0 26 16,-4-1-3-16,-15-1-9 0,-2-6-15 15,-10 3 3-15,0-7 42 0,0 0 39 16,-3 0 3-16,3-3 0 0,0 0 24 0,-7-1-6 15,4-4-43-15,-1-9-62 0,-1 3-21 16,-5-4 20-16,8 0-2 0,2-6-18 16,0 4-6-16,2-1 26 0,-2-4-1 15,10 5-17-15,-5 1 7 0,-1-10-9 0,9 1 18 16,1-4 1-16,1-1-16 16,-1 3 18-16,10 2-12 0,-7 1 10 0,5-6 0 15,10 0-13-15,-6 3 15 0,1-5-1 16,2 12 1-16,-7 1-2 0,-5 6-13 15,0 3 0-15,-3 8 0 0,-9-1-12 16,-2 6-9-16,-3 0 35 0,5 0 1 16,-5 0 21-16,-5 0 3 0,5 0 15 15,0 0 6-15,0 0 12 0,-3-2 15 16,-6-3 24-16,-13-2-78 0,-10-9-18 16,-21-4-14-16,-10-5 13 0,-17-3 1 0,-10-4-18 15,-16-5 16-15,-13-9-22 0,-2 0 4 16,-13-2 20-16,8 2 0 0,-5 1-1 15,8 4 1-15,1 7 0 0,-1 1 11 16,-1 4-11-16,-2 3-18 0,-12 4 3 16,-3 0-9-16,-11 4 3 0,-3 6-21 15,2 4-30-15,7 8 3 0,11 4 39 0,18 1 18 16,11 4-39-16,14 0 15 16,4 2 0-16,18 2 18 0,9-2-6 0,3 0 3 15,19-3 0-15,6-4 18 0,16 0-27 16,7-4-9-16,3 0-51 0,7 0-84 15,0-3-30-15,-8 2-36 0,16-6-219 0,11 3-815 16,10-2-252-16</inkml:trace>
  <inkml:trace contextRef="#ctx0" brushRef="#br2" timeOffset="16849.53">24178 10303 987 0,'-4'0'753'0,"4"0"-285"16,0-2-87-16,-5-4 3 0,5-4-21 0,-3-2-45 15,1-3-63-15,-1 0-12 0,-4-3-75 16,5-8-72-16,2 1-27 0,0-4 18 0,2-1-42 16,8-8 21-16,-5 0-45 15,0-4 12-15,4 0-6 0,-1 2 0 16,9-2-3-16,-3 1 3 0,1-2-3 16,6 2-6-16,-4 3 9 0,5-3-12 0,7 5-15 15,-9 3 0-15,9 5-1 0,-12 7-11 16,2 3-6-16,-2 6-3 0,0 3-21 15,0 1-6-15,2 7 15 0,6 1-9 16,4 1 3-16,2 3 0 0,3 4 12 16,-7 5 0-16,2-2 6 0,-2 1 0 15,-15-1 21-15,-3 3 0 0,-4-2 21 16,-2-1-6-16,-11 2 3 0,4 1-3 0,-13-3 0 16,0 2-3-16,-5-1 0 15,2-4-11-15,-1-4 20 0,6-1-9 0,1-1-12 16,6-2 21-16,8 0-21 0,0 0-36 15,0 0-24-15,0 0-21 0,0 1-18 16,8 0-36-16,8 8 113 0,11 8 22 16,7 4 3-16,-2 4 27 0,-6 2-15 0,3 3 18 15,-9 0 42-15,-3 2 18 0,-10-5-6 16,3 1-27-16,-20-1-6 0,3-9 27 16,-3-6-21-16,-2-4 6 0,-5 1-15 15,-15-8-34-15,1-1-17 0,-5-1-51 16,-1-6-93-16,3 0-66 0,3 0-186 15,9 3-171-15,7 8-648 0,1 6-570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08T13:39:50.917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9985 6473 747 0,'0'0'127'0,"0"0"3"15,0 0 17-15,0 0-10 0,0 0-69 16,0 0-3-16,0 0-19 0,0 0 35 0,0 0 166 15,-35-12-117-15,35 12-39 16,0 0-26-16,0 0-20 0,0 0-6 0,0 0 0 16,0 0-3-16,-11 0-7 0,11 0-27 15,0 0-2-15,-6-3-1 0,6 3-15 16,0 0 16-16,0 0 29 0,0 0 0 0,-12 0 6 16,12 0 1-16,0 0-36 0,0 0-3 15,0 0-39-15,0 0 3 0,0 0 16 16,0-2 20-16,0 2-13 0,0 0 3 15,0 0 10-15,0 0-1 0,0-5 1 16,0 3 0-16,0 2 0 0,0-3-13 16,0 0-10-16,0 0 26 0,0 3 22 15,0 0 7-15,0 0-6 0,0 0-23 16,0 0-2-16,0 0-18 0,0 0 4 16,0 0 13-16,0 0-16 0,0 0-17 15,0 0-29-15,0 0-16 0,0 0-20 16,0 0-6-16,0 6-72 0,0 4-211 0,0-8-229 15,0 8-3-15,0-38 622 0</inkml:trace>
  <inkml:trace contextRef="#ctx0" brushRef="#br0" timeOffset="12981.16">18684 15430 756 0,'0'0'118'0,"0"0"178"0,0 0-266 0,0 0-30 15,0 0-79-15,0 0-149 0,0 0 13 16,0 0 36-16,0 0-23 0,0 0 94 16,-64-30 76-16,64 23 12 0,-5 4-68 15,5 3 39-15,-6-3 49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DF2B169-3025-7F54-B14B-8046224CE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81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1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64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2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13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32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400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55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20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531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44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1E97DD3-7F85-767F-CDC1-CB0D9A125F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9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304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960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D324EE4-C793-465F-7394-DF2944535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23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65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64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86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30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46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51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82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9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6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4.pn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31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8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1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440.png"/><Relationship Id="rId4" Type="http://schemas.openxmlformats.org/officeDocument/2006/relationships/image" Target="../media/image260.png"/><Relationship Id="rId9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8760A-5608-5203-B81E-6FD9898BF207}"/>
              </a:ext>
            </a:extLst>
          </p:cNvPr>
          <p:cNvSpPr/>
          <p:nvPr/>
        </p:nvSpPr>
        <p:spPr>
          <a:xfrm>
            <a:off x="3023088" y="2337583"/>
            <a:ext cx="738554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5EDB7-AA99-09E3-D91D-04A098B8299D}"/>
              </a:ext>
            </a:extLst>
          </p:cNvPr>
          <p:cNvSpPr/>
          <p:nvPr/>
        </p:nvSpPr>
        <p:spPr>
          <a:xfrm>
            <a:off x="3761645" y="1871591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191C9-F1DC-4E91-FA5A-4155CC7941D4}"/>
              </a:ext>
            </a:extLst>
          </p:cNvPr>
          <p:cNvSpPr/>
          <p:nvPr/>
        </p:nvSpPr>
        <p:spPr>
          <a:xfrm>
            <a:off x="4337610" y="1876470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8F2EC-0C23-4983-7BC8-2E355A0767A2}"/>
              </a:ext>
            </a:extLst>
          </p:cNvPr>
          <p:cNvSpPr/>
          <p:nvPr/>
        </p:nvSpPr>
        <p:spPr>
          <a:xfrm>
            <a:off x="3764581" y="2337583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 S 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D402EC-C45D-41FA-B400-84D012E02C0F}"/>
              </a:ext>
            </a:extLst>
          </p:cNvPr>
          <p:cNvSpPr/>
          <p:nvPr/>
        </p:nvSpPr>
        <p:spPr>
          <a:xfrm>
            <a:off x="7080398" y="1899540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AE4AB0-943C-1B43-3151-467C7079BB40}"/>
              </a:ext>
            </a:extLst>
          </p:cNvPr>
          <p:cNvSpPr/>
          <p:nvPr/>
        </p:nvSpPr>
        <p:spPr>
          <a:xfrm>
            <a:off x="7080398" y="2275888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2A3E25-2F96-634B-8F82-9D7632390553}"/>
              </a:ext>
            </a:extLst>
          </p:cNvPr>
          <p:cNvSpPr/>
          <p:nvPr/>
        </p:nvSpPr>
        <p:spPr>
          <a:xfrm>
            <a:off x="7080398" y="2652237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ABBFC0-F582-64BA-539B-B676328773EC}"/>
              </a:ext>
            </a:extLst>
          </p:cNvPr>
          <p:cNvSpPr/>
          <p:nvPr/>
        </p:nvSpPr>
        <p:spPr>
          <a:xfrm>
            <a:off x="7080398" y="3028421"/>
            <a:ext cx="5363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7F56F-06B2-3AEA-45DD-619881CE01E4}"/>
              </a:ext>
            </a:extLst>
          </p:cNvPr>
          <p:cNvSpPr txBox="1"/>
          <p:nvPr/>
        </p:nvSpPr>
        <p:spPr>
          <a:xfrm>
            <a:off x="110344" y="1507138"/>
            <a:ext cx="298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an LL(1) parser with…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7CA96B-3658-284E-CFAF-A701C97FE448}"/>
              </a:ext>
            </a:extLst>
          </p:cNvPr>
          <p:cNvSpPr txBox="1"/>
          <p:nvPr/>
        </p:nvSpPr>
        <p:spPr>
          <a:xfrm>
            <a:off x="6594747" y="1522285"/>
            <a:ext cx="175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syntax stack: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EB7814-B900-D799-3F95-DFD738BF5D0C}"/>
              </a:ext>
            </a:extLst>
          </p:cNvPr>
          <p:cNvSpPr txBox="1"/>
          <p:nvPr/>
        </p:nvSpPr>
        <p:spPr>
          <a:xfrm>
            <a:off x="8723777" y="1532650"/>
            <a:ext cx="27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this </a:t>
            </a:r>
            <a:r>
              <a:rPr lang="en-US" b="1" dirty="0"/>
              <a:t>(</a:t>
            </a:r>
            <a:r>
              <a:rPr lang="en-US" dirty="0"/>
              <a:t> lookahead token: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C7D7D-E461-5830-29F1-24DD80DA7A0D}"/>
              </a:ext>
            </a:extLst>
          </p:cNvPr>
          <p:cNvSpPr txBox="1"/>
          <p:nvPr/>
        </p:nvSpPr>
        <p:spPr>
          <a:xfrm>
            <a:off x="2304834" y="3606945"/>
            <a:ext cx="630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the configuration of the parser after it processes the tokens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3FDE70-C740-D47C-11C4-59E44B37E78B}"/>
              </a:ext>
            </a:extLst>
          </p:cNvPr>
          <p:cNvSpPr txBox="1"/>
          <p:nvPr/>
        </p:nvSpPr>
        <p:spPr>
          <a:xfrm>
            <a:off x="8470496" y="360694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( 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3F653B-EFB2-E98E-FD56-63855F053FDF}"/>
              </a:ext>
            </a:extLst>
          </p:cNvPr>
          <p:cNvSpPr txBox="1"/>
          <p:nvPr/>
        </p:nvSpPr>
        <p:spPr>
          <a:xfrm>
            <a:off x="4090990" y="1503273"/>
            <a:ext cx="204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this selector table: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1648B-A291-774A-B62D-48EE77A4F26B}"/>
              </a:ext>
            </a:extLst>
          </p:cNvPr>
          <p:cNvSpPr txBox="1"/>
          <p:nvPr/>
        </p:nvSpPr>
        <p:spPr>
          <a:xfrm>
            <a:off x="9821954" y="1971918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68CAB4-4A71-9C10-D59F-8EE470EE3668}"/>
              </a:ext>
            </a:extLst>
          </p:cNvPr>
          <p:cNvSpPr/>
          <p:nvPr/>
        </p:nvSpPr>
        <p:spPr>
          <a:xfrm>
            <a:off x="4337610" y="2337583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)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F86BA8-2EC2-4E7A-7D46-78F2AB070670}"/>
              </a:ext>
            </a:extLst>
          </p:cNvPr>
          <p:cNvSpPr/>
          <p:nvPr/>
        </p:nvSpPr>
        <p:spPr>
          <a:xfrm>
            <a:off x="4909873" y="1877184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EBDAF8-BC15-D432-3E79-77A8811F4D73}"/>
              </a:ext>
            </a:extLst>
          </p:cNvPr>
          <p:cNvSpPr/>
          <p:nvPr/>
        </p:nvSpPr>
        <p:spPr>
          <a:xfrm>
            <a:off x="5485838" y="1882063"/>
            <a:ext cx="575199" cy="4659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77FEB-C233-9F12-7D7D-3591A2B0D515}"/>
              </a:ext>
            </a:extLst>
          </p:cNvPr>
          <p:cNvSpPr/>
          <p:nvPr/>
        </p:nvSpPr>
        <p:spPr>
          <a:xfrm>
            <a:off x="4912809" y="233869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C283C5-0A92-35B4-1139-49D6DCFA1E63}"/>
              </a:ext>
            </a:extLst>
          </p:cNvPr>
          <p:cNvSpPr/>
          <p:nvPr/>
        </p:nvSpPr>
        <p:spPr>
          <a:xfrm>
            <a:off x="5485838" y="2338694"/>
            <a:ext cx="575199" cy="465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99723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9894F5-21D7-4C6E-86AD-A8A58679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1" y="2182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7360511" y="2182336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7" name="Right Arrow 6"/>
          <p:cNvSpPr/>
          <p:nvPr/>
        </p:nvSpPr>
        <p:spPr>
          <a:xfrm>
            <a:off x="5334000" y="2006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8613" y="134000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(for a single immediately left-recursive rule)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2CF675-E657-41B4-99BC-1EE070630B22}"/>
              </a:ext>
            </a:extLst>
          </p:cNvPr>
          <p:cNvSpPr/>
          <p:nvPr/>
        </p:nvSpPr>
        <p:spPr>
          <a:xfrm rot="20467122">
            <a:off x="3600422" y="26905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89F13-5972-43BA-8977-2F07AAABF406}"/>
              </a:ext>
            </a:extLst>
          </p:cNvPr>
          <p:cNvSpPr txBox="1"/>
          <p:nvPr/>
        </p:nvSpPr>
        <p:spPr>
          <a:xfrm>
            <a:off x="2215966" y="3413018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Arbitrary Strings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(nonterminal or terminal)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292CB57-3AD5-4018-86D0-E26ECB896B55}"/>
              </a:ext>
            </a:extLst>
          </p:cNvPr>
          <p:cNvGrpSpPr/>
          <p:nvPr/>
        </p:nvGrpSpPr>
        <p:grpSpPr>
          <a:xfrm>
            <a:off x="7500042" y="3820034"/>
            <a:ext cx="1696552" cy="3073875"/>
            <a:chOff x="279457" y="220773"/>
            <a:chExt cx="1696552" cy="30738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7E0BFC-8958-4104-8B62-2BEA408E9619}"/>
                </a:ext>
              </a:extLst>
            </p:cNvPr>
            <p:cNvSpPr txBox="1"/>
            <p:nvPr/>
          </p:nvSpPr>
          <p:spPr>
            <a:xfrm>
              <a:off x="596684" y="22077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3B6EB6-8281-4AFF-A1CC-78BC116DCC4F}"/>
                </a:ext>
              </a:extLst>
            </p:cNvPr>
            <p:cNvSpPr txBox="1"/>
            <p:nvPr/>
          </p:nvSpPr>
          <p:spPr>
            <a:xfrm>
              <a:off x="850684" y="7414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F9F046-F36E-4A4F-8CB7-99215EB4D4B4}"/>
                </a:ext>
              </a:extLst>
            </p:cNvPr>
            <p:cNvSpPr txBox="1"/>
            <p:nvPr/>
          </p:nvSpPr>
          <p:spPr>
            <a:xfrm>
              <a:off x="1104684" y="12621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0FB4B4-F679-48A2-B372-F20111749F7E}"/>
                </a:ext>
              </a:extLst>
            </p:cNvPr>
            <p:cNvSpPr txBox="1"/>
            <p:nvPr/>
          </p:nvSpPr>
          <p:spPr>
            <a:xfrm>
              <a:off x="1358684" y="1782873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5BDA767-36DA-43C3-93E4-18265DD4603E}"/>
                </a:ext>
              </a:extLst>
            </p:cNvPr>
            <p:cNvSpPr/>
            <p:nvPr/>
          </p:nvSpPr>
          <p:spPr>
            <a:xfrm>
              <a:off x="279457" y="76716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453164-29C4-4854-8F76-6548592CEFEC}"/>
                    </a:ext>
                  </a:extLst>
                </p:cNvPr>
                <p:cNvSpPr/>
                <p:nvPr/>
              </p:nvSpPr>
              <p:spPr>
                <a:xfrm>
                  <a:off x="558857" y="12370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453164-29C4-4854-8F76-6548592CEF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57" y="1237061"/>
                  <a:ext cx="38241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60A6C83-7A58-4E8F-A6F2-3F47FA2DA87A}"/>
                    </a:ext>
                  </a:extLst>
                </p:cNvPr>
                <p:cNvSpPr/>
                <p:nvPr/>
              </p:nvSpPr>
              <p:spPr>
                <a:xfrm>
                  <a:off x="901757" y="17450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60A6C83-7A58-4E8F-A6F2-3F47FA2DA8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757" y="1745061"/>
                  <a:ext cx="38241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716277-CE5F-42E8-96E8-382D24D4E9D2}"/>
                </a:ext>
              </a:extLst>
            </p:cNvPr>
            <p:cNvCxnSpPr>
              <a:stCxn id="45" idx="2"/>
              <a:endCxn id="49" idx="0"/>
            </p:cNvCxnSpPr>
            <p:nvPr/>
          </p:nvCxnSpPr>
          <p:spPr>
            <a:xfrm flipH="1">
              <a:off x="433506" y="59010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FB3B6A-247F-41D3-8D12-15A74B8309B2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>
              <a:off x="755542" y="590105"/>
              <a:ext cx="279648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01BA070-E82F-401D-BA1C-94CF1D58A2EE}"/>
                </a:ext>
              </a:extLst>
            </p:cNvPr>
            <p:cNvCxnSpPr>
              <a:cxnSpLocks/>
              <a:stCxn id="46" idx="2"/>
              <a:endCxn id="47" idx="0"/>
            </p:cNvCxnSpPr>
            <p:nvPr/>
          </p:nvCxnSpPr>
          <p:spPr>
            <a:xfrm>
              <a:off x="1035190" y="111080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6DE9A52-D5E7-4C78-94D4-E5A69F74BB17}"/>
                </a:ext>
              </a:extLst>
            </p:cNvPr>
            <p:cNvCxnSpPr>
              <a:cxnSpLocks/>
              <a:stCxn id="46" idx="2"/>
              <a:endCxn id="50" idx="0"/>
            </p:cNvCxnSpPr>
            <p:nvPr/>
          </p:nvCxnSpPr>
          <p:spPr>
            <a:xfrm flipH="1">
              <a:off x="750063" y="1110805"/>
              <a:ext cx="285127" cy="1262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58E7E1D-447E-4401-88F3-3DFC334045BC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>
              <a:off x="1289190" y="163150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17A1204-36FB-4335-986E-8352C21F5848}"/>
                </a:ext>
              </a:extLst>
            </p:cNvPr>
            <p:cNvCxnSpPr>
              <a:cxnSpLocks/>
              <a:stCxn id="47" idx="2"/>
              <a:endCxn id="51" idx="0"/>
            </p:cNvCxnSpPr>
            <p:nvPr/>
          </p:nvCxnSpPr>
          <p:spPr>
            <a:xfrm flipH="1">
              <a:off x="1092963" y="1631505"/>
              <a:ext cx="196227" cy="113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1886B00-E651-4EC2-B24E-133E401FA6CC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42" y="2215814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416736E-5104-44EF-A2EA-257BE72D63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9806" y="2215814"/>
              <a:ext cx="207736" cy="113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0E2214C-3346-4293-9B77-82E2E78557E3}"/>
                    </a:ext>
                  </a:extLst>
                </p:cNvPr>
                <p:cNvSpPr/>
                <p:nvPr/>
              </p:nvSpPr>
              <p:spPr>
                <a:xfrm>
                  <a:off x="1092257" y="235466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0E2214C-3346-4293-9B77-82E2E78557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257" y="2354661"/>
                  <a:ext cx="38241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031F05B-4F2C-4393-B929-995F57B54D9B}"/>
                </a:ext>
              </a:extLst>
            </p:cNvPr>
            <p:cNvSpPr txBox="1"/>
            <p:nvPr/>
          </p:nvSpPr>
          <p:spPr>
            <a:xfrm>
              <a:off x="1606997" y="2379684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A’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47B31A-5370-44E0-A8A4-C2E5B8BC01DE}"/>
                    </a:ext>
                  </a:extLst>
                </p:cNvPr>
                <p:cNvSpPr/>
                <p:nvPr/>
              </p:nvSpPr>
              <p:spPr>
                <a:xfrm>
                  <a:off x="1588132" y="2925316"/>
                  <a:ext cx="3506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847B31A-5370-44E0-A8A4-C2E5B8BC01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132" y="2925316"/>
                  <a:ext cx="35067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621064F-B629-41B4-9D85-7B8B51E82EE3}"/>
                </a:ext>
              </a:extLst>
            </p:cNvPr>
            <p:cNvCxnSpPr>
              <a:cxnSpLocks/>
              <a:stCxn id="61" idx="2"/>
              <a:endCxn id="62" idx="0"/>
            </p:cNvCxnSpPr>
            <p:nvPr/>
          </p:nvCxnSpPr>
          <p:spPr>
            <a:xfrm flipH="1">
              <a:off x="1763468" y="2749016"/>
              <a:ext cx="28035" cy="176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E7D7110-D49B-449B-A11A-F558C447EA69}"/>
              </a:ext>
            </a:extLst>
          </p:cNvPr>
          <p:cNvGrpSpPr/>
          <p:nvPr/>
        </p:nvGrpSpPr>
        <p:grpSpPr>
          <a:xfrm>
            <a:off x="2405281" y="4121869"/>
            <a:ext cx="1843185" cy="2338120"/>
            <a:chOff x="3993958" y="3591433"/>
            <a:chExt cx="1843185" cy="233812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90C5ED6-72C3-46C0-B6FB-374821438BED}"/>
                </a:ext>
              </a:extLst>
            </p:cNvPr>
            <p:cNvSpPr txBox="1"/>
            <p:nvPr/>
          </p:nvSpPr>
          <p:spPr>
            <a:xfrm>
              <a:off x="3993958" y="50138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6009E75-CFB7-409A-987D-77DFADCC90E2}"/>
                </a:ext>
              </a:extLst>
            </p:cNvPr>
            <p:cNvSpPr/>
            <p:nvPr/>
          </p:nvSpPr>
          <p:spPr>
            <a:xfrm>
              <a:off x="4006931" y="5560221"/>
              <a:ext cx="3080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β</a:t>
              </a:r>
              <a:endParaRPr lang="en-US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A093086-9961-4C48-9181-EB9E85E9452B}"/>
                </a:ext>
              </a:extLst>
            </p:cNvPr>
            <p:cNvCxnSpPr>
              <a:cxnSpLocks/>
              <a:stCxn id="66" idx="2"/>
              <a:endCxn id="70" idx="0"/>
            </p:cNvCxnSpPr>
            <p:nvPr/>
          </p:nvCxnSpPr>
          <p:spPr>
            <a:xfrm>
              <a:off x="4152816" y="5383165"/>
              <a:ext cx="8164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05EEBF6-A3CE-4959-BB07-CCCE9FEE3D7E}"/>
                </a:ext>
              </a:extLst>
            </p:cNvPr>
            <p:cNvSpPr txBox="1"/>
            <p:nvPr/>
          </p:nvSpPr>
          <p:spPr>
            <a:xfrm>
              <a:off x="4387658" y="45312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9EB4981-476A-4DD1-9630-AA0824CAE8D5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 flipH="1">
              <a:off x="4224480" y="49005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60AECB7-C73D-4A85-8510-09084B12779C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>
              <a:off x="4546516" y="49005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013291F-C93C-4744-B76B-6A83E7ED95C5}"/>
                    </a:ext>
                  </a:extLst>
                </p:cNvPr>
                <p:cNvSpPr/>
                <p:nvPr/>
              </p:nvSpPr>
              <p:spPr>
                <a:xfrm>
                  <a:off x="4641931" y="50268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013291F-C93C-4744-B76B-6A83E7ED95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931" y="5026821"/>
                  <a:ext cx="38241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AD198F9-E5F9-4E89-B1CE-EB15A774C95D}"/>
                </a:ext>
              </a:extLst>
            </p:cNvPr>
            <p:cNvSpPr txBox="1"/>
            <p:nvPr/>
          </p:nvSpPr>
          <p:spPr>
            <a:xfrm>
              <a:off x="4794058" y="40613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CD35DE6-77E0-48A4-9CAB-214681ED8F4C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 flipH="1">
              <a:off x="4630880" y="44306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8FFA06F-84C3-429D-B0E4-02867CD0B41D}"/>
                </a:ext>
              </a:extLst>
            </p:cNvPr>
            <p:cNvCxnSpPr>
              <a:cxnSpLocks/>
              <a:stCxn id="93" idx="2"/>
            </p:cNvCxnSpPr>
            <p:nvPr/>
          </p:nvCxnSpPr>
          <p:spPr>
            <a:xfrm>
              <a:off x="4952916" y="44306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2E56A07-3BC9-458F-96F3-A3D07B960DFD}"/>
                    </a:ext>
                  </a:extLst>
                </p:cNvPr>
                <p:cNvSpPr/>
                <p:nvPr/>
              </p:nvSpPr>
              <p:spPr>
                <a:xfrm>
                  <a:off x="5048331" y="45569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2E56A07-3BC9-458F-96F3-A3D07B960D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31" y="4556921"/>
                  <a:ext cx="382412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1AED243-F176-47F4-825A-83943D08BDE7}"/>
                </a:ext>
              </a:extLst>
            </p:cNvPr>
            <p:cNvSpPr txBox="1"/>
            <p:nvPr/>
          </p:nvSpPr>
          <p:spPr>
            <a:xfrm>
              <a:off x="5200458" y="359143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B577CEF-39AF-4EC3-A3C7-B508570585AF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 flipH="1">
              <a:off x="5037280" y="3960765"/>
              <a:ext cx="322036" cy="177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E16406F-E8F5-49B0-9674-B6884311B0AB}"/>
                </a:ext>
              </a:extLst>
            </p:cNvPr>
            <p:cNvCxnSpPr>
              <a:cxnSpLocks/>
              <a:stCxn id="97" idx="2"/>
            </p:cNvCxnSpPr>
            <p:nvPr/>
          </p:nvCxnSpPr>
          <p:spPr>
            <a:xfrm>
              <a:off x="5359316" y="3960765"/>
              <a:ext cx="254000" cy="15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2D4E715-9F14-49AC-A0EE-62C1910A9B52}"/>
                    </a:ext>
                  </a:extLst>
                </p:cNvPr>
                <p:cNvSpPr/>
                <p:nvPr/>
              </p:nvSpPr>
              <p:spPr>
                <a:xfrm>
                  <a:off x="5454731" y="4087021"/>
                  <a:ext cx="3824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02D4E715-9F14-49AC-A0EE-62C1910A9B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4731" y="4087021"/>
                  <a:ext cx="38241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C10D691-A5A0-48DB-B5A3-7F3EE0A87129}"/>
              </a:ext>
            </a:extLst>
          </p:cNvPr>
          <p:cNvSpPr/>
          <p:nvPr/>
        </p:nvSpPr>
        <p:spPr>
          <a:xfrm rot="2123311">
            <a:off x="3946397" y="2622236"/>
            <a:ext cx="122277" cy="805790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  <a:gd name="connsiteX0" fmla="*/ 97576 w 97576"/>
              <a:gd name="connsiteY0" fmla="*/ 1140896 h 1140896"/>
              <a:gd name="connsiteX1" fmla="*/ 9655 w 97576"/>
              <a:gd name="connsiteY1" fmla="*/ 0 h 114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76" h="1140896">
                <a:moveTo>
                  <a:pt x="97576" y="1140896"/>
                </a:moveTo>
                <a:cubicBezTo>
                  <a:pt x="-173357" y="772596"/>
                  <a:pt x="229788" y="419100"/>
                  <a:pt x="9655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6">
            <a:extLst>
              <a:ext uri="{FF2B5EF4-FFF2-40B4-BE49-F238E27FC236}">
                <a16:creationId xmlns:a16="http://schemas.microsoft.com/office/drawing/2014/main" id="{9D8814FE-D764-43C9-90AE-6B2BDB471C3A}"/>
              </a:ext>
            </a:extLst>
          </p:cNvPr>
          <p:cNvSpPr/>
          <p:nvPr/>
        </p:nvSpPr>
        <p:spPr>
          <a:xfrm>
            <a:off x="5163053" y="4886833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3" grpId="0" animBg="1"/>
      <p:bldP spid="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BC2562-3EA6-4B27-B8B4-3694F98BB09B}"/>
              </a:ext>
            </a:extLst>
          </p:cNvPr>
          <p:cNvSpPr/>
          <p:nvPr/>
        </p:nvSpPr>
        <p:spPr>
          <a:xfrm>
            <a:off x="1752600" y="1371601"/>
            <a:ext cx="8458200" cy="1904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873A8E-72DD-42D3-9ECD-F1DF5EE1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4021723"/>
            <a:ext cx="457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1" y="1928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360511" y="1524000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14" name="Right Arrow 13"/>
          <p:cNvSpPr/>
          <p:nvPr/>
        </p:nvSpPr>
        <p:spPr>
          <a:xfrm>
            <a:off x="5334000" y="1752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57800" y="41148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0A6CEF-0AD9-455D-934A-1571851AA1F3}"/>
              </a:ext>
            </a:extLst>
          </p:cNvPr>
          <p:cNvSpPr/>
          <p:nvPr/>
        </p:nvSpPr>
        <p:spPr>
          <a:xfrm rot="20467122">
            <a:off x="2609822" y="24492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7C0C59-00BA-47C8-97BE-6379F95E624A}"/>
              </a:ext>
            </a:extLst>
          </p:cNvPr>
          <p:cNvSpPr txBox="1"/>
          <p:nvPr/>
        </p:nvSpPr>
        <p:spPr>
          <a:xfrm>
            <a:off x="2473175" y="31717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72EBDE6-6C91-4BBB-8202-E63C3FCDE0CC}"/>
              </a:ext>
            </a:extLst>
          </p:cNvPr>
          <p:cNvSpPr/>
          <p:nvPr/>
        </p:nvSpPr>
        <p:spPr>
          <a:xfrm rot="20467122">
            <a:off x="4270494" y="2430124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43DAD-1E82-48D1-8004-D9813C1EC2F3}"/>
              </a:ext>
            </a:extLst>
          </p:cNvPr>
          <p:cNvSpPr txBox="1"/>
          <p:nvPr/>
        </p:nvSpPr>
        <p:spPr>
          <a:xfrm>
            <a:off x="3947491" y="27654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583F26B-4F79-418D-90C3-6D5F38D19570}"/>
              </a:ext>
            </a:extLst>
          </p:cNvPr>
          <p:cNvSpPr/>
          <p:nvPr/>
        </p:nvSpPr>
        <p:spPr>
          <a:xfrm rot="13532295">
            <a:off x="3786424" y="174984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99AA6-2C3C-4AC8-A85F-0BC3AE79DF0B}"/>
              </a:ext>
            </a:extLst>
          </p:cNvPr>
          <p:cNvSpPr txBox="1"/>
          <p:nvPr/>
        </p:nvSpPr>
        <p:spPr>
          <a:xfrm>
            <a:off x="3609716" y="147184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6E330F-C64E-4585-8987-20747167C5DE}"/>
              </a:ext>
            </a:extLst>
          </p:cNvPr>
          <p:cNvSpPr/>
          <p:nvPr/>
        </p:nvSpPr>
        <p:spPr>
          <a:xfrm rot="8697973">
            <a:off x="3098853" y="171085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B1170D-CCB8-413B-909F-06C87E991CA8}"/>
              </a:ext>
            </a:extLst>
          </p:cNvPr>
          <p:cNvSpPr txBox="1"/>
          <p:nvPr/>
        </p:nvSpPr>
        <p:spPr>
          <a:xfrm>
            <a:off x="2453206" y="1486023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C28A7D7-06DE-4026-933A-8B978F31BAC7}"/>
              </a:ext>
            </a:extLst>
          </p:cNvPr>
          <p:cNvSpPr/>
          <p:nvPr/>
        </p:nvSpPr>
        <p:spPr>
          <a:xfrm rot="11878293">
            <a:off x="1899511" y="371277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EE0121-AEF3-4D86-BBFF-A8B9F24FED23}"/>
              </a:ext>
            </a:extLst>
          </p:cNvPr>
          <p:cNvSpPr txBox="1"/>
          <p:nvPr/>
        </p:nvSpPr>
        <p:spPr>
          <a:xfrm>
            <a:off x="1826968" y="339624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71D49EB-14E5-4741-B53D-83C2F7052FCD}"/>
              </a:ext>
            </a:extLst>
          </p:cNvPr>
          <p:cNvSpPr/>
          <p:nvPr/>
        </p:nvSpPr>
        <p:spPr>
          <a:xfrm rot="11878293">
            <a:off x="3435870" y="368393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1287D4-1845-4980-A804-7BF678DCAFCB}"/>
              </a:ext>
            </a:extLst>
          </p:cNvPr>
          <p:cNvSpPr txBox="1"/>
          <p:nvPr/>
        </p:nvSpPr>
        <p:spPr>
          <a:xfrm>
            <a:off x="3363327" y="33344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E2D18C-ED7A-4A9D-BD1C-A3FE6B252190}"/>
              </a:ext>
            </a:extLst>
          </p:cNvPr>
          <p:cNvSpPr txBox="1"/>
          <p:nvPr/>
        </p:nvSpPr>
        <p:spPr>
          <a:xfrm>
            <a:off x="4522327" y="3459073"/>
            <a:ext cx="341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chemeClr val="accent6"/>
                </a:solidFill>
              </a:rPr>
              <a:t>α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4FA6E0-3098-426D-A37B-304FEEEDBB6D}"/>
              </a:ext>
            </a:extLst>
          </p:cNvPr>
          <p:cNvSpPr/>
          <p:nvPr/>
        </p:nvSpPr>
        <p:spPr>
          <a:xfrm rot="13532295">
            <a:off x="4460535" y="3781851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79C1B1-E4E8-4736-B6C3-B1903E73A7C7}"/>
              </a:ext>
            </a:extLst>
          </p:cNvPr>
          <p:cNvSpPr/>
          <p:nvPr/>
        </p:nvSpPr>
        <p:spPr>
          <a:xfrm>
            <a:off x="3675344" y="4053016"/>
            <a:ext cx="1201457" cy="3295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DBB5133-8253-42AC-8886-714D56E904B2}"/>
              </a:ext>
            </a:extLst>
          </p:cNvPr>
          <p:cNvSpPr/>
          <p:nvPr/>
        </p:nvSpPr>
        <p:spPr>
          <a:xfrm rot="16628993">
            <a:off x="4261108" y="4451857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8EE3973-0DF2-428D-AA55-7C9C24FBCA50}"/>
              </a:ext>
            </a:extLst>
          </p:cNvPr>
          <p:cNvSpPr/>
          <p:nvPr/>
        </p:nvSpPr>
        <p:spPr>
          <a:xfrm>
            <a:off x="2889898" y="4435999"/>
            <a:ext cx="1201457" cy="3126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5E5997-6EA3-405F-A572-D2171D45AA28}"/>
              </a:ext>
            </a:extLst>
          </p:cNvPr>
          <p:cNvSpPr txBox="1"/>
          <p:nvPr/>
        </p:nvSpPr>
        <p:spPr>
          <a:xfrm>
            <a:off x="4464661" y="4366467"/>
            <a:ext cx="287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7030A0"/>
                </a:solidFill>
              </a:rPr>
              <a:t>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59C564C-5FE8-4D7F-919B-A5DFE4AF4AD8}"/>
              </a:ext>
            </a:extLst>
          </p:cNvPr>
          <p:cNvSpPr/>
          <p:nvPr/>
        </p:nvSpPr>
        <p:spPr>
          <a:xfrm>
            <a:off x="1651207" y="4074925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71A6D56-DC9A-4CD6-988E-C4E75ADE5B24}"/>
              </a:ext>
            </a:extLst>
          </p:cNvPr>
          <p:cNvSpPr/>
          <p:nvPr/>
        </p:nvSpPr>
        <p:spPr>
          <a:xfrm>
            <a:off x="3006318" y="4079646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 animBg="1"/>
      <p:bldP spid="20" grpId="0"/>
      <p:bldP spid="16" grpId="0" animBg="1"/>
      <p:bldP spid="21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7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BC2562-3EA6-4B27-B8B4-3694F98BB09B}"/>
              </a:ext>
            </a:extLst>
          </p:cNvPr>
          <p:cNvSpPr/>
          <p:nvPr/>
        </p:nvSpPr>
        <p:spPr>
          <a:xfrm>
            <a:off x="1752600" y="1371601"/>
            <a:ext cx="8458200" cy="19049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77C0DE-B0F6-43D4-9F3D-83B8A60C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4021723"/>
            <a:ext cx="457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8401" y="1928336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3" name="Rectangle 12"/>
          <p:cNvSpPr/>
          <p:nvPr/>
        </p:nvSpPr>
        <p:spPr>
          <a:xfrm>
            <a:off x="7360511" y="1524000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14" name="Right Arrow 13"/>
          <p:cNvSpPr/>
          <p:nvPr/>
        </p:nvSpPr>
        <p:spPr>
          <a:xfrm>
            <a:off x="5334000" y="17526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57800" y="41148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CA5A9698-A8B4-4A9A-B9AA-70D112BB5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812738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::=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Exp’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::=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::=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Exp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B72D6FB-6A39-4AE5-9247-69679C447BB2}"/>
              </a:ext>
            </a:extLst>
          </p:cNvPr>
          <p:cNvSpPr/>
          <p:nvPr/>
        </p:nvSpPr>
        <p:spPr>
          <a:xfrm rot="20467122">
            <a:off x="2609822" y="2449263"/>
            <a:ext cx="203398" cy="708608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E505D9-41E0-4067-880C-68AB04C9369A}"/>
              </a:ext>
            </a:extLst>
          </p:cNvPr>
          <p:cNvSpPr txBox="1"/>
          <p:nvPr/>
        </p:nvSpPr>
        <p:spPr>
          <a:xfrm>
            <a:off x="2473175" y="317171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7AC220-FC6C-4B54-85F3-E5E13A5C9FFB}"/>
              </a:ext>
            </a:extLst>
          </p:cNvPr>
          <p:cNvSpPr/>
          <p:nvPr/>
        </p:nvSpPr>
        <p:spPr>
          <a:xfrm rot="20467122">
            <a:off x="4270494" y="2430124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625608-177F-4FE3-B731-8178549434AA}"/>
              </a:ext>
            </a:extLst>
          </p:cNvPr>
          <p:cNvSpPr txBox="1"/>
          <p:nvPr/>
        </p:nvSpPr>
        <p:spPr>
          <a:xfrm>
            <a:off x="3947491" y="27654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D8BF312-C34F-4C2C-AA69-453942949D50}"/>
              </a:ext>
            </a:extLst>
          </p:cNvPr>
          <p:cNvSpPr/>
          <p:nvPr/>
        </p:nvSpPr>
        <p:spPr>
          <a:xfrm rot="13532295">
            <a:off x="3786424" y="174984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A883B3-3367-4224-AB7E-5DEB43B4F84D}"/>
              </a:ext>
            </a:extLst>
          </p:cNvPr>
          <p:cNvSpPr txBox="1"/>
          <p:nvPr/>
        </p:nvSpPr>
        <p:spPr>
          <a:xfrm>
            <a:off x="3609716" y="1471848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0305F9E-9E48-4368-8169-703607517339}"/>
              </a:ext>
            </a:extLst>
          </p:cNvPr>
          <p:cNvSpPr/>
          <p:nvPr/>
        </p:nvSpPr>
        <p:spPr>
          <a:xfrm rot="8697973">
            <a:off x="3098853" y="171085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D382B-7051-450F-BF18-912BE3C1A874}"/>
              </a:ext>
            </a:extLst>
          </p:cNvPr>
          <p:cNvSpPr txBox="1"/>
          <p:nvPr/>
        </p:nvSpPr>
        <p:spPr>
          <a:xfrm>
            <a:off x="2453206" y="1486023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A2692FC-427A-44E2-89EB-7C5FEC8815EC}"/>
              </a:ext>
            </a:extLst>
          </p:cNvPr>
          <p:cNvSpPr/>
          <p:nvPr/>
        </p:nvSpPr>
        <p:spPr>
          <a:xfrm rot="11878293">
            <a:off x="1899511" y="371277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7A97A1-E9BE-4ACD-BD91-9F2FE70A12B6}"/>
              </a:ext>
            </a:extLst>
          </p:cNvPr>
          <p:cNvSpPr txBox="1"/>
          <p:nvPr/>
        </p:nvSpPr>
        <p:spPr>
          <a:xfrm>
            <a:off x="1826968" y="3396241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97C7CD-F59D-4162-BAC5-F5B2281EEBCC}"/>
              </a:ext>
            </a:extLst>
          </p:cNvPr>
          <p:cNvSpPr/>
          <p:nvPr/>
        </p:nvSpPr>
        <p:spPr>
          <a:xfrm rot="11878293">
            <a:off x="3435870" y="3683938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3EF9E2-1CD4-46D0-9222-8C226365572D}"/>
              </a:ext>
            </a:extLst>
          </p:cNvPr>
          <p:cNvSpPr txBox="1"/>
          <p:nvPr/>
        </p:nvSpPr>
        <p:spPr>
          <a:xfrm>
            <a:off x="3363327" y="333445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5899D1-D79D-45A1-A8D2-05E448898B7F}"/>
              </a:ext>
            </a:extLst>
          </p:cNvPr>
          <p:cNvSpPr txBox="1"/>
          <p:nvPr/>
        </p:nvSpPr>
        <p:spPr>
          <a:xfrm>
            <a:off x="4522327" y="3459073"/>
            <a:ext cx="341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chemeClr val="accent6"/>
                </a:solidFill>
              </a:rPr>
              <a:t>α</a:t>
            </a:r>
            <a:endParaRPr lang="en-US" sz="2200" dirty="0">
              <a:solidFill>
                <a:schemeClr val="accent6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5DF22D3-D9FB-4EA2-9AE1-FA0BD003C6D1}"/>
              </a:ext>
            </a:extLst>
          </p:cNvPr>
          <p:cNvSpPr/>
          <p:nvPr/>
        </p:nvSpPr>
        <p:spPr>
          <a:xfrm rot="13532295">
            <a:off x="4460535" y="3781851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440D6E-3F1A-4407-A00B-1D5AF69B0657}"/>
              </a:ext>
            </a:extLst>
          </p:cNvPr>
          <p:cNvSpPr/>
          <p:nvPr/>
        </p:nvSpPr>
        <p:spPr>
          <a:xfrm>
            <a:off x="3675344" y="4053016"/>
            <a:ext cx="1201457" cy="329514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071DD22-6612-4B39-8D6B-31F75D02192C}"/>
              </a:ext>
            </a:extLst>
          </p:cNvPr>
          <p:cNvSpPr/>
          <p:nvPr/>
        </p:nvSpPr>
        <p:spPr>
          <a:xfrm rot="16628993">
            <a:off x="4261108" y="4451857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A0C44CE-5A40-4438-90EB-D186D7EA0B60}"/>
              </a:ext>
            </a:extLst>
          </p:cNvPr>
          <p:cNvSpPr/>
          <p:nvPr/>
        </p:nvSpPr>
        <p:spPr>
          <a:xfrm>
            <a:off x="2889898" y="4435999"/>
            <a:ext cx="1201457" cy="31264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3467DF-40A5-43B7-8159-A963F8A2E15E}"/>
              </a:ext>
            </a:extLst>
          </p:cNvPr>
          <p:cNvSpPr txBox="1"/>
          <p:nvPr/>
        </p:nvSpPr>
        <p:spPr>
          <a:xfrm>
            <a:off x="4464661" y="4366467"/>
            <a:ext cx="287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srgbClr val="7030A0"/>
                </a:solidFill>
              </a:rPr>
              <a:t>β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19EE798-B8E0-49D7-86A3-AEE8DD4C994C}"/>
              </a:ext>
            </a:extLst>
          </p:cNvPr>
          <p:cNvSpPr/>
          <p:nvPr/>
        </p:nvSpPr>
        <p:spPr>
          <a:xfrm>
            <a:off x="1651207" y="4074925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D2792E8-5407-40FF-8F68-E9FFD45D97CB}"/>
              </a:ext>
            </a:extLst>
          </p:cNvPr>
          <p:cNvSpPr/>
          <p:nvPr/>
        </p:nvSpPr>
        <p:spPr>
          <a:xfrm>
            <a:off x="3006318" y="4079646"/>
            <a:ext cx="638913" cy="32951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7A41F75-F735-4062-A6BC-8916BD15791C}"/>
              </a:ext>
            </a:extLst>
          </p:cNvPr>
          <p:cNvSpPr/>
          <p:nvPr/>
        </p:nvSpPr>
        <p:spPr>
          <a:xfrm rot="7246028">
            <a:off x="7239765" y="145108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D0723C-6E04-47F6-B8BA-7E8CE0F1F343}"/>
              </a:ext>
            </a:extLst>
          </p:cNvPr>
          <p:cNvSpPr txBox="1"/>
          <p:nvPr/>
        </p:nvSpPr>
        <p:spPr>
          <a:xfrm>
            <a:off x="6594118" y="1382770"/>
            <a:ext cx="55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586C68C-4D78-40D5-A4B9-CACEE5755536}"/>
              </a:ext>
            </a:extLst>
          </p:cNvPr>
          <p:cNvSpPr/>
          <p:nvPr/>
        </p:nvSpPr>
        <p:spPr>
          <a:xfrm rot="12914863">
            <a:off x="8382243" y="1313626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9A46C3-F4F9-4B29-91D6-3A9204D02FDE}"/>
              </a:ext>
            </a:extLst>
          </p:cNvPr>
          <p:cNvSpPr txBox="1"/>
          <p:nvPr/>
        </p:nvSpPr>
        <p:spPr>
          <a:xfrm>
            <a:off x="8259999" y="1000209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Factor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52785D4-58C4-4F32-ADFE-8FA1F2CE3231}"/>
              </a:ext>
            </a:extLst>
          </p:cNvPr>
          <p:cNvSpPr/>
          <p:nvPr/>
        </p:nvSpPr>
        <p:spPr>
          <a:xfrm rot="4334048">
            <a:off x="8810604" y="1392275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A9A5EE-646C-499B-BB34-B6FF68370418}"/>
              </a:ext>
            </a:extLst>
          </p:cNvPr>
          <p:cNvSpPr txBox="1"/>
          <p:nvPr/>
        </p:nvSpPr>
        <p:spPr>
          <a:xfrm>
            <a:off x="9023239" y="137323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D23BA77-205B-4443-91B0-3F561D665515}"/>
              </a:ext>
            </a:extLst>
          </p:cNvPr>
          <p:cNvSpPr/>
          <p:nvPr/>
        </p:nvSpPr>
        <p:spPr>
          <a:xfrm rot="4334048">
            <a:off x="8798244" y="1874189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09A833-E029-48A5-B9B2-BCA3D0829965}"/>
              </a:ext>
            </a:extLst>
          </p:cNvPr>
          <p:cNvSpPr txBox="1"/>
          <p:nvPr/>
        </p:nvSpPr>
        <p:spPr>
          <a:xfrm>
            <a:off x="9010879" y="185515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3C6DE06-77ED-4052-9666-FEFBFDD80183}"/>
              </a:ext>
            </a:extLst>
          </p:cNvPr>
          <p:cNvSpPr/>
          <p:nvPr/>
        </p:nvSpPr>
        <p:spPr>
          <a:xfrm rot="19049553">
            <a:off x="7224939" y="1993350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9607B4-B750-476E-959D-24E0C086A9B6}"/>
              </a:ext>
            </a:extLst>
          </p:cNvPr>
          <p:cNvSpPr txBox="1"/>
          <p:nvPr/>
        </p:nvSpPr>
        <p:spPr>
          <a:xfrm>
            <a:off x="6501231" y="186694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Exp’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B063336-CA7B-4D5A-8443-F795E95BC245}"/>
              </a:ext>
            </a:extLst>
          </p:cNvPr>
          <p:cNvSpPr/>
          <p:nvPr/>
        </p:nvSpPr>
        <p:spPr>
          <a:xfrm rot="18749935">
            <a:off x="8468792" y="2378803"/>
            <a:ext cx="103795" cy="354836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2310" h="1003300">
                <a:moveTo>
                  <a:pt x="80718" y="1003300"/>
                </a:moveTo>
                <a:cubicBezTo>
                  <a:pt x="-190215" y="635000"/>
                  <a:pt x="326251" y="419100"/>
                  <a:pt x="106118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719675-B1AD-4158-90BA-EF05746D7994}"/>
              </a:ext>
            </a:extLst>
          </p:cNvPr>
          <p:cNvSpPr txBox="1"/>
          <p:nvPr/>
        </p:nvSpPr>
        <p:spPr>
          <a:xfrm>
            <a:off x="8664189" y="248850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Factor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ECDFB4-B527-F3C6-1279-E929561DE1BF}"/>
                  </a:ext>
                </a:extLst>
              </p14:cNvPr>
              <p14:cNvContentPartPr/>
              <p14:nvPr/>
            </p14:nvContentPartPr>
            <p14:xfrm>
              <a:off x="8096760" y="3397680"/>
              <a:ext cx="2716920" cy="156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ECDFB4-B527-F3C6-1279-E929561DE1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7400" y="3388320"/>
                <a:ext cx="2735640" cy="15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6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BF4A3A2-935E-4275-9000-78EF75D2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Immediate Left Recursion Removal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16511" y="2271236"/>
            <a:ext cx="140294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 ::= </a:t>
            </a:r>
            <a:r>
              <a:rPr lang="el-GR" sz="2400" dirty="0"/>
              <a:t>β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</a:t>
            </a:r>
            <a:r>
              <a:rPr lang="el-GR" sz="2400" dirty="0"/>
              <a:t>β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</a:p>
          <a:p>
            <a:r>
              <a:rPr lang="en-US" sz="2400" dirty="0"/>
              <a:t>    |   </a:t>
            </a:r>
            <a:r>
              <a:rPr lang="el-GR" sz="2400" dirty="0"/>
              <a:t>β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α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α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r>
              <a:rPr lang="en-US" sz="2400" dirty="0"/>
              <a:t>    |   A </a:t>
            </a:r>
            <a:r>
              <a:rPr lang="el-GR" sz="2400" dirty="0"/>
              <a:t>α</a:t>
            </a:r>
            <a:r>
              <a:rPr lang="en-US" sz="2400" baseline="-25000" dirty="0"/>
              <a:t>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38064" y="329943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2B5674-3EA2-4F17-B41C-928984E3E3CE}"/>
                  </a:ext>
                </a:extLst>
              </p:cNvPr>
              <p:cNvSpPr/>
              <p:nvPr/>
            </p:nvSpPr>
            <p:spPr>
              <a:xfrm>
                <a:off x="7134339" y="2086570"/>
                <a:ext cx="1665328" cy="267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A  ::=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A’ 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β</a:t>
                </a:r>
                <a:r>
                  <a:rPr lang="en-US" sz="2400" baseline="-25000" dirty="0"/>
                  <a:t>n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A’ ::=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:r>
                  <a:rPr lang="el-GR" sz="2400" dirty="0"/>
                  <a:t>α</a:t>
                </a:r>
                <a:r>
                  <a:rPr lang="en-US" sz="2400" baseline="-25000" dirty="0"/>
                  <a:t>m</a:t>
                </a:r>
                <a:r>
                  <a:rPr lang="en-US" sz="2400" dirty="0"/>
                  <a:t> A’</a:t>
                </a:r>
              </a:p>
              <a:p>
                <a:r>
                  <a:rPr lang="en-US" sz="2400" dirty="0"/>
                  <a:t>      |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22B5674-3EA2-4F17-B41C-928984E3E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39" y="2086570"/>
                <a:ext cx="1665328" cy="2677656"/>
              </a:xfrm>
              <a:prstGeom prst="rect">
                <a:avLst/>
              </a:prstGeom>
              <a:blipFill>
                <a:blip r:embed="rId2"/>
                <a:stretch>
                  <a:fillRect l="-5474" t="-1818" r="-4380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027716-69D8-4E3C-AB76-F5CBE6882DDD}"/>
              </a:ext>
            </a:extLst>
          </p:cNvPr>
          <p:cNvSpPr txBox="1"/>
          <p:nvPr/>
        </p:nvSpPr>
        <p:spPr>
          <a:xfrm>
            <a:off x="3086100" y="1714500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Productions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466E5-E861-4E22-BFD6-AD6CC969FE3A}"/>
              </a:ext>
            </a:extLst>
          </p:cNvPr>
          <p:cNvSpPr txBox="1"/>
          <p:nvPr/>
        </p:nvSpPr>
        <p:spPr>
          <a:xfrm>
            <a:off x="7099300" y="1727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E1311-799F-4788-9F04-B0516F178503}"/>
              </a:ext>
            </a:extLst>
          </p:cNvPr>
          <p:cNvSpPr txBox="1"/>
          <p:nvPr/>
        </p:nvSpPr>
        <p:spPr>
          <a:xfrm>
            <a:off x="3918613" y="114229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(general rule) </a:t>
            </a:r>
          </a:p>
        </p:txBody>
      </p:sp>
    </p:spTree>
    <p:extLst>
      <p:ext uri="{BB962C8B-B14F-4D97-AF65-F5344CB8AC3E}">
        <p14:creationId xmlns:p14="http://schemas.microsoft.com/office/powerpoint/2010/main" val="68477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3AC6E06-D559-4EE2-BC6C-E4367F9F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Left Factoring Grammar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If a nonterminal has (at least) two productions whose RHS has a common prefix, the grammar is </a:t>
            </a:r>
            <a:r>
              <a:rPr lang="en-US" b="1" dirty="0"/>
              <a:t>not</a:t>
            </a:r>
            <a:r>
              <a:rPr lang="en-US" dirty="0"/>
              <a:t> left factored </a:t>
            </a:r>
          </a:p>
          <a:p>
            <a:pPr marL="0" indent="0" algn="ctr">
              <a:buNone/>
            </a:pPr>
            <a:r>
              <a:rPr lang="en-US" dirty="0"/>
              <a:t>   (and </a:t>
            </a:r>
            <a:r>
              <a:rPr lang="en-US" b="1" dirty="0"/>
              <a:t>not</a:t>
            </a:r>
            <a:r>
              <a:rPr lang="en-US" dirty="0"/>
              <a:t> an LL(1) grammar)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BDEDA-76C0-4020-8C19-F4B7B82E8406}"/>
              </a:ext>
            </a:extLst>
          </p:cNvPr>
          <p:cNvSpPr/>
          <p:nvPr/>
        </p:nvSpPr>
        <p:spPr>
          <a:xfrm>
            <a:off x="4838700" y="4187171"/>
            <a:ext cx="1943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Exp</a:t>
            </a:r>
            <a:r>
              <a:rPr lang="en-US" sz="2400" dirty="0"/>
              <a:t> ::=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|   </a:t>
            </a:r>
            <a:r>
              <a:rPr lang="en-US" sz="2400" b="1" dirty="0"/>
              <a:t>{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}</a:t>
            </a:r>
            <a:endParaRPr lang="en-US" sz="2400" dirty="0"/>
          </a:p>
          <a:p>
            <a:r>
              <a:rPr lang="en-US" sz="2400" dirty="0"/>
              <a:t>        | 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</a:p>
          <a:p>
            <a:r>
              <a:rPr lang="en-US" sz="2400" dirty="0"/>
              <a:t>        |   </a:t>
            </a:r>
            <a:r>
              <a:rPr lang="en-US" sz="2400" b="1" dirty="0"/>
              <a:t>a b</a:t>
            </a:r>
          </a:p>
          <a:p>
            <a:r>
              <a:rPr lang="en-US" sz="2400" b="1" dirty="0"/>
              <a:t>        </a:t>
            </a:r>
            <a:r>
              <a:rPr lang="en-US" sz="2400" dirty="0"/>
              <a:t>|</a:t>
            </a:r>
            <a:r>
              <a:rPr lang="en-US" sz="2400" b="1" dirty="0"/>
              <a:t>   b </a:t>
            </a:r>
            <a:r>
              <a:rPr lang="en-US" sz="2400" b="1" dirty="0" err="1"/>
              <a:t>b</a:t>
            </a:r>
            <a:r>
              <a:rPr lang="en-US" sz="24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8AB98-7196-439F-9696-1F2D48C3C348}"/>
              </a:ext>
            </a:extLst>
          </p:cNvPr>
          <p:cNvSpPr txBox="1"/>
          <p:nvPr/>
        </p:nvSpPr>
        <p:spPr>
          <a:xfrm>
            <a:off x="2640530" y="3782319"/>
            <a:ext cx="617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Question: What makes this grammar not left-factored?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8E3F47-624C-4094-A7E0-6F22DA258B8E}"/>
              </a:ext>
            </a:extLst>
          </p:cNvPr>
          <p:cNvSpPr/>
          <p:nvPr/>
        </p:nvSpPr>
        <p:spPr>
          <a:xfrm>
            <a:off x="5681714" y="4203701"/>
            <a:ext cx="388726" cy="437723"/>
          </a:xfrm>
          <a:custGeom>
            <a:avLst/>
            <a:gdLst>
              <a:gd name="connsiteX0" fmla="*/ 90336 w 370666"/>
              <a:gd name="connsiteY0" fmla="*/ 0 h 469920"/>
              <a:gd name="connsiteX1" fmla="*/ 1436 w 370666"/>
              <a:gd name="connsiteY1" fmla="*/ 228600 h 469920"/>
              <a:gd name="connsiteX2" fmla="*/ 153836 w 370666"/>
              <a:gd name="connsiteY2" fmla="*/ 469900 h 469920"/>
              <a:gd name="connsiteX3" fmla="*/ 369736 w 370666"/>
              <a:gd name="connsiteY3" fmla="*/ 241300 h 469920"/>
              <a:gd name="connsiteX4" fmla="*/ 217336 w 370666"/>
              <a:gd name="connsiteY4" fmla="*/ 63500 h 469920"/>
              <a:gd name="connsiteX0" fmla="*/ 0 w 280330"/>
              <a:gd name="connsiteY0" fmla="*/ 0 h 469920"/>
              <a:gd name="connsiteX1" fmla="*/ 63500 w 280330"/>
              <a:gd name="connsiteY1" fmla="*/ 469900 h 469920"/>
              <a:gd name="connsiteX2" fmla="*/ 279400 w 280330"/>
              <a:gd name="connsiteY2" fmla="*/ 241300 h 469920"/>
              <a:gd name="connsiteX3" fmla="*/ 127000 w 280330"/>
              <a:gd name="connsiteY3" fmla="*/ 63500 h 469920"/>
              <a:gd name="connsiteX0" fmla="*/ 123852 w 404182"/>
              <a:gd name="connsiteY0" fmla="*/ 0 h 469920"/>
              <a:gd name="connsiteX1" fmla="*/ 187352 w 404182"/>
              <a:gd name="connsiteY1" fmla="*/ 469900 h 469920"/>
              <a:gd name="connsiteX2" fmla="*/ 403252 w 404182"/>
              <a:gd name="connsiteY2" fmla="*/ 241300 h 469920"/>
              <a:gd name="connsiteX3" fmla="*/ 250852 w 404182"/>
              <a:gd name="connsiteY3" fmla="*/ 63500 h 469920"/>
              <a:gd name="connsiteX0" fmla="*/ 0 w 280330"/>
              <a:gd name="connsiteY0" fmla="*/ 0 h 241300"/>
              <a:gd name="connsiteX1" fmla="*/ 279400 w 280330"/>
              <a:gd name="connsiteY1" fmla="*/ 241300 h 241300"/>
              <a:gd name="connsiteX2" fmla="*/ 127000 w 280330"/>
              <a:gd name="connsiteY2" fmla="*/ 63500 h 241300"/>
              <a:gd name="connsiteX0" fmla="*/ 157885 w 438215"/>
              <a:gd name="connsiteY0" fmla="*/ 0 h 298080"/>
              <a:gd name="connsiteX1" fmla="*/ 437285 w 438215"/>
              <a:gd name="connsiteY1" fmla="*/ 241300 h 298080"/>
              <a:gd name="connsiteX2" fmla="*/ 284885 w 438215"/>
              <a:gd name="connsiteY2" fmla="*/ 63500 h 298080"/>
              <a:gd name="connsiteX0" fmla="*/ 0 w 127000"/>
              <a:gd name="connsiteY0" fmla="*/ 0 h 63500"/>
              <a:gd name="connsiteX1" fmla="*/ 127000 w 127000"/>
              <a:gd name="connsiteY1" fmla="*/ 63500 h 63500"/>
              <a:gd name="connsiteX0" fmla="*/ 0 w 345135"/>
              <a:gd name="connsiteY0" fmla="*/ 0 h 263131"/>
              <a:gd name="connsiteX1" fmla="*/ 127000 w 345135"/>
              <a:gd name="connsiteY1" fmla="*/ 63500 h 263131"/>
              <a:gd name="connsiteX0" fmla="*/ 123661 w 397415"/>
              <a:gd name="connsiteY0" fmla="*/ 0 h 418583"/>
              <a:gd name="connsiteX1" fmla="*/ 250661 w 397415"/>
              <a:gd name="connsiteY1" fmla="*/ 63500 h 418583"/>
              <a:gd name="connsiteX0" fmla="*/ 122420 w 409024"/>
              <a:gd name="connsiteY0" fmla="*/ 0 h 398287"/>
              <a:gd name="connsiteX1" fmla="*/ 263707 w 409024"/>
              <a:gd name="connsiteY1" fmla="*/ 23019 h 398287"/>
              <a:gd name="connsiteX0" fmla="*/ 119621 w 419876"/>
              <a:gd name="connsiteY0" fmla="*/ 0 h 410667"/>
              <a:gd name="connsiteX1" fmla="*/ 260908 w 419876"/>
              <a:gd name="connsiteY1" fmla="*/ 23019 h 410667"/>
              <a:gd name="connsiteX0" fmla="*/ 122220 w 394833"/>
              <a:gd name="connsiteY0" fmla="*/ 0 h 427687"/>
              <a:gd name="connsiteX1" fmla="*/ 232551 w 394833"/>
              <a:gd name="connsiteY1" fmla="*/ 56357 h 427687"/>
              <a:gd name="connsiteX0" fmla="*/ 116400 w 419022"/>
              <a:gd name="connsiteY0" fmla="*/ 0 h 376963"/>
              <a:gd name="connsiteX1" fmla="*/ 226731 w 419022"/>
              <a:gd name="connsiteY1" fmla="*/ 56357 h 376963"/>
              <a:gd name="connsiteX0" fmla="*/ 114722 w 417867"/>
              <a:gd name="connsiteY0" fmla="*/ 0 h 439799"/>
              <a:gd name="connsiteX1" fmla="*/ 225053 w 417867"/>
              <a:gd name="connsiteY1" fmla="*/ 56357 h 439799"/>
              <a:gd name="connsiteX0" fmla="*/ 68457 w 372474"/>
              <a:gd name="connsiteY0" fmla="*/ 0 h 547940"/>
              <a:gd name="connsiteX1" fmla="*/ 153387 w 372474"/>
              <a:gd name="connsiteY1" fmla="*/ 437356 h 547940"/>
              <a:gd name="connsiteX2" fmla="*/ 178788 w 372474"/>
              <a:gd name="connsiteY2" fmla="*/ 56357 h 547940"/>
              <a:gd name="connsiteX0" fmla="*/ 129034 w 433051"/>
              <a:gd name="connsiteY0" fmla="*/ 0 h 547940"/>
              <a:gd name="connsiteX1" fmla="*/ 213964 w 433051"/>
              <a:gd name="connsiteY1" fmla="*/ 437356 h 547940"/>
              <a:gd name="connsiteX2" fmla="*/ 239365 w 433051"/>
              <a:gd name="connsiteY2" fmla="*/ 56357 h 547940"/>
              <a:gd name="connsiteX0" fmla="*/ 211349 w 515366"/>
              <a:gd name="connsiteY0" fmla="*/ 0 h 547940"/>
              <a:gd name="connsiteX1" fmla="*/ 296279 w 515366"/>
              <a:gd name="connsiteY1" fmla="*/ 437356 h 547940"/>
              <a:gd name="connsiteX2" fmla="*/ 321680 w 515366"/>
              <a:gd name="connsiteY2" fmla="*/ 56357 h 547940"/>
              <a:gd name="connsiteX0" fmla="*/ 211349 w 614385"/>
              <a:gd name="connsiteY0" fmla="*/ 0 h 442680"/>
              <a:gd name="connsiteX1" fmla="*/ 296279 w 614385"/>
              <a:gd name="connsiteY1" fmla="*/ 437356 h 442680"/>
              <a:gd name="connsiteX2" fmla="*/ 321680 w 614385"/>
              <a:gd name="connsiteY2" fmla="*/ 56357 h 442680"/>
              <a:gd name="connsiteX0" fmla="*/ 136848 w 539884"/>
              <a:gd name="connsiteY0" fmla="*/ 0 h 442680"/>
              <a:gd name="connsiteX1" fmla="*/ 221778 w 539884"/>
              <a:gd name="connsiteY1" fmla="*/ 437356 h 442680"/>
              <a:gd name="connsiteX2" fmla="*/ 247179 w 539884"/>
              <a:gd name="connsiteY2" fmla="*/ 56357 h 442680"/>
              <a:gd name="connsiteX0" fmla="*/ 136848 w 548091"/>
              <a:gd name="connsiteY0" fmla="*/ 0 h 437856"/>
              <a:gd name="connsiteX1" fmla="*/ 221778 w 548091"/>
              <a:gd name="connsiteY1" fmla="*/ 437356 h 437856"/>
              <a:gd name="connsiteX2" fmla="*/ 247179 w 548091"/>
              <a:gd name="connsiteY2" fmla="*/ 56357 h 437856"/>
              <a:gd name="connsiteX0" fmla="*/ 122189 w 533432"/>
              <a:gd name="connsiteY0" fmla="*/ 0 h 437723"/>
              <a:gd name="connsiteX1" fmla="*/ 207119 w 533432"/>
              <a:gd name="connsiteY1" fmla="*/ 437356 h 437723"/>
              <a:gd name="connsiteX2" fmla="*/ 232520 w 533432"/>
              <a:gd name="connsiteY2" fmla="*/ 56357 h 437723"/>
              <a:gd name="connsiteX0" fmla="*/ 122189 w 388726"/>
              <a:gd name="connsiteY0" fmla="*/ 0 h 437723"/>
              <a:gd name="connsiteX1" fmla="*/ 207119 w 388726"/>
              <a:gd name="connsiteY1" fmla="*/ 437356 h 437723"/>
              <a:gd name="connsiteX2" fmla="*/ 232520 w 388726"/>
              <a:gd name="connsiteY2" fmla="*/ 56357 h 4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26" h="437723">
                <a:moveTo>
                  <a:pt x="122189" y="0"/>
                </a:moveTo>
                <a:cubicBezTo>
                  <a:pt x="-111439" y="74347"/>
                  <a:pt x="31172" y="451115"/>
                  <a:pt x="207119" y="437356"/>
                </a:cubicBezTo>
                <a:cubicBezTo>
                  <a:pt x="288348" y="423599"/>
                  <a:pt x="556900" y="249502"/>
                  <a:pt x="232520" y="563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EB7E6A-3E89-49A3-B193-B5201B4B2D91}"/>
              </a:ext>
            </a:extLst>
          </p:cNvPr>
          <p:cNvSpPr/>
          <p:nvPr/>
        </p:nvSpPr>
        <p:spPr>
          <a:xfrm>
            <a:off x="5707274" y="4937806"/>
            <a:ext cx="289666" cy="437723"/>
          </a:xfrm>
          <a:custGeom>
            <a:avLst/>
            <a:gdLst>
              <a:gd name="connsiteX0" fmla="*/ 90336 w 370666"/>
              <a:gd name="connsiteY0" fmla="*/ 0 h 469920"/>
              <a:gd name="connsiteX1" fmla="*/ 1436 w 370666"/>
              <a:gd name="connsiteY1" fmla="*/ 228600 h 469920"/>
              <a:gd name="connsiteX2" fmla="*/ 153836 w 370666"/>
              <a:gd name="connsiteY2" fmla="*/ 469900 h 469920"/>
              <a:gd name="connsiteX3" fmla="*/ 369736 w 370666"/>
              <a:gd name="connsiteY3" fmla="*/ 241300 h 469920"/>
              <a:gd name="connsiteX4" fmla="*/ 217336 w 370666"/>
              <a:gd name="connsiteY4" fmla="*/ 63500 h 469920"/>
              <a:gd name="connsiteX0" fmla="*/ 0 w 280330"/>
              <a:gd name="connsiteY0" fmla="*/ 0 h 469920"/>
              <a:gd name="connsiteX1" fmla="*/ 63500 w 280330"/>
              <a:gd name="connsiteY1" fmla="*/ 469900 h 469920"/>
              <a:gd name="connsiteX2" fmla="*/ 279400 w 280330"/>
              <a:gd name="connsiteY2" fmla="*/ 241300 h 469920"/>
              <a:gd name="connsiteX3" fmla="*/ 127000 w 280330"/>
              <a:gd name="connsiteY3" fmla="*/ 63500 h 469920"/>
              <a:gd name="connsiteX0" fmla="*/ 123852 w 404182"/>
              <a:gd name="connsiteY0" fmla="*/ 0 h 469920"/>
              <a:gd name="connsiteX1" fmla="*/ 187352 w 404182"/>
              <a:gd name="connsiteY1" fmla="*/ 469900 h 469920"/>
              <a:gd name="connsiteX2" fmla="*/ 403252 w 404182"/>
              <a:gd name="connsiteY2" fmla="*/ 241300 h 469920"/>
              <a:gd name="connsiteX3" fmla="*/ 250852 w 404182"/>
              <a:gd name="connsiteY3" fmla="*/ 63500 h 469920"/>
              <a:gd name="connsiteX0" fmla="*/ 0 w 280330"/>
              <a:gd name="connsiteY0" fmla="*/ 0 h 241300"/>
              <a:gd name="connsiteX1" fmla="*/ 279400 w 280330"/>
              <a:gd name="connsiteY1" fmla="*/ 241300 h 241300"/>
              <a:gd name="connsiteX2" fmla="*/ 127000 w 280330"/>
              <a:gd name="connsiteY2" fmla="*/ 63500 h 241300"/>
              <a:gd name="connsiteX0" fmla="*/ 157885 w 438215"/>
              <a:gd name="connsiteY0" fmla="*/ 0 h 298080"/>
              <a:gd name="connsiteX1" fmla="*/ 437285 w 438215"/>
              <a:gd name="connsiteY1" fmla="*/ 241300 h 298080"/>
              <a:gd name="connsiteX2" fmla="*/ 284885 w 438215"/>
              <a:gd name="connsiteY2" fmla="*/ 63500 h 298080"/>
              <a:gd name="connsiteX0" fmla="*/ 0 w 127000"/>
              <a:gd name="connsiteY0" fmla="*/ 0 h 63500"/>
              <a:gd name="connsiteX1" fmla="*/ 127000 w 127000"/>
              <a:gd name="connsiteY1" fmla="*/ 63500 h 63500"/>
              <a:gd name="connsiteX0" fmla="*/ 0 w 345135"/>
              <a:gd name="connsiteY0" fmla="*/ 0 h 263131"/>
              <a:gd name="connsiteX1" fmla="*/ 127000 w 345135"/>
              <a:gd name="connsiteY1" fmla="*/ 63500 h 263131"/>
              <a:gd name="connsiteX0" fmla="*/ 123661 w 397415"/>
              <a:gd name="connsiteY0" fmla="*/ 0 h 418583"/>
              <a:gd name="connsiteX1" fmla="*/ 250661 w 397415"/>
              <a:gd name="connsiteY1" fmla="*/ 63500 h 418583"/>
              <a:gd name="connsiteX0" fmla="*/ 122420 w 409024"/>
              <a:gd name="connsiteY0" fmla="*/ 0 h 398287"/>
              <a:gd name="connsiteX1" fmla="*/ 263707 w 409024"/>
              <a:gd name="connsiteY1" fmla="*/ 23019 h 398287"/>
              <a:gd name="connsiteX0" fmla="*/ 119621 w 419876"/>
              <a:gd name="connsiteY0" fmla="*/ 0 h 410667"/>
              <a:gd name="connsiteX1" fmla="*/ 260908 w 419876"/>
              <a:gd name="connsiteY1" fmla="*/ 23019 h 410667"/>
              <a:gd name="connsiteX0" fmla="*/ 122220 w 394833"/>
              <a:gd name="connsiteY0" fmla="*/ 0 h 427687"/>
              <a:gd name="connsiteX1" fmla="*/ 232551 w 394833"/>
              <a:gd name="connsiteY1" fmla="*/ 56357 h 427687"/>
              <a:gd name="connsiteX0" fmla="*/ 116400 w 419022"/>
              <a:gd name="connsiteY0" fmla="*/ 0 h 376963"/>
              <a:gd name="connsiteX1" fmla="*/ 226731 w 419022"/>
              <a:gd name="connsiteY1" fmla="*/ 56357 h 376963"/>
              <a:gd name="connsiteX0" fmla="*/ 114722 w 417867"/>
              <a:gd name="connsiteY0" fmla="*/ 0 h 439799"/>
              <a:gd name="connsiteX1" fmla="*/ 225053 w 417867"/>
              <a:gd name="connsiteY1" fmla="*/ 56357 h 439799"/>
              <a:gd name="connsiteX0" fmla="*/ 68457 w 372474"/>
              <a:gd name="connsiteY0" fmla="*/ 0 h 547940"/>
              <a:gd name="connsiteX1" fmla="*/ 153387 w 372474"/>
              <a:gd name="connsiteY1" fmla="*/ 437356 h 547940"/>
              <a:gd name="connsiteX2" fmla="*/ 178788 w 372474"/>
              <a:gd name="connsiteY2" fmla="*/ 56357 h 547940"/>
              <a:gd name="connsiteX0" fmla="*/ 129034 w 433051"/>
              <a:gd name="connsiteY0" fmla="*/ 0 h 547940"/>
              <a:gd name="connsiteX1" fmla="*/ 213964 w 433051"/>
              <a:gd name="connsiteY1" fmla="*/ 437356 h 547940"/>
              <a:gd name="connsiteX2" fmla="*/ 239365 w 433051"/>
              <a:gd name="connsiteY2" fmla="*/ 56357 h 547940"/>
              <a:gd name="connsiteX0" fmla="*/ 211349 w 515366"/>
              <a:gd name="connsiteY0" fmla="*/ 0 h 547940"/>
              <a:gd name="connsiteX1" fmla="*/ 296279 w 515366"/>
              <a:gd name="connsiteY1" fmla="*/ 437356 h 547940"/>
              <a:gd name="connsiteX2" fmla="*/ 321680 w 515366"/>
              <a:gd name="connsiteY2" fmla="*/ 56357 h 547940"/>
              <a:gd name="connsiteX0" fmla="*/ 211349 w 614385"/>
              <a:gd name="connsiteY0" fmla="*/ 0 h 442680"/>
              <a:gd name="connsiteX1" fmla="*/ 296279 w 614385"/>
              <a:gd name="connsiteY1" fmla="*/ 437356 h 442680"/>
              <a:gd name="connsiteX2" fmla="*/ 321680 w 614385"/>
              <a:gd name="connsiteY2" fmla="*/ 56357 h 442680"/>
              <a:gd name="connsiteX0" fmla="*/ 136848 w 539884"/>
              <a:gd name="connsiteY0" fmla="*/ 0 h 442680"/>
              <a:gd name="connsiteX1" fmla="*/ 221778 w 539884"/>
              <a:gd name="connsiteY1" fmla="*/ 437356 h 442680"/>
              <a:gd name="connsiteX2" fmla="*/ 247179 w 539884"/>
              <a:gd name="connsiteY2" fmla="*/ 56357 h 442680"/>
              <a:gd name="connsiteX0" fmla="*/ 136848 w 548091"/>
              <a:gd name="connsiteY0" fmla="*/ 0 h 437856"/>
              <a:gd name="connsiteX1" fmla="*/ 221778 w 548091"/>
              <a:gd name="connsiteY1" fmla="*/ 437356 h 437856"/>
              <a:gd name="connsiteX2" fmla="*/ 247179 w 548091"/>
              <a:gd name="connsiteY2" fmla="*/ 56357 h 437856"/>
              <a:gd name="connsiteX0" fmla="*/ 122189 w 533432"/>
              <a:gd name="connsiteY0" fmla="*/ 0 h 437723"/>
              <a:gd name="connsiteX1" fmla="*/ 207119 w 533432"/>
              <a:gd name="connsiteY1" fmla="*/ 437356 h 437723"/>
              <a:gd name="connsiteX2" fmla="*/ 232520 w 533432"/>
              <a:gd name="connsiteY2" fmla="*/ 56357 h 437723"/>
              <a:gd name="connsiteX0" fmla="*/ 122189 w 388726"/>
              <a:gd name="connsiteY0" fmla="*/ 0 h 437723"/>
              <a:gd name="connsiteX1" fmla="*/ 207119 w 388726"/>
              <a:gd name="connsiteY1" fmla="*/ 437356 h 437723"/>
              <a:gd name="connsiteX2" fmla="*/ 232520 w 388726"/>
              <a:gd name="connsiteY2" fmla="*/ 56357 h 43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726" h="437723">
                <a:moveTo>
                  <a:pt x="122189" y="0"/>
                </a:moveTo>
                <a:cubicBezTo>
                  <a:pt x="-111439" y="74347"/>
                  <a:pt x="31172" y="451115"/>
                  <a:pt x="207119" y="437356"/>
                </a:cubicBezTo>
                <a:cubicBezTo>
                  <a:pt x="288348" y="423599"/>
                  <a:pt x="556900" y="249502"/>
                  <a:pt x="232520" y="563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C9FB52-DFB8-4027-9EC8-A9275A699987}"/>
                  </a:ext>
                </a:extLst>
              </p14:cNvPr>
              <p14:cNvContentPartPr/>
              <p14:nvPr/>
            </p14:nvContentPartPr>
            <p14:xfrm>
              <a:off x="5095560" y="2318400"/>
              <a:ext cx="3155040" cy="3236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C9FB52-DFB8-4027-9EC8-A9275A6999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6200" y="2309040"/>
                <a:ext cx="3173760" cy="32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1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9C8A7CC-8133-4F46-AA7B-94639575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Left Factoring: Simple Rule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9783" y="1943794"/>
            <a:ext cx="33748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n-US" sz="3600" i="1" dirty="0"/>
              <a:t>A’</a:t>
            </a:r>
          </a:p>
          <a:p>
            <a:pPr lvl="1" algn="ctr"/>
            <a:r>
              <a:rPr lang="en-US" sz="3600" i="1" dirty="0"/>
              <a:t>     A’</a:t>
            </a:r>
            <a:r>
              <a:rPr lang="en-US" sz="3600" dirty="0"/>
              <a:t> →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59599-EF07-4D83-8B0E-915EDD28C9A1}"/>
              </a:ext>
            </a:extLst>
          </p:cNvPr>
          <p:cNvSpPr/>
          <p:nvPr/>
        </p:nvSpPr>
        <p:spPr>
          <a:xfrm>
            <a:off x="2529398" y="2248594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6D50FC-D01C-4314-9644-4DCF9E10F84B}"/>
              </a:ext>
            </a:extLst>
          </p:cNvPr>
          <p:cNvGrpSpPr/>
          <p:nvPr/>
        </p:nvGrpSpPr>
        <p:grpSpPr>
          <a:xfrm>
            <a:off x="3388760" y="2248592"/>
            <a:ext cx="2216368" cy="2170378"/>
            <a:chOff x="1864760" y="2248592"/>
            <a:chExt cx="2216368" cy="217037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1246E1C-34BF-468D-B5B7-AA5D300FC210}"/>
                </a:ext>
              </a:extLst>
            </p:cNvPr>
            <p:cNvSpPr/>
            <p:nvPr/>
          </p:nvSpPr>
          <p:spPr>
            <a:xfrm>
              <a:off x="2305565" y="2248593"/>
              <a:ext cx="593124" cy="77229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C3668D-068E-4DF5-8D9A-BBD527BE96CF}"/>
                </a:ext>
              </a:extLst>
            </p:cNvPr>
            <p:cNvSpPr/>
            <p:nvPr/>
          </p:nvSpPr>
          <p:spPr>
            <a:xfrm>
              <a:off x="3488004" y="2248592"/>
              <a:ext cx="593124" cy="77229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1F625F-1B20-4FC6-9656-67F17715912F}"/>
                </a:ext>
              </a:extLst>
            </p:cNvPr>
            <p:cNvSpPr/>
            <p:nvPr/>
          </p:nvSpPr>
          <p:spPr>
            <a:xfrm rot="20467122">
              <a:off x="2785231" y="2978342"/>
              <a:ext cx="164591" cy="791060"/>
            </a:xfrm>
            <a:custGeom>
              <a:avLst/>
              <a:gdLst>
                <a:gd name="connsiteX0" fmla="*/ 0 w 850900"/>
                <a:gd name="connsiteY0" fmla="*/ 889000 h 889000"/>
                <a:gd name="connsiteX1" fmla="*/ 495300 w 850900"/>
                <a:gd name="connsiteY1" fmla="*/ 482600 h 889000"/>
                <a:gd name="connsiteX2" fmla="*/ 850900 w 850900"/>
                <a:gd name="connsiteY2" fmla="*/ 0 h 889000"/>
                <a:gd name="connsiteX0" fmla="*/ 179440 w 357240"/>
                <a:gd name="connsiteY0" fmla="*/ 990600 h 990600"/>
                <a:gd name="connsiteX1" fmla="*/ 1640 w 357240"/>
                <a:gd name="connsiteY1" fmla="*/ 482600 h 990600"/>
                <a:gd name="connsiteX2" fmla="*/ 357240 w 357240"/>
                <a:gd name="connsiteY2" fmla="*/ 0 h 990600"/>
                <a:gd name="connsiteX0" fmla="*/ 0 w 177800"/>
                <a:gd name="connsiteY0" fmla="*/ 990600 h 990600"/>
                <a:gd name="connsiteX1" fmla="*/ 177800 w 177800"/>
                <a:gd name="connsiteY1" fmla="*/ 0 h 990600"/>
                <a:gd name="connsiteX0" fmla="*/ 265969 w 443769"/>
                <a:gd name="connsiteY0" fmla="*/ 990600 h 990600"/>
                <a:gd name="connsiteX1" fmla="*/ 443769 w 443769"/>
                <a:gd name="connsiteY1" fmla="*/ 0 h 990600"/>
                <a:gd name="connsiteX0" fmla="*/ 186382 w 487131"/>
                <a:gd name="connsiteY0" fmla="*/ 990600 h 990600"/>
                <a:gd name="connsiteX1" fmla="*/ 364182 w 487131"/>
                <a:gd name="connsiteY1" fmla="*/ 0 h 990600"/>
                <a:gd name="connsiteX0" fmla="*/ 211236 w 326322"/>
                <a:gd name="connsiteY0" fmla="*/ 1003300 h 1003300"/>
                <a:gd name="connsiteX1" fmla="*/ 185836 w 326322"/>
                <a:gd name="connsiteY1" fmla="*/ 0 h 1003300"/>
                <a:gd name="connsiteX0" fmla="*/ 59647 w 222154"/>
                <a:gd name="connsiteY0" fmla="*/ 1003300 h 1003300"/>
                <a:gd name="connsiteX1" fmla="*/ 34247 w 222154"/>
                <a:gd name="connsiteY1" fmla="*/ 0 h 1003300"/>
                <a:gd name="connsiteX0" fmla="*/ 56430 w 261235"/>
                <a:gd name="connsiteY0" fmla="*/ 1003300 h 1003300"/>
                <a:gd name="connsiteX1" fmla="*/ 81830 w 261235"/>
                <a:gd name="connsiteY1" fmla="*/ 0 h 1003300"/>
                <a:gd name="connsiteX0" fmla="*/ 80718 w 162310"/>
                <a:gd name="connsiteY0" fmla="*/ 1003300 h 1003300"/>
                <a:gd name="connsiteX1" fmla="*/ 106118 w 162310"/>
                <a:gd name="connsiteY1" fmla="*/ 0 h 1003300"/>
                <a:gd name="connsiteX0" fmla="*/ 85926 w 131342"/>
                <a:gd name="connsiteY0" fmla="*/ 1120042 h 1120042"/>
                <a:gd name="connsiteX1" fmla="*/ 71300 w 131342"/>
                <a:gd name="connsiteY1" fmla="*/ 1 h 112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1342" h="1120042">
                  <a:moveTo>
                    <a:pt x="85926" y="1120042"/>
                  </a:moveTo>
                  <a:cubicBezTo>
                    <a:pt x="-185007" y="751742"/>
                    <a:pt x="291433" y="419101"/>
                    <a:pt x="71300" y="1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B6C529-2692-452C-ACCF-6F00BE0C6AA9}"/>
                </a:ext>
              </a:extLst>
            </p:cNvPr>
            <p:cNvSpPr txBox="1"/>
            <p:nvPr/>
          </p:nvSpPr>
          <p:spPr>
            <a:xfrm>
              <a:off x="1864760" y="3772639"/>
              <a:ext cx="21643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Pull suffix into 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 new nonterminal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BD617C-8D86-4079-B084-5E80E9BD8F43}"/>
                </a:ext>
              </a:extLst>
            </p:cNvPr>
            <p:cNvSpPr/>
            <p:nvPr/>
          </p:nvSpPr>
          <p:spPr>
            <a:xfrm rot="2123311">
              <a:off x="3218365" y="2865389"/>
              <a:ext cx="280906" cy="1004838"/>
            </a:xfrm>
            <a:custGeom>
              <a:avLst/>
              <a:gdLst>
                <a:gd name="connsiteX0" fmla="*/ 0 w 850900"/>
                <a:gd name="connsiteY0" fmla="*/ 889000 h 889000"/>
                <a:gd name="connsiteX1" fmla="*/ 495300 w 850900"/>
                <a:gd name="connsiteY1" fmla="*/ 482600 h 889000"/>
                <a:gd name="connsiteX2" fmla="*/ 850900 w 850900"/>
                <a:gd name="connsiteY2" fmla="*/ 0 h 889000"/>
                <a:gd name="connsiteX0" fmla="*/ 179440 w 357240"/>
                <a:gd name="connsiteY0" fmla="*/ 990600 h 990600"/>
                <a:gd name="connsiteX1" fmla="*/ 1640 w 357240"/>
                <a:gd name="connsiteY1" fmla="*/ 482600 h 990600"/>
                <a:gd name="connsiteX2" fmla="*/ 357240 w 357240"/>
                <a:gd name="connsiteY2" fmla="*/ 0 h 990600"/>
                <a:gd name="connsiteX0" fmla="*/ 0 w 177800"/>
                <a:gd name="connsiteY0" fmla="*/ 990600 h 990600"/>
                <a:gd name="connsiteX1" fmla="*/ 177800 w 177800"/>
                <a:gd name="connsiteY1" fmla="*/ 0 h 990600"/>
                <a:gd name="connsiteX0" fmla="*/ 265969 w 443769"/>
                <a:gd name="connsiteY0" fmla="*/ 990600 h 990600"/>
                <a:gd name="connsiteX1" fmla="*/ 443769 w 443769"/>
                <a:gd name="connsiteY1" fmla="*/ 0 h 990600"/>
                <a:gd name="connsiteX0" fmla="*/ 186382 w 487131"/>
                <a:gd name="connsiteY0" fmla="*/ 990600 h 990600"/>
                <a:gd name="connsiteX1" fmla="*/ 364182 w 487131"/>
                <a:gd name="connsiteY1" fmla="*/ 0 h 990600"/>
                <a:gd name="connsiteX0" fmla="*/ 211236 w 326322"/>
                <a:gd name="connsiteY0" fmla="*/ 1003300 h 1003300"/>
                <a:gd name="connsiteX1" fmla="*/ 185836 w 326322"/>
                <a:gd name="connsiteY1" fmla="*/ 0 h 1003300"/>
                <a:gd name="connsiteX0" fmla="*/ 59647 w 222154"/>
                <a:gd name="connsiteY0" fmla="*/ 1003300 h 1003300"/>
                <a:gd name="connsiteX1" fmla="*/ 34247 w 222154"/>
                <a:gd name="connsiteY1" fmla="*/ 0 h 1003300"/>
                <a:gd name="connsiteX0" fmla="*/ 56430 w 261235"/>
                <a:gd name="connsiteY0" fmla="*/ 1003300 h 1003300"/>
                <a:gd name="connsiteX1" fmla="*/ 81830 w 261235"/>
                <a:gd name="connsiteY1" fmla="*/ 0 h 1003300"/>
                <a:gd name="connsiteX0" fmla="*/ 80718 w 162310"/>
                <a:gd name="connsiteY0" fmla="*/ 1003300 h 1003300"/>
                <a:gd name="connsiteX1" fmla="*/ 106118 w 162310"/>
                <a:gd name="connsiteY1" fmla="*/ 0 h 1003300"/>
                <a:gd name="connsiteX0" fmla="*/ 97576 w 97576"/>
                <a:gd name="connsiteY0" fmla="*/ 1140896 h 1140896"/>
                <a:gd name="connsiteX1" fmla="*/ 9655 w 97576"/>
                <a:gd name="connsiteY1" fmla="*/ 0 h 1140896"/>
                <a:gd name="connsiteX0" fmla="*/ 72415 w 224161"/>
                <a:gd name="connsiteY0" fmla="*/ 1422723 h 1422723"/>
                <a:gd name="connsiteX1" fmla="*/ 174043 w 224161"/>
                <a:gd name="connsiteY1" fmla="*/ 0 h 142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161" h="1422723">
                  <a:moveTo>
                    <a:pt x="72415" y="1422723"/>
                  </a:moveTo>
                  <a:cubicBezTo>
                    <a:pt x="-198518" y="1054423"/>
                    <a:pt x="394176" y="419100"/>
                    <a:pt x="174043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938C76-4D34-44DB-95FB-1D2A530A908F}"/>
              </a:ext>
            </a:extLst>
          </p:cNvPr>
          <p:cNvSpPr txBox="1"/>
          <p:nvPr/>
        </p:nvSpPr>
        <p:spPr>
          <a:xfrm>
            <a:off x="7582194" y="3772640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Add a new rule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suffixes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1D43B19-9651-46EC-BF14-52284643D54A}"/>
              </a:ext>
            </a:extLst>
          </p:cNvPr>
          <p:cNvSpPr/>
          <p:nvPr/>
        </p:nvSpPr>
        <p:spPr>
          <a:xfrm>
            <a:off x="7326338" y="2490727"/>
            <a:ext cx="593124" cy="772297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5EB374-58A9-4FC0-B262-35EF817C1155}"/>
              </a:ext>
            </a:extLst>
          </p:cNvPr>
          <p:cNvSpPr/>
          <p:nvPr/>
        </p:nvSpPr>
        <p:spPr>
          <a:xfrm rot="20467122">
            <a:off x="7934678" y="3054981"/>
            <a:ext cx="164591" cy="791060"/>
          </a:xfrm>
          <a:custGeom>
            <a:avLst/>
            <a:gdLst>
              <a:gd name="connsiteX0" fmla="*/ 0 w 850900"/>
              <a:gd name="connsiteY0" fmla="*/ 889000 h 889000"/>
              <a:gd name="connsiteX1" fmla="*/ 495300 w 850900"/>
              <a:gd name="connsiteY1" fmla="*/ 482600 h 889000"/>
              <a:gd name="connsiteX2" fmla="*/ 850900 w 850900"/>
              <a:gd name="connsiteY2" fmla="*/ 0 h 889000"/>
              <a:gd name="connsiteX0" fmla="*/ 179440 w 357240"/>
              <a:gd name="connsiteY0" fmla="*/ 990600 h 990600"/>
              <a:gd name="connsiteX1" fmla="*/ 1640 w 357240"/>
              <a:gd name="connsiteY1" fmla="*/ 482600 h 990600"/>
              <a:gd name="connsiteX2" fmla="*/ 357240 w 357240"/>
              <a:gd name="connsiteY2" fmla="*/ 0 h 990600"/>
              <a:gd name="connsiteX0" fmla="*/ 0 w 177800"/>
              <a:gd name="connsiteY0" fmla="*/ 990600 h 990600"/>
              <a:gd name="connsiteX1" fmla="*/ 177800 w 177800"/>
              <a:gd name="connsiteY1" fmla="*/ 0 h 990600"/>
              <a:gd name="connsiteX0" fmla="*/ 265969 w 443769"/>
              <a:gd name="connsiteY0" fmla="*/ 990600 h 990600"/>
              <a:gd name="connsiteX1" fmla="*/ 443769 w 443769"/>
              <a:gd name="connsiteY1" fmla="*/ 0 h 990600"/>
              <a:gd name="connsiteX0" fmla="*/ 186382 w 487131"/>
              <a:gd name="connsiteY0" fmla="*/ 990600 h 990600"/>
              <a:gd name="connsiteX1" fmla="*/ 364182 w 487131"/>
              <a:gd name="connsiteY1" fmla="*/ 0 h 990600"/>
              <a:gd name="connsiteX0" fmla="*/ 211236 w 326322"/>
              <a:gd name="connsiteY0" fmla="*/ 1003300 h 1003300"/>
              <a:gd name="connsiteX1" fmla="*/ 185836 w 326322"/>
              <a:gd name="connsiteY1" fmla="*/ 0 h 1003300"/>
              <a:gd name="connsiteX0" fmla="*/ 59647 w 222154"/>
              <a:gd name="connsiteY0" fmla="*/ 1003300 h 1003300"/>
              <a:gd name="connsiteX1" fmla="*/ 34247 w 222154"/>
              <a:gd name="connsiteY1" fmla="*/ 0 h 1003300"/>
              <a:gd name="connsiteX0" fmla="*/ 56430 w 261235"/>
              <a:gd name="connsiteY0" fmla="*/ 1003300 h 1003300"/>
              <a:gd name="connsiteX1" fmla="*/ 81830 w 261235"/>
              <a:gd name="connsiteY1" fmla="*/ 0 h 1003300"/>
              <a:gd name="connsiteX0" fmla="*/ 80718 w 162310"/>
              <a:gd name="connsiteY0" fmla="*/ 1003300 h 1003300"/>
              <a:gd name="connsiteX1" fmla="*/ 106118 w 162310"/>
              <a:gd name="connsiteY1" fmla="*/ 0 h 1003300"/>
              <a:gd name="connsiteX0" fmla="*/ 85926 w 131342"/>
              <a:gd name="connsiteY0" fmla="*/ 1120042 h 1120042"/>
              <a:gd name="connsiteX1" fmla="*/ 71300 w 131342"/>
              <a:gd name="connsiteY1" fmla="*/ 1 h 112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342" h="1120042">
                <a:moveTo>
                  <a:pt x="85926" y="1120042"/>
                </a:moveTo>
                <a:cubicBezTo>
                  <a:pt x="-185007" y="751742"/>
                  <a:pt x="291433" y="419101"/>
                  <a:pt x="71300" y="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4C98B050-6624-4560-A3E4-5137D0204278}"/>
              </a:ext>
            </a:extLst>
          </p:cNvPr>
          <p:cNvSpPr/>
          <p:nvPr/>
        </p:nvSpPr>
        <p:spPr>
          <a:xfrm>
            <a:off x="5846274" y="2571758"/>
            <a:ext cx="101060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ADBF5D-5F21-4D06-BBBB-6AAAD9372813}"/>
              </a:ext>
            </a:extLst>
          </p:cNvPr>
          <p:cNvSpPr txBox="1"/>
          <p:nvPr/>
        </p:nvSpPr>
        <p:spPr>
          <a:xfrm>
            <a:off x="3086100" y="1714500"/>
            <a:ext cx="189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 Productions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AEF2B-91B7-41E0-A680-4097EE665506}"/>
              </a:ext>
            </a:extLst>
          </p:cNvPr>
          <p:cNvSpPr txBox="1"/>
          <p:nvPr/>
        </p:nvSpPr>
        <p:spPr>
          <a:xfrm>
            <a:off x="7099300" y="1727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Convert 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EA6BC-6927-4318-BBBA-AF6E4AB2ECE3}"/>
              </a:ext>
            </a:extLst>
          </p:cNvPr>
          <p:cNvSpPr txBox="1"/>
          <p:nvPr/>
        </p:nvSpPr>
        <p:spPr>
          <a:xfrm>
            <a:off x="2837411" y="533677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b="1" dirty="0"/>
              <a:t>c</a:t>
            </a:r>
            <a:r>
              <a:rPr lang="en-US" dirty="0"/>
              <a:t> </a:t>
            </a:r>
            <a:r>
              <a:rPr lang="en-US" b="1" dirty="0"/>
              <a:t>d</a:t>
            </a:r>
          </a:p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b="1" dirty="0"/>
              <a:t>f</a:t>
            </a:r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A52D8C8C-3031-4E77-B28E-3FA97B77195A}"/>
              </a:ext>
            </a:extLst>
          </p:cNvPr>
          <p:cNvSpPr/>
          <p:nvPr/>
        </p:nvSpPr>
        <p:spPr>
          <a:xfrm>
            <a:off x="5065379" y="5164636"/>
            <a:ext cx="101060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7BC3F-CDBD-41C0-A10E-58FA4FE6CD92}"/>
              </a:ext>
            </a:extLst>
          </p:cNvPr>
          <p:cNvSpPr/>
          <p:nvPr/>
        </p:nvSpPr>
        <p:spPr>
          <a:xfrm>
            <a:off x="3352800" y="5397500"/>
            <a:ext cx="344905" cy="5207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7B5C9D-BE49-45D4-AD30-1123B2D4D58A}"/>
              </a:ext>
            </a:extLst>
          </p:cNvPr>
          <p:cNvSpPr/>
          <p:nvPr/>
        </p:nvSpPr>
        <p:spPr>
          <a:xfrm>
            <a:off x="3710006" y="5397501"/>
            <a:ext cx="311613" cy="27045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26741C-87F0-4D8F-B0D0-D5BD440EB1A5}"/>
              </a:ext>
            </a:extLst>
          </p:cNvPr>
          <p:cNvSpPr/>
          <p:nvPr/>
        </p:nvSpPr>
        <p:spPr>
          <a:xfrm>
            <a:off x="3714288" y="5689696"/>
            <a:ext cx="311613" cy="22850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D05FC-A7F3-4ADF-93B5-8AC75739B044}"/>
              </a:ext>
            </a:extLst>
          </p:cNvPr>
          <p:cNvSpPr/>
          <p:nvPr/>
        </p:nvSpPr>
        <p:spPr>
          <a:xfrm>
            <a:off x="3152241" y="5065391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α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5498E0-8588-4E0E-BA22-97354ABBC19A}"/>
              </a:ext>
            </a:extLst>
          </p:cNvPr>
          <p:cNvSpPr/>
          <p:nvPr/>
        </p:nvSpPr>
        <p:spPr>
          <a:xfrm>
            <a:off x="3898262" y="503395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β</a:t>
            </a:r>
            <a:r>
              <a:rPr lang="en-US" b="1" baseline="-25000" dirty="0">
                <a:solidFill>
                  <a:schemeClr val="accent2"/>
                </a:solidFill>
              </a:rPr>
              <a:t>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1F7E85-3E4C-42EE-87E6-873CCBACBA8E}"/>
              </a:ext>
            </a:extLst>
          </p:cNvPr>
          <p:cNvSpPr/>
          <p:nvPr/>
        </p:nvSpPr>
        <p:spPr>
          <a:xfrm>
            <a:off x="3954985" y="5803947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2"/>
                </a:solidFill>
              </a:rPr>
              <a:t>β</a:t>
            </a:r>
            <a:r>
              <a:rPr lang="en-US" b="1" baseline="-25000" dirty="0">
                <a:solidFill>
                  <a:schemeClr val="accent2"/>
                </a:solidFill>
              </a:rPr>
              <a:t>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B1918-88D0-4C2E-B55D-66B4A9D465FC}"/>
              </a:ext>
            </a:extLst>
          </p:cNvPr>
          <p:cNvSpPr txBox="1"/>
          <p:nvPr/>
        </p:nvSpPr>
        <p:spPr>
          <a:xfrm>
            <a:off x="6681784" y="5350309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en-US" i="1" dirty="0"/>
              <a:t>X’</a:t>
            </a:r>
          </a:p>
          <a:p>
            <a:r>
              <a:rPr lang="en-US" dirty="0"/>
              <a:t>X’ ::= </a:t>
            </a:r>
            <a:r>
              <a:rPr lang="en-US" b="1" dirty="0"/>
              <a:t>c d </a:t>
            </a:r>
            <a:r>
              <a:rPr lang="en-US" dirty="0"/>
              <a:t>|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9661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3" grpId="0"/>
      <p:bldP spid="22" grpId="0" animBg="1"/>
      <p:bldP spid="5" grpId="0" animBg="1"/>
      <p:bldP spid="24" grpId="0" animBg="1"/>
      <p:bldP spid="25" grpId="0" animBg="1"/>
      <p:bldP spid="7" grpId="0"/>
      <p:bldP spid="8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9401" y="2219437"/>
            <a:ext cx="2108199" cy="14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A234322-40D1-412F-990C-DF489B1399E2}"/>
              </a:ext>
            </a:extLst>
          </p:cNvPr>
          <p:cNvSpPr/>
          <p:nvPr/>
        </p:nvSpPr>
        <p:spPr>
          <a:xfrm>
            <a:off x="2547583" y="5553184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A → A </a:t>
            </a:r>
            <a:r>
              <a:rPr lang="el-GR" sz="3000" dirty="0"/>
              <a:t>α</a:t>
            </a:r>
            <a:r>
              <a:rPr lang="en-US" sz="3000" dirty="0"/>
              <a:t> | </a:t>
            </a:r>
            <a:r>
              <a:rPr lang="el-GR" sz="3000" dirty="0"/>
              <a:t>β</a:t>
            </a:r>
            <a:endParaRPr lang="en-US" sz="3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3A1C6E-37CC-45D0-BAEF-78E024ED1EEF}"/>
              </a:ext>
            </a:extLst>
          </p:cNvPr>
          <p:cNvSpPr/>
          <p:nvPr/>
        </p:nvSpPr>
        <p:spPr>
          <a:xfrm>
            <a:off x="7469693" y="5148848"/>
            <a:ext cx="151919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/>
              <a:t>A</a:t>
            </a:r>
            <a:r>
              <a:rPr lang="en-US" sz="3000" dirty="0"/>
              <a:t> → </a:t>
            </a:r>
            <a:r>
              <a:rPr lang="el-GR" sz="3000" dirty="0"/>
              <a:t>β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A’</a:t>
            </a:r>
            <a:r>
              <a:rPr lang="en-US" sz="3000" dirty="0"/>
              <a:t>→ </a:t>
            </a:r>
            <a:r>
              <a:rPr lang="el-GR" sz="3000" dirty="0"/>
              <a:t>α</a:t>
            </a:r>
            <a:r>
              <a:rPr lang="en-US" sz="3000" dirty="0"/>
              <a:t> </a:t>
            </a:r>
            <a:r>
              <a:rPr lang="en-US" sz="3000" i="1" dirty="0"/>
              <a:t>A’</a:t>
            </a:r>
          </a:p>
          <a:p>
            <a:r>
              <a:rPr lang="en-US" sz="3000" i="1" dirty="0"/>
              <a:t>     </a:t>
            </a:r>
            <a:r>
              <a:rPr lang="en-US" sz="3000" dirty="0"/>
              <a:t>|  </a:t>
            </a:r>
            <a:r>
              <a:rPr lang="el-GR" sz="3000" dirty="0"/>
              <a:t>ε</a:t>
            </a:r>
            <a:endParaRPr lang="en-US" sz="30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96364E-E0FF-48BB-8405-11B85882D702}"/>
              </a:ext>
            </a:extLst>
          </p:cNvPr>
          <p:cNvSpPr txBox="1"/>
          <p:nvPr/>
        </p:nvSpPr>
        <p:spPr>
          <a:xfrm>
            <a:off x="5198931" y="5830183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becomes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E6A3AB-25EC-4075-A65E-8C77D082426A}"/>
              </a:ext>
            </a:extLst>
          </p:cNvPr>
          <p:cNvSpPr/>
          <p:nvPr/>
        </p:nvSpPr>
        <p:spPr>
          <a:xfrm>
            <a:off x="4181903" y="2245528"/>
            <a:ext cx="3083766" cy="19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i="1" dirty="0"/>
              <a:t>Exp</a:t>
            </a:r>
            <a:r>
              <a:rPr lang="en-US" sz="2400" dirty="0"/>
              <a:t>  ::=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 </a:t>
            </a:r>
            <a:r>
              <a:rPr lang="en-US" sz="2400" b="1" dirty="0"/>
              <a:t>(</a:t>
            </a:r>
            <a:r>
              <a:rPr lang="en-US" sz="2400" dirty="0"/>
              <a:t>  </a:t>
            </a:r>
            <a:r>
              <a:rPr lang="en-US" sz="2400" b="1" dirty="0"/>
              <a:t>)</a:t>
            </a:r>
            <a:r>
              <a:rPr lang="en-US" sz="2400" dirty="0"/>
              <a:t>   </a:t>
            </a:r>
            <a:r>
              <a:rPr lang="en-US" sz="2400" i="1" dirty="0"/>
              <a:t>Exp'</a:t>
            </a:r>
          </a:p>
          <a:p>
            <a:pPr>
              <a:lnSpc>
                <a:spcPts val="3600"/>
              </a:lnSpc>
            </a:pPr>
            <a:r>
              <a:rPr lang="en-US" sz="2400" i="1" dirty="0"/>
              <a:t>Exp’</a:t>
            </a:r>
            <a:r>
              <a:rPr lang="en-US" sz="2400" dirty="0"/>
              <a:t> ::=  </a:t>
            </a:r>
            <a:r>
              <a:rPr lang="en-US" sz="2400" i="1" dirty="0"/>
              <a:t>Exp</a:t>
            </a:r>
            <a:r>
              <a:rPr lang="en-US" sz="2400" dirty="0"/>
              <a:t> 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EB4FF7-1110-529A-694E-BC61AE8CDD86}"/>
              </a:ext>
            </a:extLst>
          </p:cNvPr>
          <p:cNvSpPr/>
          <p:nvPr/>
        </p:nvSpPr>
        <p:spPr>
          <a:xfrm>
            <a:off x="3085429" y="2832100"/>
            <a:ext cx="495881" cy="28217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F3421B-DFF4-0F20-089E-30BB3248C414}"/>
              </a:ext>
            </a:extLst>
          </p:cNvPr>
          <p:cNvSpPr/>
          <p:nvPr/>
        </p:nvSpPr>
        <p:spPr>
          <a:xfrm>
            <a:off x="2501863" y="2395854"/>
            <a:ext cx="82299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C4367D-E56A-3BE1-1341-A3F38FD5A0C0}"/>
              </a:ext>
            </a:extLst>
          </p:cNvPr>
          <p:cNvSpPr/>
          <p:nvPr/>
        </p:nvSpPr>
        <p:spPr>
          <a:xfrm>
            <a:off x="2507560" y="3282948"/>
            <a:ext cx="393119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BA200-BF7D-1C74-DB44-03662BC2216B}"/>
              </a:ext>
            </a:extLst>
          </p:cNvPr>
          <p:cNvSpPr txBox="1"/>
          <p:nvPr/>
        </p:nvSpPr>
        <p:spPr>
          <a:xfrm>
            <a:off x="2208929" y="2125632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53B68-3DEE-F6D2-843F-F41EF6A8EBF7}"/>
              </a:ext>
            </a:extLst>
          </p:cNvPr>
          <p:cNvSpPr txBox="1"/>
          <p:nvPr/>
        </p:nvSpPr>
        <p:spPr>
          <a:xfrm>
            <a:off x="2193979" y="3011324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3AF483-BFD1-CCAA-290B-F6DCBBEEAE04}"/>
              </a:ext>
            </a:extLst>
          </p:cNvPr>
          <p:cNvSpPr txBox="1"/>
          <p:nvPr/>
        </p:nvSpPr>
        <p:spPr>
          <a:xfrm>
            <a:off x="2790825" y="2589670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r>
              <a:rPr lang="en-US" sz="1800" b="1" baseline="-25000" dirty="0">
                <a:solidFill>
                  <a:schemeClr val="accent6"/>
                </a:solidFill>
              </a:rPr>
              <a:t>1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4AD7233-9F92-8A60-6CD3-CFA99F46D295}"/>
              </a:ext>
            </a:extLst>
          </p:cNvPr>
          <p:cNvSpPr/>
          <p:nvPr/>
        </p:nvSpPr>
        <p:spPr>
          <a:xfrm>
            <a:off x="1613674" y="2394238"/>
            <a:ext cx="478412" cy="30705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9652A0-1A58-EFFF-0F62-CD978A16D3BF}"/>
              </a:ext>
            </a:extLst>
          </p:cNvPr>
          <p:cNvSpPr/>
          <p:nvPr/>
        </p:nvSpPr>
        <p:spPr>
          <a:xfrm>
            <a:off x="2447460" y="2824480"/>
            <a:ext cx="465285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A30FD6-1A8E-F724-055E-4D10E4920A87}"/>
              </a:ext>
            </a:extLst>
          </p:cNvPr>
          <p:cNvSpPr txBox="1"/>
          <p:nvPr/>
        </p:nvSpPr>
        <p:spPr>
          <a:xfrm>
            <a:off x="1358304" y="2177883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8D5673-398E-5750-0139-B5AB3B39F4DE}"/>
              </a:ext>
            </a:extLst>
          </p:cNvPr>
          <p:cNvSpPr txBox="1"/>
          <p:nvPr/>
        </p:nvSpPr>
        <p:spPr>
          <a:xfrm>
            <a:off x="2203570" y="2614673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B4E211-8C35-04C2-924A-2AC7739E6AAA}"/>
              </a:ext>
            </a:extLst>
          </p:cNvPr>
          <p:cNvSpPr/>
          <p:nvPr/>
        </p:nvSpPr>
        <p:spPr>
          <a:xfrm>
            <a:off x="4235169" y="2392611"/>
            <a:ext cx="564766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C76DD55-5E1E-7D5E-AC66-C10EDE50ACED}"/>
              </a:ext>
            </a:extLst>
          </p:cNvPr>
          <p:cNvSpPr/>
          <p:nvPr/>
        </p:nvSpPr>
        <p:spPr>
          <a:xfrm>
            <a:off x="6174216" y="2398258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089AF6-DBE1-B45F-DEE5-4D348EC24470}"/>
              </a:ext>
            </a:extLst>
          </p:cNvPr>
          <p:cNvSpPr txBox="1"/>
          <p:nvPr/>
        </p:nvSpPr>
        <p:spPr>
          <a:xfrm>
            <a:off x="4010161" y="2115710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A44CD9-EB2C-C4D1-F29F-C173117827B9}"/>
              </a:ext>
            </a:extLst>
          </p:cNvPr>
          <p:cNvSpPr txBox="1"/>
          <p:nvPr/>
        </p:nvSpPr>
        <p:spPr>
          <a:xfrm>
            <a:off x="6011777" y="2086557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C72187C-94C9-6AF5-E342-D1576AB6C54F}"/>
              </a:ext>
            </a:extLst>
          </p:cNvPr>
          <p:cNvSpPr/>
          <p:nvPr/>
        </p:nvSpPr>
        <p:spPr>
          <a:xfrm>
            <a:off x="5274537" y="2394188"/>
            <a:ext cx="82299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4648B8-186C-946E-5656-50615B8E8C2F}"/>
              </a:ext>
            </a:extLst>
          </p:cNvPr>
          <p:cNvSpPr txBox="1"/>
          <p:nvPr/>
        </p:nvSpPr>
        <p:spPr>
          <a:xfrm>
            <a:off x="4968903" y="2177306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86E5B90-93EC-6F33-BABF-2C2F33069234}"/>
              </a:ext>
            </a:extLst>
          </p:cNvPr>
          <p:cNvSpPr/>
          <p:nvPr/>
        </p:nvSpPr>
        <p:spPr>
          <a:xfrm>
            <a:off x="5304790" y="2843768"/>
            <a:ext cx="314960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4DCE79-5538-835C-1546-EB3E794A09C0}"/>
              </a:ext>
            </a:extLst>
          </p:cNvPr>
          <p:cNvSpPr txBox="1"/>
          <p:nvPr/>
        </p:nvSpPr>
        <p:spPr>
          <a:xfrm>
            <a:off x="4979063" y="2621806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A3D09EA-52AA-B352-A55E-85213D4AD4BF}"/>
              </a:ext>
            </a:extLst>
          </p:cNvPr>
          <p:cNvSpPr/>
          <p:nvPr/>
        </p:nvSpPr>
        <p:spPr>
          <a:xfrm>
            <a:off x="5829192" y="2842401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2EE5E4-9A6E-540E-9373-33ED903CF630}"/>
              </a:ext>
            </a:extLst>
          </p:cNvPr>
          <p:cNvSpPr txBox="1"/>
          <p:nvPr/>
        </p:nvSpPr>
        <p:spPr>
          <a:xfrm>
            <a:off x="5571503" y="2637380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F64B6AA-416F-E750-1284-4E70B3F67451}"/>
              </a:ext>
            </a:extLst>
          </p:cNvPr>
          <p:cNvSpPr/>
          <p:nvPr/>
        </p:nvSpPr>
        <p:spPr>
          <a:xfrm>
            <a:off x="4261596" y="3289798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166FA3-7352-2257-A5AA-C454DF0EB63D}"/>
              </a:ext>
            </a:extLst>
          </p:cNvPr>
          <p:cNvSpPr txBox="1"/>
          <p:nvPr/>
        </p:nvSpPr>
        <p:spPr>
          <a:xfrm>
            <a:off x="4022957" y="3039057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F378F8A-6871-91E1-6949-3BBFA5EBEE88}"/>
              </a:ext>
            </a:extLst>
          </p:cNvPr>
          <p:cNvSpPr/>
          <p:nvPr/>
        </p:nvSpPr>
        <p:spPr>
          <a:xfrm>
            <a:off x="5271992" y="3333271"/>
            <a:ext cx="495881" cy="28217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73D3EA-1AE0-8989-B9CC-5F0879573C49}"/>
              </a:ext>
            </a:extLst>
          </p:cNvPr>
          <p:cNvSpPr txBox="1"/>
          <p:nvPr/>
        </p:nvSpPr>
        <p:spPr>
          <a:xfrm>
            <a:off x="4954528" y="3067981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r>
              <a:rPr lang="en-US" sz="1800" b="1" baseline="-25000" dirty="0">
                <a:solidFill>
                  <a:schemeClr val="accent6"/>
                </a:solidFill>
              </a:rPr>
              <a:t>1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C605A6F-669F-010E-CAAD-C618F88BF537}"/>
              </a:ext>
            </a:extLst>
          </p:cNvPr>
          <p:cNvSpPr/>
          <p:nvPr/>
        </p:nvSpPr>
        <p:spPr>
          <a:xfrm>
            <a:off x="5861669" y="3314676"/>
            <a:ext cx="564766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0415CD-465C-D68A-6147-DEA3C344C2AC}"/>
              </a:ext>
            </a:extLst>
          </p:cNvPr>
          <p:cNvSpPr txBox="1"/>
          <p:nvPr/>
        </p:nvSpPr>
        <p:spPr>
          <a:xfrm>
            <a:off x="5661130" y="3063935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03C8D6C-4491-2802-08A2-5BF2CF90076E}"/>
              </a:ext>
            </a:extLst>
          </p:cNvPr>
          <p:cNvSpPr/>
          <p:nvPr/>
        </p:nvSpPr>
        <p:spPr>
          <a:xfrm>
            <a:off x="5155707" y="3790620"/>
            <a:ext cx="311617" cy="28217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EAE41A-6B92-4454-9C3A-0861893DEFF8}"/>
              </a:ext>
            </a:extLst>
          </p:cNvPr>
          <p:cNvSpPr txBox="1"/>
          <p:nvPr/>
        </p:nvSpPr>
        <p:spPr>
          <a:xfrm>
            <a:off x="4498875" y="3512481"/>
            <a:ext cx="1120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</a:t>
            </a:r>
            <a:r>
              <a:rPr lang="en-US" sz="1800" b="1" dirty="0">
                <a:solidFill>
                  <a:schemeClr val="accent4"/>
                </a:solidFill>
              </a:rPr>
              <a:t>ew </a:t>
            </a:r>
            <a:r>
              <a:rPr lang="el-GR" sz="1800" b="1" dirty="0">
                <a:solidFill>
                  <a:schemeClr val="accent4"/>
                </a:solidFill>
              </a:rPr>
              <a:t>ε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/>
      <p:bldP spid="21" grpId="0"/>
      <p:bldP spid="12" grpId="0"/>
      <p:bldP spid="2" grpId="0" animBg="1"/>
      <p:bldP spid="5" grpId="0" animBg="1"/>
      <p:bldP spid="7" grpId="0" animBg="1"/>
      <p:bldP spid="10" grpId="0"/>
      <p:bldP spid="11" grpId="0"/>
      <p:bldP spid="20" grpId="0"/>
      <p:bldP spid="22" grpId="0" animBg="1"/>
      <p:bldP spid="23" grpId="0" animBg="1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4" y="1371600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Left-factored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B935F-B6E0-493F-83CB-BFB72553197F}"/>
              </a:ext>
            </a:extLst>
          </p:cNvPr>
          <p:cNvCxnSpPr/>
          <p:nvPr/>
        </p:nvCxnSpPr>
        <p:spPr>
          <a:xfrm>
            <a:off x="73152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44D329F-7FAE-45B2-A8A7-5EE3FA015D16}"/>
              </a:ext>
            </a:extLst>
          </p:cNvPr>
          <p:cNvSpPr/>
          <p:nvPr/>
        </p:nvSpPr>
        <p:spPr>
          <a:xfrm>
            <a:off x="6959003" y="5354978"/>
            <a:ext cx="23921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n-US" sz="3600" i="1" dirty="0"/>
              <a:t>A’</a:t>
            </a:r>
          </a:p>
          <a:p>
            <a:r>
              <a:rPr lang="en-US" sz="3600" i="1" dirty="0"/>
              <a:t>A’</a:t>
            </a:r>
            <a:r>
              <a:rPr lang="en-US" sz="3600" dirty="0"/>
              <a:t> →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02246B-15E5-4F55-962F-4314F91AD258}"/>
              </a:ext>
            </a:extLst>
          </p:cNvPr>
          <p:cNvSpPr/>
          <p:nvPr/>
        </p:nvSpPr>
        <p:spPr>
          <a:xfrm>
            <a:off x="2293399" y="5659778"/>
            <a:ext cx="3033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/>
              <a:t>A</a:t>
            </a:r>
            <a:r>
              <a:rPr lang="en-US" sz="3600" dirty="0"/>
              <a:t> →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1</a:t>
            </a:r>
            <a:r>
              <a:rPr lang="en-US" sz="3600" dirty="0"/>
              <a:t> | </a:t>
            </a:r>
            <a:r>
              <a:rPr lang="el-GR" sz="3600" dirty="0"/>
              <a:t>α</a:t>
            </a:r>
            <a:r>
              <a:rPr lang="en-US" sz="3600" dirty="0"/>
              <a:t> </a:t>
            </a:r>
            <a:r>
              <a:rPr lang="el-GR" sz="3600" dirty="0"/>
              <a:t>β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33444-C7A6-436F-AD7E-3F82BE2F18F9}"/>
              </a:ext>
            </a:extLst>
          </p:cNvPr>
          <p:cNvSpPr txBox="1"/>
          <p:nvPr/>
        </p:nvSpPr>
        <p:spPr>
          <a:xfrm>
            <a:off x="5326601" y="5770475"/>
            <a:ext cx="10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becomes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C1D008-3270-F0B1-8749-35C8DB74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1" y="2219437"/>
            <a:ext cx="2108199" cy="14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08B0D-7125-495F-95AB-616F3A0D97DC}"/>
              </a:ext>
            </a:extLst>
          </p:cNvPr>
          <p:cNvSpPr/>
          <p:nvPr/>
        </p:nvSpPr>
        <p:spPr>
          <a:xfrm>
            <a:off x="4181903" y="2245528"/>
            <a:ext cx="3083766" cy="19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i="1" dirty="0"/>
              <a:t>Exp</a:t>
            </a:r>
            <a:r>
              <a:rPr lang="en-US" sz="2400" dirty="0"/>
              <a:t>  ::=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 </a:t>
            </a:r>
            <a:r>
              <a:rPr lang="en-US" sz="2400" b="1" dirty="0"/>
              <a:t>(</a:t>
            </a:r>
            <a:r>
              <a:rPr lang="en-US" sz="2400" dirty="0"/>
              <a:t>  </a:t>
            </a:r>
            <a:r>
              <a:rPr lang="en-US" sz="2400" b="1" dirty="0"/>
              <a:t>)</a:t>
            </a:r>
            <a:r>
              <a:rPr lang="en-US" sz="2400" dirty="0"/>
              <a:t>   </a:t>
            </a:r>
            <a:r>
              <a:rPr lang="en-US" sz="2400" i="1" dirty="0"/>
              <a:t>Exp'</a:t>
            </a:r>
          </a:p>
          <a:p>
            <a:pPr>
              <a:lnSpc>
                <a:spcPts val="3600"/>
              </a:lnSpc>
            </a:pPr>
            <a:r>
              <a:rPr lang="en-US" sz="2400" i="1" dirty="0"/>
              <a:t>Exp’</a:t>
            </a:r>
            <a:r>
              <a:rPr lang="en-US" sz="2400" dirty="0"/>
              <a:t> ::=  </a:t>
            </a:r>
            <a:r>
              <a:rPr lang="en-US" sz="2400" i="1" dirty="0"/>
              <a:t>Exp</a:t>
            </a:r>
            <a:r>
              <a:rPr lang="en-US" sz="2400" dirty="0"/>
              <a:t> 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EEC5178-EFCC-1BD8-E186-A0028AAF9C42}"/>
              </a:ext>
            </a:extLst>
          </p:cNvPr>
          <p:cNvSpPr/>
          <p:nvPr/>
        </p:nvSpPr>
        <p:spPr>
          <a:xfrm rot="19018561">
            <a:off x="5371645" y="1733615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C1DEAE-EA75-8647-7D7A-8CC931C98829}"/>
              </a:ext>
            </a:extLst>
          </p:cNvPr>
          <p:cNvSpPr/>
          <p:nvPr/>
        </p:nvSpPr>
        <p:spPr>
          <a:xfrm>
            <a:off x="4235169" y="2392611"/>
            <a:ext cx="564766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AA974-9573-AAB1-5D6E-107B1368F288}"/>
              </a:ext>
            </a:extLst>
          </p:cNvPr>
          <p:cNvSpPr txBox="1"/>
          <p:nvPr/>
        </p:nvSpPr>
        <p:spPr>
          <a:xfrm>
            <a:off x="4010161" y="2115710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CF89C9-8324-5AF2-2681-D23FC7CF09A9}"/>
              </a:ext>
            </a:extLst>
          </p:cNvPr>
          <p:cNvSpPr/>
          <p:nvPr/>
        </p:nvSpPr>
        <p:spPr>
          <a:xfrm>
            <a:off x="5432017" y="2386568"/>
            <a:ext cx="1357403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C72173-0D7D-9628-3726-30B031719E55}"/>
              </a:ext>
            </a:extLst>
          </p:cNvPr>
          <p:cNvSpPr txBox="1"/>
          <p:nvPr/>
        </p:nvSpPr>
        <p:spPr>
          <a:xfrm>
            <a:off x="6725924" y="2188695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C072B5-B21D-FFEA-F796-6F5EA2E4B3AA}"/>
              </a:ext>
            </a:extLst>
          </p:cNvPr>
          <p:cNvSpPr/>
          <p:nvPr/>
        </p:nvSpPr>
        <p:spPr>
          <a:xfrm>
            <a:off x="5264372" y="2388391"/>
            <a:ext cx="150221" cy="3125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5CDAE3-CB32-E486-8D37-197906811673}"/>
              </a:ext>
            </a:extLst>
          </p:cNvPr>
          <p:cNvSpPr txBox="1"/>
          <p:nvPr/>
        </p:nvSpPr>
        <p:spPr>
          <a:xfrm>
            <a:off x="5033268" y="2105321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9559CD6-3679-C608-8539-491CE08F5A3F}"/>
              </a:ext>
            </a:extLst>
          </p:cNvPr>
          <p:cNvSpPr/>
          <p:nvPr/>
        </p:nvSpPr>
        <p:spPr>
          <a:xfrm>
            <a:off x="5480879" y="2851695"/>
            <a:ext cx="92601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BA8278-A94F-1460-72C3-8A642E26DDEF}"/>
              </a:ext>
            </a:extLst>
          </p:cNvPr>
          <p:cNvSpPr txBox="1"/>
          <p:nvPr/>
        </p:nvSpPr>
        <p:spPr>
          <a:xfrm>
            <a:off x="6336972" y="2635171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ABEF91-ACB7-8093-E78E-03B71C95E7D9}"/>
              </a:ext>
            </a:extLst>
          </p:cNvPr>
          <p:cNvSpPr/>
          <p:nvPr/>
        </p:nvSpPr>
        <p:spPr>
          <a:xfrm>
            <a:off x="5273506" y="2858462"/>
            <a:ext cx="150221" cy="3125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B60FD-F078-CADA-CF02-CC53E3EE4CE4}"/>
              </a:ext>
            </a:extLst>
          </p:cNvPr>
          <p:cNvSpPr txBox="1"/>
          <p:nvPr/>
        </p:nvSpPr>
        <p:spPr>
          <a:xfrm>
            <a:off x="5042402" y="2575392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/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Exp</a:t>
                </a:r>
                <a:r>
                  <a:rPr lang="en-US" sz="2400" dirty="0"/>
                  <a:t>   ::= </a:t>
                </a:r>
                <a:r>
                  <a:rPr lang="en-US" sz="2400" b="1" dirty="0"/>
                  <a:t>(</a:t>
                </a:r>
                <a:r>
                  <a:rPr lang="en-US" sz="2400" dirty="0"/>
                  <a:t>  </a:t>
                </a:r>
                <a:r>
                  <a:rPr lang="en-US" sz="2400" i="1" dirty="0"/>
                  <a:t>Exp''</a:t>
                </a:r>
              </a:p>
              <a:p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/>
                  <a:t>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|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Exp'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  |   </a:t>
                </a:r>
                <a:r>
                  <a:rPr lang="el-GR" sz="2400" dirty="0"/>
                  <a:t>ε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  <a:blipFill>
                <a:blip r:embed="rId2"/>
                <a:stretch>
                  <a:fillRect l="-266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A8BEC3A-683B-B385-3A53-1158157F6604}"/>
              </a:ext>
            </a:extLst>
          </p:cNvPr>
          <p:cNvSpPr/>
          <p:nvPr/>
        </p:nvSpPr>
        <p:spPr>
          <a:xfrm>
            <a:off x="8950436" y="2337298"/>
            <a:ext cx="697940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2872D8-44E1-AFAF-D072-BF0A546F3438}"/>
              </a:ext>
            </a:extLst>
          </p:cNvPr>
          <p:cNvSpPr txBox="1"/>
          <p:nvPr/>
        </p:nvSpPr>
        <p:spPr>
          <a:xfrm>
            <a:off x="9600797" y="2117037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6E91C6-5AD3-C7FE-A035-F1C4C81069C9}"/>
              </a:ext>
            </a:extLst>
          </p:cNvPr>
          <p:cNvSpPr/>
          <p:nvPr/>
        </p:nvSpPr>
        <p:spPr>
          <a:xfrm>
            <a:off x="8719511" y="2340088"/>
            <a:ext cx="150221" cy="31250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784B21-6FFF-CCC0-FA6C-886DC1C57510}"/>
              </a:ext>
            </a:extLst>
          </p:cNvPr>
          <p:cNvSpPr txBox="1"/>
          <p:nvPr/>
        </p:nvSpPr>
        <p:spPr>
          <a:xfrm>
            <a:off x="8488407" y="2057018"/>
            <a:ext cx="43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6"/>
                </a:solidFill>
              </a:rPr>
              <a:t>α</a:t>
            </a:r>
            <a:endParaRPr lang="en-US" b="1" baseline="-25000" dirty="0">
              <a:solidFill>
                <a:schemeClr val="accent6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BFD212-8F27-EAB6-19B8-DE66A8F37F85}"/>
              </a:ext>
            </a:extLst>
          </p:cNvPr>
          <p:cNvSpPr/>
          <p:nvPr/>
        </p:nvSpPr>
        <p:spPr>
          <a:xfrm>
            <a:off x="7645278" y="2670766"/>
            <a:ext cx="697940" cy="314325"/>
          </a:xfrm>
          <a:prstGeom prst="roundRect">
            <a:avLst/>
          </a:prstGeom>
          <a:noFill/>
          <a:ln>
            <a:solidFill>
              <a:srgbClr val="B686D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7BEB2-CA62-E977-F9C8-BDE0D2DB1241}"/>
              </a:ext>
            </a:extLst>
          </p:cNvPr>
          <p:cNvSpPr txBox="1"/>
          <p:nvPr/>
        </p:nvSpPr>
        <p:spPr>
          <a:xfrm>
            <a:off x="7340599" y="2491145"/>
            <a:ext cx="43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686DA"/>
                </a:solidFill>
              </a:rPr>
              <a:t>A’</a:t>
            </a:r>
            <a:endParaRPr lang="en-US" b="1" dirty="0">
              <a:solidFill>
                <a:srgbClr val="B686DA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3D22F90-54D1-3214-5C62-C0476FEF65B7}"/>
              </a:ext>
            </a:extLst>
          </p:cNvPr>
          <p:cNvSpPr/>
          <p:nvPr/>
        </p:nvSpPr>
        <p:spPr>
          <a:xfrm>
            <a:off x="7664515" y="2337298"/>
            <a:ext cx="564766" cy="31432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4F46D6-ACCA-9EE4-106B-D227C5B71133}"/>
              </a:ext>
            </a:extLst>
          </p:cNvPr>
          <p:cNvSpPr txBox="1"/>
          <p:nvPr/>
        </p:nvSpPr>
        <p:spPr>
          <a:xfrm>
            <a:off x="7439507" y="2060397"/>
            <a:ext cx="335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7D305CB-13D8-AA25-0392-BF0F2C40163B}"/>
              </a:ext>
            </a:extLst>
          </p:cNvPr>
          <p:cNvSpPr/>
          <p:nvPr/>
        </p:nvSpPr>
        <p:spPr>
          <a:xfrm>
            <a:off x="8699976" y="2705270"/>
            <a:ext cx="1357403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72F5C5-B2D1-63FC-FC48-0ECB53E255F9}"/>
              </a:ext>
            </a:extLst>
          </p:cNvPr>
          <p:cNvSpPr txBox="1"/>
          <p:nvPr/>
        </p:nvSpPr>
        <p:spPr>
          <a:xfrm>
            <a:off x="9993883" y="2512477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1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DFAACA5-7474-2A06-A1E4-3DA579AEB043}"/>
              </a:ext>
            </a:extLst>
          </p:cNvPr>
          <p:cNvSpPr/>
          <p:nvPr/>
        </p:nvSpPr>
        <p:spPr>
          <a:xfrm>
            <a:off x="8611678" y="3081497"/>
            <a:ext cx="926017" cy="31432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019B4F-EDC8-82D9-8241-886874671536}"/>
              </a:ext>
            </a:extLst>
          </p:cNvPr>
          <p:cNvSpPr txBox="1"/>
          <p:nvPr/>
        </p:nvSpPr>
        <p:spPr>
          <a:xfrm>
            <a:off x="9498251" y="2976733"/>
            <a:ext cx="495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accent5"/>
                </a:solidFill>
              </a:rPr>
              <a:t>β</a:t>
            </a:r>
            <a:r>
              <a:rPr lang="en-US" sz="1800" b="1" baseline="-25000" dirty="0">
                <a:solidFill>
                  <a:schemeClr val="accent5"/>
                </a:solidFill>
              </a:rPr>
              <a:t>2</a:t>
            </a:r>
            <a:endParaRPr lang="en-US" b="1" baseline="-25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7" grpId="0"/>
      <p:bldP spid="8" grpId="0" animBg="1"/>
      <p:bldP spid="11" grpId="0"/>
      <p:bldP spid="12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FF004A6-D51D-49EE-BC0F-7F92BE37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Attempt LL(1) Conversion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1" y="1411069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Remove immediate left-recursion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6334" y="1371600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Left-factored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6D5843-67DD-4283-B536-98551B1D658A}"/>
              </a:ext>
            </a:extLst>
          </p:cNvPr>
          <p:cNvCxnSpPr/>
          <p:nvPr/>
        </p:nvCxnSpPr>
        <p:spPr>
          <a:xfrm>
            <a:off x="36576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1B935F-B6E0-493F-83CB-BFB72553197F}"/>
              </a:ext>
            </a:extLst>
          </p:cNvPr>
          <p:cNvCxnSpPr/>
          <p:nvPr/>
        </p:nvCxnSpPr>
        <p:spPr>
          <a:xfrm>
            <a:off x="7315200" y="16002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DC1D008-3270-F0B1-8749-35C8DB74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1" y="2219437"/>
            <a:ext cx="2108199" cy="144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::=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</a:t>
            </a:r>
            <a:r>
              <a:rPr lang="en-US" altLang="en-US" sz="2400" i="1" dirty="0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altLang="en-US" sz="2400" i="1" dirty="0" err="1" bmk="">
                <a:solidFill>
                  <a:srgbClr val="000000"/>
                </a:solidFill>
                <a:cs typeface="Times New Roman" pitchFamily="18" charset="0"/>
              </a:rPr>
              <a:t>Exp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lv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      | 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2400" dirty="0" bmk="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altLang="en-US" sz="2400" b="1" dirty="0" bmk="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608B0D-7125-495F-95AB-616F3A0D97DC}"/>
              </a:ext>
            </a:extLst>
          </p:cNvPr>
          <p:cNvSpPr/>
          <p:nvPr/>
        </p:nvSpPr>
        <p:spPr>
          <a:xfrm>
            <a:off x="4181903" y="2245528"/>
            <a:ext cx="3083766" cy="190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i="1" dirty="0"/>
              <a:t>Exp</a:t>
            </a:r>
            <a:r>
              <a:rPr lang="en-US" sz="2400" dirty="0"/>
              <a:t>  ::=  </a:t>
            </a:r>
            <a:r>
              <a:rPr lang="en-US" sz="2400" b="1" dirty="0"/>
              <a:t>(</a:t>
            </a:r>
            <a:r>
              <a:rPr lang="en-US" sz="2400" dirty="0"/>
              <a:t> </a:t>
            </a:r>
            <a:r>
              <a:rPr lang="en-US" sz="2400" i="1" dirty="0"/>
              <a:t>Exp</a:t>
            </a:r>
            <a:r>
              <a:rPr lang="en-US" sz="2400" dirty="0"/>
              <a:t> </a:t>
            </a:r>
            <a:r>
              <a:rPr lang="en-US" sz="2400" b="1" dirty="0"/>
              <a:t>)</a:t>
            </a:r>
            <a:r>
              <a:rPr lang="en-US" sz="2400" dirty="0"/>
              <a:t>  </a:t>
            </a:r>
            <a:r>
              <a:rPr lang="en-US" sz="2400" i="1" dirty="0"/>
              <a:t>Exp’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 </a:t>
            </a:r>
            <a:r>
              <a:rPr lang="en-US" sz="2400" b="1" dirty="0"/>
              <a:t>(</a:t>
            </a:r>
            <a:r>
              <a:rPr lang="en-US" sz="2400" dirty="0"/>
              <a:t>  </a:t>
            </a:r>
            <a:r>
              <a:rPr lang="en-US" sz="2400" b="1" dirty="0"/>
              <a:t>)</a:t>
            </a:r>
            <a:r>
              <a:rPr lang="en-US" sz="2400" dirty="0"/>
              <a:t>   </a:t>
            </a:r>
            <a:r>
              <a:rPr lang="en-US" sz="2400" i="1" dirty="0"/>
              <a:t>Exp'</a:t>
            </a:r>
          </a:p>
          <a:p>
            <a:pPr>
              <a:lnSpc>
                <a:spcPts val="3600"/>
              </a:lnSpc>
            </a:pPr>
            <a:r>
              <a:rPr lang="en-US" sz="2400" i="1" dirty="0"/>
              <a:t>Exp’</a:t>
            </a:r>
            <a:r>
              <a:rPr lang="en-US" sz="2400" dirty="0"/>
              <a:t> ::=  </a:t>
            </a:r>
            <a:r>
              <a:rPr lang="en-US" sz="2400" i="1" dirty="0"/>
              <a:t>Exp</a:t>
            </a:r>
            <a:r>
              <a:rPr lang="en-US" sz="2400" dirty="0"/>
              <a:t>  </a:t>
            </a:r>
            <a:r>
              <a:rPr lang="en-US" sz="2400" i="1" dirty="0" err="1"/>
              <a:t>Exp</a:t>
            </a:r>
            <a:r>
              <a:rPr lang="en-US" sz="2400" i="1" dirty="0"/>
              <a:t>’</a:t>
            </a:r>
            <a:r>
              <a:rPr lang="en-US" sz="2400" dirty="0"/>
              <a:t> </a:t>
            </a:r>
          </a:p>
          <a:p>
            <a:pPr>
              <a:lnSpc>
                <a:spcPts val="3600"/>
              </a:lnSpc>
            </a:pPr>
            <a:r>
              <a:rPr lang="en-US" sz="2400" dirty="0"/>
              <a:t>          |  </a:t>
            </a:r>
            <a:r>
              <a:rPr lang="el-GR" sz="2400" dirty="0"/>
              <a:t>ε</a:t>
            </a:r>
            <a:endParaRPr lang="en-US" sz="2400" dirty="0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EEC5178-EFCC-1BD8-E186-A0028AAF9C42}"/>
              </a:ext>
            </a:extLst>
          </p:cNvPr>
          <p:cNvSpPr/>
          <p:nvPr/>
        </p:nvSpPr>
        <p:spPr>
          <a:xfrm rot="19018561">
            <a:off x="5371645" y="1733615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/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Exp</a:t>
                </a:r>
                <a:r>
                  <a:rPr lang="en-US" sz="2400" dirty="0"/>
                  <a:t>   ::= </a:t>
                </a:r>
                <a:r>
                  <a:rPr lang="en-US" sz="2400" b="1" dirty="0"/>
                  <a:t>(</a:t>
                </a:r>
                <a:r>
                  <a:rPr lang="en-US" sz="2400" dirty="0"/>
                  <a:t>  </a:t>
                </a:r>
                <a:r>
                  <a:rPr lang="en-US" sz="2400" i="1" dirty="0"/>
                  <a:t>Exp''</a:t>
                </a:r>
              </a:p>
              <a:p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400" dirty="0"/>
                  <a:t>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| </a:t>
                </a:r>
                <a:r>
                  <a:rPr lang="en-US" sz="2400" b="1" dirty="0"/>
                  <a:t>)</a:t>
                </a:r>
                <a:r>
                  <a:rPr lang="en-US" sz="2400" dirty="0"/>
                  <a:t> </a:t>
                </a:r>
                <a:r>
                  <a:rPr lang="en-US" sz="2400" i="1" dirty="0"/>
                  <a:t>Exp'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::= </a:t>
                </a:r>
                <a:r>
                  <a:rPr lang="en-US" sz="2400" i="1" dirty="0"/>
                  <a:t>Exp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Exp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  |   </a:t>
                </a:r>
                <a:r>
                  <a:rPr lang="el-GR" sz="2400" dirty="0"/>
                  <a:t>ε</a:t>
                </a:r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502F29-93E1-3AE6-A72A-5FD7F9ED6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847" y="2256924"/>
                <a:ext cx="3431630" cy="1938992"/>
              </a:xfrm>
              <a:prstGeom prst="rect">
                <a:avLst/>
              </a:prstGeom>
              <a:blipFill>
                <a:blip r:embed="rId2"/>
                <a:stretch>
                  <a:fillRect l="-266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-Shape 13">
            <a:extLst>
              <a:ext uri="{FF2B5EF4-FFF2-40B4-BE49-F238E27FC236}">
                <a16:creationId xmlns:a16="http://schemas.microsoft.com/office/drawing/2014/main" id="{30F63286-9747-E5AB-1651-D4F0422E4A72}"/>
              </a:ext>
            </a:extLst>
          </p:cNvPr>
          <p:cNvSpPr/>
          <p:nvPr/>
        </p:nvSpPr>
        <p:spPr>
          <a:xfrm rot="19018561">
            <a:off x="8683281" y="1696691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FD381-7C1D-496D-82BC-32ABEF61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Current Status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(Predictive) Parsing - LL(1)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We’ve removed 2 disqualifiers from LL(1)</a:t>
            </a:r>
          </a:p>
          <a:p>
            <a:pPr lvl="1"/>
            <a:r>
              <a:rPr lang="en-US" dirty="0"/>
              <a:t>Left-recursive grammar</a:t>
            </a:r>
            <a:endParaRPr lang="en-US" b="1" dirty="0"/>
          </a:p>
          <a:p>
            <a:pPr lvl="1"/>
            <a:r>
              <a:rPr lang="en-US" b="1" dirty="0"/>
              <a:t>Not</a:t>
            </a:r>
            <a:r>
              <a:rPr lang="en-US" dirty="0"/>
              <a:t> Left-Factored grammar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Housekeeping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Projects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Trials</a:t>
            </a:r>
          </a:p>
          <a:p>
            <a:r>
              <a:rPr lang="en-US" dirty="0"/>
              <a:t>Trial 1 due tonight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4819A7-8C99-413E-8D37-72504E923C30}"/>
                  </a:ext>
                </a:extLst>
              </p14:cNvPr>
              <p14:cNvContentPartPr/>
              <p14:nvPr/>
            </p14:nvContentPartPr>
            <p14:xfrm>
              <a:off x="2318400" y="2052000"/>
              <a:ext cx="7956000" cy="377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4819A7-8C99-413E-8D37-72504E923C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9040" y="2042640"/>
                <a:ext cx="7974720" cy="37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02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5700" y="3200400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38978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5700" y="3886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3886200"/>
            <a:ext cx="8000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900" y="46598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2700" y="4648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1337" y="4659868"/>
            <a:ext cx="8052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0145" y="5269468"/>
            <a:ext cx="7671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6900" y="58790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58671" y="5290101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5500" y="46482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133600" y="1676400"/>
            <a:ext cx="3352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–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>
            <a:cxnSpLocks/>
            <a:stCxn id="5" idx="2"/>
            <a:endCxn id="6" idx="0"/>
          </p:cNvCxnSpPr>
          <p:nvPr/>
        </p:nvCxnSpPr>
        <p:spPr>
          <a:xfrm flipH="1">
            <a:off x="2819400" y="3569732"/>
            <a:ext cx="11430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Connector 21"/>
          <p:cNvCxnSpPr>
            <a:cxnSpLocks/>
            <a:stCxn id="5" idx="2"/>
            <a:endCxn id="7" idx="0"/>
          </p:cNvCxnSpPr>
          <p:nvPr/>
        </p:nvCxnSpPr>
        <p:spPr>
          <a:xfrm>
            <a:off x="3962400" y="3569732"/>
            <a:ext cx="0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>
            <a:cxnSpLocks/>
            <a:stCxn id="5" idx="2"/>
            <a:endCxn id="8" idx="0"/>
          </p:cNvCxnSpPr>
          <p:nvPr/>
        </p:nvCxnSpPr>
        <p:spPr>
          <a:xfrm>
            <a:off x="3962401" y="3569732"/>
            <a:ext cx="93344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Connector 25"/>
          <p:cNvCxnSpPr>
            <a:stCxn id="6" idx="2"/>
            <a:endCxn id="9" idx="0"/>
          </p:cNvCxnSpPr>
          <p:nvPr/>
        </p:nvCxnSpPr>
        <p:spPr>
          <a:xfrm flipH="1">
            <a:off x="2133600" y="4267200"/>
            <a:ext cx="685800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6" idx="2"/>
            <a:endCxn id="10" idx="0"/>
          </p:cNvCxnSpPr>
          <p:nvPr/>
        </p:nvCxnSpPr>
        <p:spPr>
          <a:xfrm>
            <a:off x="2819400" y="42672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0" name="Straight Connector 29"/>
          <p:cNvCxnSpPr>
            <a:cxnSpLocks/>
            <a:stCxn id="6" idx="2"/>
            <a:endCxn id="12" idx="0"/>
          </p:cNvCxnSpPr>
          <p:nvPr/>
        </p:nvCxnSpPr>
        <p:spPr>
          <a:xfrm>
            <a:off x="2819401" y="4267200"/>
            <a:ext cx="704549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2" name="Straight Connector 31"/>
          <p:cNvCxnSpPr>
            <a:cxnSpLocks/>
            <a:stCxn id="9" idx="2"/>
            <a:endCxn id="13" idx="0"/>
          </p:cNvCxnSpPr>
          <p:nvPr/>
        </p:nvCxnSpPr>
        <p:spPr>
          <a:xfrm>
            <a:off x="2133600" y="5029200"/>
            <a:ext cx="104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4" name="Straight Connector 33"/>
          <p:cNvCxnSpPr>
            <a:cxnSpLocks/>
            <a:stCxn id="13" idx="2"/>
            <a:endCxn id="14" idx="0"/>
          </p:cNvCxnSpPr>
          <p:nvPr/>
        </p:nvCxnSpPr>
        <p:spPr>
          <a:xfrm flipH="1">
            <a:off x="2133600" y="5638800"/>
            <a:ext cx="104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/>
          <p:cNvCxnSpPr>
            <a:cxnSpLocks/>
            <a:stCxn id="12" idx="2"/>
            <a:endCxn id="15" idx="0"/>
          </p:cNvCxnSpPr>
          <p:nvPr/>
        </p:nvCxnSpPr>
        <p:spPr>
          <a:xfrm>
            <a:off x="3523949" y="5029201"/>
            <a:ext cx="1422" cy="26090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/>
          <p:cNvCxnSpPr>
            <a:cxnSpLocks/>
            <a:stCxn id="8" idx="2"/>
            <a:endCxn id="16" idx="0"/>
          </p:cNvCxnSpPr>
          <p:nvPr/>
        </p:nvCxnSpPr>
        <p:spPr>
          <a:xfrm>
            <a:off x="4895850" y="4255532"/>
            <a:ext cx="6351" cy="3926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67400" y="1676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629400" y="1600200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31681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73751" y="3865602"/>
            <a:ext cx="7940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96200" y="38539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48" name="Straight Connector 47"/>
          <p:cNvCxnSpPr>
            <a:cxnSpLocks/>
            <a:endCxn id="45" idx="0"/>
          </p:cNvCxnSpPr>
          <p:nvPr/>
        </p:nvCxnSpPr>
        <p:spPr>
          <a:xfrm flipH="1">
            <a:off x="6270774" y="3537466"/>
            <a:ext cx="663426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>
            <a:endCxn id="47" idx="0"/>
          </p:cNvCxnSpPr>
          <p:nvPr/>
        </p:nvCxnSpPr>
        <p:spPr>
          <a:xfrm>
            <a:off x="6916272" y="3537466"/>
            <a:ext cx="104662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1" name="TextBox 50"/>
          <p:cNvSpPr txBox="1"/>
          <p:nvPr/>
        </p:nvSpPr>
        <p:spPr>
          <a:xfrm>
            <a:off x="6019800" y="445186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>
          <a:xfrm>
            <a:off x="6286500" y="4211598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>
          <a:xfrm>
            <a:off x="6858000" y="459533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55946" y="4583668"/>
            <a:ext cx="8225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045388" y="45836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56" name="Straight Connector 55"/>
          <p:cNvCxnSpPr>
            <a:stCxn id="47" idx="2"/>
            <a:endCxn id="53" idx="0"/>
          </p:cNvCxnSpPr>
          <p:nvPr/>
        </p:nvCxnSpPr>
        <p:spPr>
          <a:xfrm flipH="1">
            <a:off x="7124700" y="4223266"/>
            <a:ext cx="838200" cy="3720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7" name="Straight Connector 56"/>
          <p:cNvCxnSpPr>
            <a:cxnSpLocks/>
            <a:stCxn id="47" idx="2"/>
            <a:endCxn id="54" idx="0"/>
          </p:cNvCxnSpPr>
          <p:nvPr/>
        </p:nvCxnSpPr>
        <p:spPr>
          <a:xfrm>
            <a:off x="7962900" y="4223266"/>
            <a:ext cx="4302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8" name="Straight Connector 57"/>
          <p:cNvCxnSpPr>
            <a:stCxn id="47" idx="2"/>
            <a:endCxn id="55" idx="0"/>
          </p:cNvCxnSpPr>
          <p:nvPr/>
        </p:nvCxnSpPr>
        <p:spPr>
          <a:xfrm>
            <a:off x="7962900" y="4223266"/>
            <a:ext cx="1349188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0" name="TextBox 59"/>
          <p:cNvSpPr txBox="1"/>
          <p:nvPr/>
        </p:nvSpPr>
        <p:spPr>
          <a:xfrm>
            <a:off x="8382000" y="5292804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926032" y="5281136"/>
            <a:ext cx="7844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29800" y="5281136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63" name="Straight Connector 62"/>
          <p:cNvCxnSpPr>
            <a:endCxn id="60" idx="0"/>
          </p:cNvCxnSpPr>
          <p:nvPr/>
        </p:nvCxnSpPr>
        <p:spPr>
          <a:xfrm flipH="1">
            <a:off x="8648700" y="4964668"/>
            <a:ext cx="6477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/>
          <p:cNvCxnSpPr>
            <a:cxnSpLocks/>
            <a:stCxn id="55" idx="2"/>
            <a:endCxn id="61" idx="0"/>
          </p:cNvCxnSpPr>
          <p:nvPr/>
        </p:nvCxnSpPr>
        <p:spPr>
          <a:xfrm>
            <a:off x="9312089" y="4953000"/>
            <a:ext cx="6149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/>
          <p:cNvCxnSpPr>
            <a:stCxn id="55" idx="2"/>
            <a:endCxn id="62" idx="0"/>
          </p:cNvCxnSpPr>
          <p:nvPr/>
        </p:nvCxnSpPr>
        <p:spPr>
          <a:xfrm>
            <a:off x="9312088" y="4953000"/>
            <a:ext cx="784412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6" name="TextBox 65"/>
          <p:cNvSpPr txBox="1"/>
          <p:nvPr/>
        </p:nvSpPr>
        <p:spPr>
          <a:xfrm>
            <a:off x="7658100" y="52694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cxnSp>
        <p:nvCxnSpPr>
          <p:cNvPr id="67" name="Straight Connector 66"/>
          <p:cNvCxnSpPr>
            <a:endCxn id="66" idx="0"/>
          </p:cNvCxnSpPr>
          <p:nvPr/>
        </p:nvCxnSpPr>
        <p:spPr>
          <a:xfrm>
            <a:off x="7924800" y="5029200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1" name="TextBox 70"/>
          <p:cNvSpPr txBox="1"/>
          <p:nvPr/>
        </p:nvSpPr>
        <p:spPr>
          <a:xfrm>
            <a:off x="9067800" y="59552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cxnSp>
        <p:nvCxnSpPr>
          <p:cNvPr id="72" name="Straight Connector 71"/>
          <p:cNvCxnSpPr>
            <a:cxnSpLocks/>
            <a:stCxn id="61" idx="2"/>
            <a:endCxn id="71" idx="0"/>
          </p:cNvCxnSpPr>
          <p:nvPr/>
        </p:nvCxnSpPr>
        <p:spPr>
          <a:xfrm>
            <a:off x="9318238" y="5650468"/>
            <a:ext cx="16263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4" name="TextBox 73"/>
          <p:cNvSpPr txBox="1"/>
          <p:nvPr/>
        </p:nvSpPr>
        <p:spPr>
          <a:xfrm>
            <a:off x="9829800" y="59436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ε</a:t>
            </a:r>
          </a:p>
        </p:txBody>
      </p:sp>
      <p:cxnSp>
        <p:nvCxnSpPr>
          <p:cNvPr id="75" name="Straight Connector 74"/>
          <p:cNvCxnSpPr>
            <a:endCxn id="74" idx="0"/>
          </p:cNvCxnSpPr>
          <p:nvPr/>
        </p:nvCxnSpPr>
        <p:spPr>
          <a:xfrm>
            <a:off x="10096500" y="56388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6868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2" grpId="0"/>
      <p:bldP spid="44" grpId="0" animBg="1"/>
      <p:bldP spid="45" grpId="0" animBg="1"/>
      <p:bldP spid="47" grpId="0" animBg="1"/>
      <p:bldP spid="51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6" grpId="0" animBg="1"/>
      <p:bldP spid="71" grpId="0" animBg="1"/>
      <p:bldP spid="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F8F5B76C-9810-495E-8540-BB5AD6D5D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Check on the Parse Tree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67400" y="16764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629400" y="1600200"/>
            <a:ext cx="3581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→  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→   - 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altLang="en-US" sz="2200" i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i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’ 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           |    </a:t>
            </a:r>
            <a:r>
              <a:rPr lang="el-GR" sz="2400" dirty="0"/>
              <a:t>ε</a:t>
            </a:r>
            <a:endParaRPr lang="en-US" altLang="en-US" sz="2200" dirty="0" bmk="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Factor →   </a:t>
            </a:r>
            <a:r>
              <a:rPr lang="en-US" altLang="en-US" sz="2200" b="1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intlit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|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(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dirty="0" err="1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Exp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altLang="en-US" sz="2200" b="1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)</a:t>
            </a:r>
            <a:r>
              <a:rPr lang="en-US" altLang="en-US" sz="2200" dirty="0" bmk="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endParaRPr lang="en-US" alt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ISGUSTED LOOK MEMES image memes at relatably.com">
            <a:extLst>
              <a:ext uri="{FF2B5EF4-FFF2-40B4-BE49-F238E27FC236}">
                <a16:creationId xmlns:a16="http://schemas.microsoft.com/office/drawing/2014/main" id="{C9F035E9-BA15-40E6-A7DF-00B61C05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54" y="2071369"/>
            <a:ext cx="3204132" cy="32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C26794-3D06-4986-B937-156A4DA56F9B}"/>
              </a:ext>
            </a:extLst>
          </p:cNvPr>
          <p:cNvSpPr txBox="1"/>
          <p:nvPr/>
        </p:nvSpPr>
        <p:spPr>
          <a:xfrm>
            <a:off x="6705600" y="31681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65A12E-0897-469C-9C80-E715418901ED}"/>
              </a:ext>
            </a:extLst>
          </p:cNvPr>
          <p:cNvSpPr txBox="1"/>
          <p:nvPr/>
        </p:nvSpPr>
        <p:spPr>
          <a:xfrm>
            <a:off x="5873751" y="3865602"/>
            <a:ext cx="7940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68353-DE9E-44D7-A3DE-CC7A677E486B}"/>
              </a:ext>
            </a:extLst>
          </p:cNvPr>
          <p:cNvSpPr txBox="1"/>
          <p:nvPr/>
        </p:nvSpPr>
        <p:spPr>
          <a:xfrm>
            <a:off x="7696200" y="3853934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7BBD50-107B-4CF1-9E44-D0436E045606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6270774" y="3537466"/>
            <a:ext cx="663426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1A3062-2F6C-4530-8C13-37F78F9E55EA}"/>
              </a:ext>
            </a:extLst>
          </p:cNvPr>
          <p:cNvCxnSpPr>
            <a:endCxn id="34" idx="0"/>
          </p:cNvCxnSpPr>
          <p:nvPr/>
        </p:nvCxnSpPr>
        <p:spPr>
          <a:xfrm>
            <a:off x="6916272" y="3537466"/>
            <a:ext cx="1046629" cy="3164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AF75F3A-EE75-4B98-A53E-1FD42C1AD4A0}"/>
              </a:ext>
            </a:extLst>
          </p:cNvPr>
          <p:cNvSpPr txBox="1"/>
          <p:nvPr/>
        </p:nvSpPr>
        <p:spPr>
          <a:xfrm>
            <a:off x="6019800" y="445186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95C0062-F6A0-4775-AF05-4C414D19A5E2}"/>
              </a:ext>
            </a:extLst>
          </p:cNvPr>
          <p:cNvCxnSpPr>
            <a:endCxn id="37" idx="0"/>
          </p:cNvCxnSpPr>
          <p:nvPr/>
        </p:nvCxnSpPr>
        <p:spPr>
          <a:xfrm>
            <a:off x="6286500" y="4211598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24395C9-623F-42A2-A30F-5DD2810FC625}"/>
              </a:ext>
            </a:extLst>
          </p:cNvPr>
          <p:cNvSpPr txBox="1"/>
          <p:nvPr/>
        </p:nvSpPr>
        <p:spPr>
          <a:xfrm>
            <a:off x="6858000" y="4595336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83D6CF-CFD0-4089-99C2-1CE970EA87DB}"/>
              </a:ext>
            </a:extLst>
          </p:cNvPr>
          <p:cNvSpPr txBox="1"/>
          <p:nvPr/>
        </p:nvSpPr>
        <p:spPr>
          <a:xfrm>
            <a:off x="7555946" y="4583668"/>
            <a:ext cx="8225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E9CF8F-0BD2-4D05-AC25-A61225CC486D}"/>
              </a:ext>
            </a:extLst>
          </p:cNvPr>
          <p:cNvSpPr txBox="1"/>
          <p:nvPr/>
        </p:nvSpPr>
        <p:spPr>
          <a:xfrm>
            <a:off x="9045388" y="4583668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98536-D08C-4185-A20C-F32FF5882A4D}"/>
              </a:ext>
            </a:extLst>
          </p:cNvPr>
          <p:cNvCxnSpPr>
            <a:stCxn id="34" idx="2"/>
            <a:endCxn id="39" idx="0"/>
          </p:cNvCxnSpPr>
          <p:nvPr/>
        </p:nvCxnSpPr>
        <p:spPr>
          <a:xfrm flipH="1">
            <a:off x="7124700" y="4223266"/>
            <a:ext cx="838200" cy="3720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7BB343-47B0-4E66-A7FE-073AFE16E494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>
            <a:off x="7962900" y="4223266"/>
            <a:ext cx="4302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A0BA053-137C-48C2-8EEB-1FC47A8D995F}"/>
              </a:ext>
            </a:extLst>
          </p:cNvPr>
          <p:cNvCxnSpPr>
            <a:stCxn id="34" idx="2"/>
            <a:endCxn id="43" idx="0"/>
          </p:cNvCxnSpPr>
          <p:nvPr/>
        </p:nvCxnSpPr>
        <p:spPr>
          <a:xfrm>
            <a:off x="7962900" y="4223266"/>
            <a:ext cx="1349188" cy="36040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9401A41-E29F-4C04-8869-D0341596A699}"/>
              </a:ext>
            </a:extLst>
          </p:cNvPr>
          <p:cNvSpPr txBox="1"/>
          <p:nvPr/>
        </p:nvSpPr>
        <p:spPr>
          <a:xfrm>
            <a:off x="8382000" y="5292804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ABAE4C-2807-4E72-8771-755001CC72EA}"/>
              </a:ext>
            </a:extLst>
          </p:cNvPr>
          <p:cNvSpPr txBox="1"/>
          <p:nvPr/>
        </p:nvSpPr>
        <p:spPr>
          <a:xfrm>
            <a:off x="8926032" y="5281136"/>
            <a:ext cx="78441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Factor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87A292-7977-4A06-8DAC-2B72E1534F6B}"/>
              </a:ext>
            </a:extLst>
          </p:cNvPr>
          <p:cNvSpPr txBox="1"/>
          <p:nvPr/>
        </p:nvSpPr>
        <p:spPr>
          <a:xfrm>
            <a:off x="9829800" y="5281136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Exp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0F12AD3-F507-4CF0-85DD-0698FEDAC71C}"/>
              </a:ext>
            </a:extLst>
          </p:cNvPr>
          <p:cNvCxnSpPr>
            <a:endCxn id="69" idx="0"/>
          </p:cNvCxnSpPr>
          <p:nvPr/>
        </p:nvCxnSpPr>
        <p:spPr>
          <a:xfrm flipH="1">
            <a:off x="8648700" y="4964668"/>
            <a:ext cx="647700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3FEF2C-E3F0-4F37-9333-59C48346700A}"/>
              </a:ext>
            </a:extLst>
          </p:cNvPr>
          <p:cNvCxnSpPr>
            <a:cxnSpLocks/>
            <a:stCxn id="43" idx="2"/>
            <a:endCxn id="70" idx="0"/>
          </p:cNvCxnSpPr>
          <p:nvPr/>
        </p:nvCxnSpPr>
        <p:spPr>
          <a:xfrm>
            <a:off x="9312089" y="4953000"/>
            <a:ext cx="6149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1D4E100-2AB7-4965-A2DE-A604A80156FC}"/>
              </a:ext>
            </a:extLst>
          </p:cNvPr>
          <p:cNvCxnSpPr>
            <a:stCxn id="43" idx="2"/>
            <a:endCxn id="73" idx="0"/>
          </p:cNvCxnSpPr>
          <p:nvPr/>
        </p:nvCxnSpPr>
        <p:spPr>
          <a:xfrm>
            <a:off x="9312088" y="4953000"/>
            <a:ext cx="784412" cy="3281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A40A7D5C-F8FC-4F83-884D-D7E3A9D1CCD3}"/>
              </a:ext>
            </a:extLst>
          </p:cNvPr>
          <p:cNvSpPr txBox="1"/>
          <p:nvPr/>
        </p:nvSpPr>
        <p:spPr>
          <a:xfrm>
            <a:off x="7658100" y="52694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911BF51-6CE4-412D-9490-DA0EEE96C260}"/>
              </a:ext>
            </a:extLst>
          </p:cNvPr>
          <p:cNvCxnSpPr>
            <a:endCxn id="79" idx="0"/>
          </p:cNvCxnSpPr>
          <p:nvPr/>
        </p:nvCxnSpPr>
        <p:spPr>
          <a:xfrm>
            <a:off x="7924800" y="5029200"/>
            <a:ext cx="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9A7230F-CF63-4D8D-9E90-D7E656D5920F}"/>
              </a:ext>
            </a:extLst>
          </p:cNvPr>
          <p:cNvSpPr txBox="1"/>
          <p:nvPr/>
        </p:nvSpPr>
        <p:spPr>
          <a:xfrm>
            <a:off x="9067800" y="5955268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9B4F9BF-0C90-4978-A1EA-6849BC702A71}"/>
              </a:ext>
            </a:extLst>
          </p:cNvPr>
          <p:cNvCxnSpPr>
            <a:cxnSpLocks/>
            <a:stCxn id="70" idx="2"/>
            <a:endCxn id="81" idx="0"/>
          </p:cNvCxnSpPr>
          <p:nvPr/>
        </p:nvCxnSpPr>
        <p:spPr>
          <a:xfrm>
            <a:off x="9318238" y="5650468"/>
            <a:ext cx="16263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0C26FAB-2125-46B9-83E7-79239504E751}"/>
              </a:ext>
            </a:extLst>
          </p:cNvPr>
          <p:cNvSpPr txBox="1"/>
          <p:nvPr/>
        </p:nvSpPr>
        <p:spPr>
          <a:xfrm>
            <a:off x="9829800" y="5943600"/>
            <a:ext cx="533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ε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AEE435A-0F26-4535-8E1B-00B1AF83226A}"/>
              </a:ext>
            </a:extLst>
          </p:cNvPr>
          <p:cNvCxnSpPr>
            <a:endCxn id="83" idx="0"/>
          </p:cNvCxnSpPr>
          <p:nvPr/>
        </p:nvCxnSpPr>
        <p:spPr>
          <a:xfrm>
            <a:off x="10096500" y="5638800"/>
            <a:ext cx="0" cy="3048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173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434A9DA-B757-4A31-A208-9C07BA09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Nevermind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, We’ll Fix Parse Trees Later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Transformations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1C9B43-40A9-40CC-B850-896C8FFE58E2}"/>
              </a:ext>
            </a:extLst>
          </p:cNvPr>
          <p:cNvSpPr/>
          <p:nvPr/>
        </p:nvSpPr>
        <p:spPr>
          <a:xfrm>
            <a:off x="4114800" y="3244335"/>
            <a:ext cx="3599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dirty="0">
                <a:solidFill>
                  <a:srgbClr val="000000"/>
                </a:solidFill>
                <a:latin typeface="helvetica neue"/>
              </a:rPr>
              <a:t>¯\_(</a:t>
            </a:r>
            <a:r>
              <a:rPr lang="ja-JP" altLang="en-US" sz="6000" dirty="0">
                <a:solidFill>
                  <a:srgbClr val="000000"/>
                </a:solidFill>
                <a:latin typeface="helvetica neue"/>
              </a:rPr>
              <a:t>ツ</a:t>
            </a:r>
            <a:r>
              <a:rPr lang="en-US" altLang="ja-JP" sz="6000" dirty="0">
                <a:solidFill>
                  <a:srgbClr val="000000"/>
                </a:solidFill>
                <a:latin typeface="helvetica neue"/>
              </a:rPr>
              <a:t>)_/¯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5123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Understanding LL(1) Selector Tables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3343A5-4661-F0BE-F392-5075BFA51B48}"/>
              </a:ext>
            </a:extLst>
          </p:cNvPr>
          <p:cNvSpPr/>
          <p:nvPr/>
        </p:nvSpPr>
        <p:spPr>
          <a:xfrm>
            <a:off x="1880739" y="2657092"/>
            <a:ext cx="6015358" cy="177139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3FB491EA-472A-E1F1-7920-F5667F1DEFE3}"/>
              </a:ext>
            </a:extLst>
          </p:cNvPr>
          <p:cNvSpPr/>
          <p:nvPr/>
        </p:nvSpPr>
        <p:spPr>
          <a:xfrm rot="19018561">
            <a:off x="6200213" y="1767294"/>
            <a:ext cx="787286" cy="319835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the LL(1) Parser’s Operation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FAEE81D-9A02-44B3-9C11-BC04E11AC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498" y="1699469"/>
            <a:ext cx="79027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</a:t>
            </a:r>
          </a:p>
          <a:p>
            <a:r>
              <a:rPr lang="en-US" dirty="0"/>
              <a:t>Processes </a:t>
            </a:r>
            <a:r>
              <a:rPr lang="en-US" b="1" dirty="0"/>
              <a:t>L</a:t>
            </a:r>
            <a:r>
              <a:rPr lang="en-US" dirty="0"/>
              <a:t>eft-to-right</a:t>
            </a:r>
          </a:p>
          <a:p>
            <a:r>
              <a:rPr lang="en-US" b="1" dirty="0"/>
              <a:t>L</a:t>
            </a:r>
            <a:r>
              <a:rPr lang="en-US" dirty="0"/>
              <a:t>eftmost derivation</a:t>
            </a:r>
          </a:p>
          <a:p>
            <a:r>
              <a:rPr lang="en-US" b="1" dirty="0"/>
              <a:t>1</a:t>
            </a:r>
            <a:r>
              <a:rPr lang="en-US" dirty="0"/>
              <a:t> token of lookahead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Predictive Parser: “guess &amp; check”</a:t>
            </a:r>
            <a:endParaRPr lang="en-US" dirty="0"/>
          </a:p>
          <a:p>
            <a:r>
              <a:rPr lang="en-US" dirty="0"/>
              <a:t>Starts at the root, </a:t>
            </a:r>
            <a:r>
              <a:rPr lang="en-US" i="1" dirty="0"/>
              <a:t>guesses </a:t>
            </a:r>
            <a:r>
              <a:rPr lang="en-US" dirty="0"/>
              <a:t>how to unfold a nonterminal (derivation step)</a:t>
            </a:r>
          </a:p>
          <a:p>
            <a:r>
              <a:rPr lang="en-US" i="1" dirty="0"/>
              <a:t>Checks</a:t>
            </a:r>
            <a:r>
              <a:rPr lang="en-US" dirty="0"/>
              <a:t> that terminals match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9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73004793-A58B-40D9-93E5-5A7F8BB061FF}"/>
              </a:ext>
            </a:extLst>
          </p:cNvPr>
          <p:cNvGrpSpPr/>
          <p:nvPr/>
        </p:nvGrpSpPr>
        <p:grpSpPr>
          <a:xfrm>
            <a:off x="6489192" y="4195730"/>
            <a:ext cx="3648456" cy="1276803"/>
            <a:chOff x="4965192" y="4195729"/>
            <a:chExt cx="3648456" cy="1276803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0ED76CA-7B1B-497D-87FF-A3673AC10A4D}"/>
                </a:ext>
              </a:extLst>
            </p:cNvPr>
            <p:cNvSpPr/>
            <p:nvPr/>
          </p:nvSpPr>
          <p:spPr>
            <a:xfrm>
              <a:off x="4965192" y="4366327"/>
              <a:ext cx="3648456" cy="11062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E67FFFD-9868-4798-892A-893C1E97EAF9}"/>
                </a:ext>
              </a:extLst>
            </p:cNvPr>
            <p:cNvSpPr/>
            <p:nvPr/>
          </p:nvSpPr>
          <p:spPr>
            <a:xfrm>
              <a:off x="5590673" y="4452832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CD32C00-8503-4DCF-8BD0-EA715EFBF8EC}"/>
                </a:ext>
              </a:extLst>
            </p:cNvPr>
            <p:cNvSpPr/>
            <p:nvPr/>
          </p:nvSpPr>
          <p:spPr>
            <a:xfrm>
              <a:off x="5887452" y="4806605"/>
              <a:ext cx="296779" cy="1929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X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A18D541-0F04-43DE-8DF8-4FBD9270BA2A}"/>
                </a:ext>
              </a:extLst>
            </p:cNvPr>
            <p:cNvSpPr/>
            <p:nvPr/>
          </p:nvSpPr>
          <p:spPr>
            <a:xfrm>
              <a:off x="5293894" y="4806606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EE54AF5-FF41-4DA6-975E-CDC38B2241B7}"/>
                </a:ext>
              </a:extLst>
            </p:cNvPr>
            <p:cNvSpPr/>
            <p:nvPr/>
          </p:nvSpPr>
          <p:spPr>
            <a:xfrm>
              <a:off x="5887452" y="5167701"/>
              <a:ext cx="296779" cy="201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327591E-16F2-4654-BA80-F10B6B256B43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 flipH="1">
              <a:off x="5442284" y="4645732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984CC26-9EDE-41C4-A746-AA9C7E61DE31}"/>
                </a:ext>
              </a:extLst>
            </p:cNvPr>
            <p:cNvCxnSpPr>
              <a:cxnSpLocks/>
              <a:stCxn id="37" idx="2"/>
              <a:endCxn id="38" idx="0"/>
            </p:cNvCxnSpPr>
            <p:nvPr/>
          </p:nvCxnSpPr>
          <p:spPr>
            <a:xfrm>
              <a:off x="5739063" y="4645732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64C014-851C-4673-87BE-CBFB8B5700FA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>
            <a:xfrm>
              <a:off x="6035842" y="4999505"/>
              <a:ext cx="0" cy="16819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CEF3CF-AB7C-4A3C-8D77-52BF81B4B287}"/>
                </a:ext>
              </a:extLst>
            </p:cNvPr>
            <p:cNvSpPr txBox="1"/>
            <p:nvPr/>
          </p:nvSpPr>
          <p:spPr>
            <a:xfrm>
              <a:off x="6277679" y="4676162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sp>
          <p:nvSpPr>
            <p:cNvPr id="79" name="Arrow: Down 78">
              <a:extLst>
                <a:ext uri="{FF2B5EF4-FFF2-40B4-BE49-F238E27FC236}">
                  <a16:creationId xmlns:a16="http://schemas.microsoft.com/office/drawing/2014/main" id="{87429824-366D-4A47-8DDC-D0F4A108F41F}"/>
                </a:ext>
              </a:extLst>
            </p:cNvPr>
            <p:cNvSpPr/>
            <p:nvPr/>
          </p:nvSpPr>
          <p:spPr>
            <a:xfrm>
              <a:off x="6627851" y="4195729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C7E92AE7-F4BB-4F8E-A59B-6BCD1073E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562" y="4813928"/>
              <a:ext cx="225306" cy="18114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BEFE17-1AC9-41A1-96BA-C974F77AA858}"/>
              </a:ext>
            </a:extLst>
          </p:cNvPr>
          <p:cNvGrpSpPr/>
          <p:nvPr/>
        </p:nvGrpSpPr>
        <p:grpSpPr>
          <a:xfrm>
            <a:off x="6489192" y="3094733"/>
            <a:ext cx="3648456" cy="1103399"/>
            <a:chOff x="4965192" y="3094732"/>
            <a:chExt cx="3648456" cy="1103399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1C7C7B3-9B3C-4FE9-9238-AAB3539B4E51}"/>
                </a:ext>
              </a:extLst>
            </p:cNvPr>
            <p:cNvSpPr/>
            <p:nvPr/>
          </p:nvSpPr>
          <p:spPr>
            <a:xfrm>
              <a:off x="4965192" y="3291342"/>
              <a:ext cx="3648456" cy="9067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B01FB770-166B-48C3-8613-FBBAA5E996C6}"/>
                </a:ext>
              </a:extLst>
            </p:cNvPr>
            <p:cNvSpPr/>
            <p:nvPr/>
          </p:nvSpPr>
          <p:spPr>
            <a:xfrm>
              <a:off x="6627851" y="3094732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81834D9-F0BC-42CD-9DCF-F8C618D50971}"/>
                </a:ext>
              </a:extLst>
            </p:cNvPr>
            <p:cNvSpPr/>
            <p:nvPr/>
          </p:nvSpPr>
          <p:spPr>
            <a:xfrm>
              <a:off x="5597024" y="3335481"/>
              <a:ext cx="296779" cy="32886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58FB082C-657A-4E91-A5F6-B1F5A3314B79}"/>
                </a:ext>
              </a:extLst>
            </p:cNvPr>
            <p:cNvSpPr/>
            <p:nvPr/>
          </p:nvSpPr>
          <p:spPr>
            <a:xfrm>
              <a:off x="5893803" y="3717832"/>
              <a:ext cx="296779" cy="32886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0FAD221-4394-4CE6-8B86-4168B4D1838E}"/>
                </a:ext>
              </a:extLst>
            </p:cNvPr>
            <p:cNvSpPr/>
            <p:nvPr/>
          </p:nvSpPr>
          <p:spPr>
            <a:xfrm>
              <a:off x="5300245" y="3708307"/>
              <a:ext cx="296779" cy="32886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F7121B0-1E02-4872-8418-6C92088E6E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8634" y="3619506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7FA06BA-0E19-451F-B9E1-8B2D9769084F}"/>
                </a:ext>
              </a:extLst>
            </p:cNvPr>
            <p:cNvCxnSpPr>
              <a:cxnSpLocks/>
            </p:cNvCxnSpPr>
            <p:nvPr/>
          </p:nvCxnSpPr>
          <p:spPr>
            <a:xfrm>
              <a:off x="5745413" y="3619506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81D24D5-4770-415B-AB9E-C0DA7B15BBBE}"/>
                </a:ext>
              </a:extLst>
            </p:cNvPr>
            <p:cNvSpPr txBox="1"/>
            <p:nvPr/>
          </p:nvSpPr>
          <p:spPr>
            <a:xfrm>
              <a:off x="6305550" y="3513328"/>
              <a:ext cx="1857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7B0ACB8-6CFB-4C88-8B38-8FB79E61B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305" y="3794228"/>
              <a:ext cx="225306" cy="18114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E73C56F-5B0F-4B54-8FFD-759C6280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010" y="35187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 the LL(1) Parser’s Operation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LL(1)Selector Table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7133D-26DA-42EC-9308-C14BC9CBBA8E}"/>
              </a:ext>
            </a:extLst>
          </p:cNvPr>
          <p:cNvSpPr txBox="1"/>
          <p:nvPr/>
        </p:nvSpPr>
        <p:spPr>
          <a:xfrm>
            <a:off x="1852250" y="1842627"/>
            <a:ext cx="2583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LL(1) Grammar: </a:t>
            </a:r>
          </a:p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b="1" dirty="0"/>
              <a:t>b a</a:t>
            </a:r>
            <a:r>
              <a:rPr lang="en-US" dirty="0"/>
              <a:t> | </a:t>
            </a:r>
            <a:r>
              <a:rPr lang="en-US" b="1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28E06-3A2A-488E-937D-65AE7E9AC826}"/>
              </a:ext>
            </a:extLst>
          </p:cNvPr>
          <p:cNvSpPr txBox="1"/>
          <p:nvPr/>
        </p:nvSpPr>
        <p:spPr>
          <a:xfrm>
            <a:off x="1852250" y="3003467"/>
            <a:ext cx="1676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Input: </a:t>
            </a:r>
          </a:p>
          <a:p>
            <a:r>
              <a:rPr lang="en-US" b="1" dirty="0"/>
              <a:t>a</a:t>
            </a:r>
            <a:r>
              <a:rPr lang="en-US" dirty="0"/>
              <a:t>   </a:t>
            </a:r>
            <a:r>
              <a:rPr lang="en-US" b="1" dirty="0"/>
              <a:t>c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8686180-4FB4-4DDB-AFBA-CE6DDE1234F0}"/>
              </a:ext>
            </a:extLst>
          </p:cNvPr>
          <p:cNvSpPr/>
          <p:nvPr/>
        </p:nvSpPr>
        <p:spPr>
          <a:xfrm>
            <a:off x="1805064" y="3649798"/>
            <a:ext cx="414271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76A206D-07A7-486F-B4F0-DFD8AE819608}"/>
              </a:ext>
            </a:extLst>
          </p:cNvPr>
          <p:cNvSpPr/>
          <p:nvPr/>
        </p:nvSpPr>
        <p:spPr>
          <a:xfrm>
            <a:off x="2116214" y="3649797"/>
            <a:ext cx="414271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CB561B2-076F-49AD-B2F7-42793411B8C3}"/>
              </a:ext>
            </a:extLst>
          </p:cNvPr>
          <p:cNvCxnSpPr>
            <a:cxnSpLocks/>
          </p:cNvCxnSpPr>
          <p:nvPr/>
        </p:nvCxnSpPr>
        <p:spPr>
          <a:xfrm flipV="1">
            <a:off x="2015336" y="3555914"/>
            <a:ext cx="0" cy="15874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6712F7-84C6-4B0F-9564-B2D197DE2FE0}"/>
              </a:ext>
            </a:extLst>
          </p:cNvPr>
          <p:cNvCxnSpPr>
            <a:cxnSpLocks/>
          </p:cNvCxnSpPr>
          <p:nvPr/>
        </p:nvCxnSpPr>
        <p:spPr>
          <a:xfrm flipV="1">
            <a:off x="2272511" y="3555914"/>
            <a:ext cx="0" cy="15874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A523D7-FA84-4CC3-8EAE-3BDE1602BF88}"/>
              </a:ext>
            </a:extLst>
          </p:cNvPr>
          <p:cNvGrpSpPr/>
          <p:nvPr/>
        </p:nvGrpSpPr>
        <p:grpSpPr>
          <a:xfrm>
            <a:off x="6489192" y="1463040"/>
            <a:ext cx="3648456" cy="517280"/>
            <a:chOff x="4965192" y="1463040"/>
            <a:chExt cx="3648456" cy="51728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BF33BD1-86C3-40E3-9092-D3839295F02E}"/>
                </a:ext>
              </a:extLst>
            </p:cNvPr>
            <p:cNvSpPr/>
            <p:nvPr/>
          </p:nvSpPr>
          <p:spPr>
            <a:xfrm>
              <a:off x="4965192" y="1463040"/>
              <a:ext cx="3648456" cy="5172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FDBE52F-3D23-4D00-84DB-E484F7F78B18}"/>
                </a:ext>
              </a:extLst>
            </p:cNvPr>
            <p:cNvSpPr/>
            <p:nvPr/>
          </p:nvSpPr>
          <p:spPr>
            <a:xfrm>
              <a:off x="5590674" y="1551757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3BA782B-E247-4A02-B64A-640F6DFBA4CC}"/>
                </a:ext>
              </a:extLst>
            </p:cNvPr>
            <p:cNvSpPr txBox="1"/>
            <p:nvPr/>
          </p:nvSpPr>
          <p:spPr>
            <a:xfrm>
              <a:off x="6286500" y="1558798"/>
              <a:ext cx="181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1</a:t>
              </a:r>
              <a:r>
                <a:rPr lang="en-US" dirty="0"/>
                <a:t> (a)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3B7072-741C-4F77-9D0B-3A6077C2151A}"/>
              </a:ext>
            </a:extLst>
          </p:cNvPr>
          <p:cNvGrpSpPr/>
          <p:nvPr/>
        </p:nvGrpSpPr>
        <p:grpSpPr>
          <a:xfrm>
            <a:off x="6489192" y="1980704"/>
            <a:ext cx="3648456" cy="1088460"/>
            <a:chOff x="4965192" y="1980704"/>
            <a:chExt cx="3648456" cy="108846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E85AC88-1819-4F65-AB00-950148DA4895}"/>
                </a:ext>
              </a:extLst>
            </p:cNvPr>
            <p:cNvSpPr/>
            <p:nvPr/>
          </p:nvSpPr>
          <p:spPr>
            <a:xfrm>
              <a:off x="4965192" y="2162375"/>
              <a:ext cx="3648456" cy="9067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B14CD4D-8058-4F02-8F3E-90B07D01BC66}"/>
                </a:ext>
              </a:extLst>
            </p:cNvPr>
            <p:cNvSpPr/>
            <p:nvPr/>
          </p:nvSpPr>
          <p:spPr>
            <a:xfrm>
              <a:off x="5590674" y="2199593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BF476EE-711B-4EF7-942F-F85F141DB58D}"/>
                </a:ext>
              </a:extLst>
            </p:cNvPr>
            <p:cNvSpPr/>
            <p:nvPr/>
          </p:nvSpPr>
          <p:spPr>
            <a:xfrm>
              <a:off x="5887453" y="2581944"/>
              <a:ext cx="296779" cy="3288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1BE97E6-6349-4159-BC7F-CF886F3534B0}"/>
                </a:ext>
              </a:extLst>
            </p:cNvPr>
            <p:cNvSpPr/>
            <p:nvPr/>
          </p:nvSpPr>
          <p:spPr>
            <a:xfrm>
              <a:off x="5293895" y="2572419"/>
              <a:ext cx="296779" cy="32886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6B39ABF-3A5E-4A2B-BE2E-5CFEE2F422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2284" y="2483618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677FDB8-3AEB-40ED-BE32-8ED68EADAE87}"/>
                </a:ext>
              </a:extLst>
            </p:cNvPr>
            <p:cNvCxnSpPr>
              <a:cxnSpLocks/>
            </p:cNvCxnSpPr>
            <p:nvPr/>
          </p:nvCxnSpPr>
          <p:spPr>
            <a:xfrm>
              <a:off x="5739063" y="2483618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E4F49D01-15DB-4F61-90E6-463CC0B132B6}"/>
                </a:ext>
              </a:extLst>
            </p:cNvPr>
            <p:cNvSpPr/>
            <p:nvPr/>
          </p:nvSpPr>
          <p:spPr>
            <a:xfrm>
              <a:off x="6634510" y="1980704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B2DE26E-372D-4095-9E9A-246A3788E150}"/>
                </a:ext>
              </a:extLst>
            </p:cNvPr>
            <p:cNvSpPr txBox="1"/>
            <p:nvPr/>
          </p:nvSpPr>
          <p:spPr>
            <a:xfrm>
              <a:off x="6299200" y="2395982"/>
              <a:ext cx="1817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1</a:t>
              </a:r>
              <a:r>
                <a:rPr lang="en-US" dirty="0"/>
                <a:t> (a)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72A336-DD13-4980-B7E9-24C9FA135E71}"/>
              </a:ext>
            </a:extLst>
          </p:cNvPr>
          <p:cNvGrpSpPr/>
          <p:nvPr/>
        </p:nvGrpSpPr>
        <p:grpSpPr>
          <a:xfrm>
            <a:off x="5035296" y="1737360"/>
            <a:ext cx="1399032" cy="768096"/>
            <a:chOff x="3511296" y="1737360"/>
            <a:chExt cx="1399032" cy="7680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5A7C81-064C-481D-BC05-AB61A3CCA7A4}"/>
                </a:ext>
              </a:extLst>
            </p:cNvPr>
            <p:cNvSpPr/>
            <p:nvPr/>
          </p:nvSpPr>
          <p:spPr>
            <a:xfrm>
              <a:off x="4389114" y="1737360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D60252-F1CA-42A8-B4A8-48B3035E83B1}"/>
                    </a:ext>
                  </a:extLst>
                </p:cNvPr>
                <p:cNvSpPr txBox="1"/>
                <p:nvPr/>
              </p:nvSpPr>
              <p:spPr>
                <a:xfrm>
                  <a:off x="3511296" y="1842627"/>
                  <a:ext cx="893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“guess”</a:t>
                  </a:r>
                </a:p>
                <a:p>
                  <a:r>
                    <a:rPr lang="en-US" dirty="0"/>
                    <a:t>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/>
                    <a:t> a </a:t>
                  </a:r>
                  <a:r>
                    <a:rPr lang="en-US" i="1" dirty="0"/>
                    <a:t>X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CD60252-F1CA-42A8-B4A8-48B3035E83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296" y="1842627"/>
                  <a:ext cx="893578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5442" t="-4717" r="-6122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7562F3-B63A-44CF-B93B-A425800EF6CB}"/>
              </a:ext>
            </a:extLst>
          </p:cNvPr>
          <p:cNvGrpSpPr/>
          <p:nvPr/>
        </p:nvGrpSpPr>
        <p:grpSpPr>
          <a:xfrm>
            <a:off x="4883080" y="2926635"/>
            <a:ext cx="1576450" cy="768096"/>
            <a:chOff x="3359080" y="2926635"/>
            <a:chExt cx="1576450" cy="768096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92E7D8A-36E4-4395-8087-EFBC3BF885D7}"/>
                </a:ext>
              </a:extLst>
            </p:cNvPr>
            <p:cNvSpPr/>
            <p:nvPr/>
          </p:nvSpPr>
          <p:spPr>
            <a:xfrm>
              <a:off x="4414316" y="2926635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398FDC-561E-4E0D-90B1-1E4034AFA65B}"/>
                </a:ext>
              </a:extLst>
            </p:cNvPr>
            <p:cNvSpPr txBox="1"/>
            <p:nvPr/>
          </p:nvSpPr>
          <p:spPr>
            <a:xfrm>
              <a:off x="3359080" y="2995326"/>
              <a:ext cx="1093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“check” a</a:t>
              </a:r>
            </a:p>
            <a:p>
              <a:pPr algn="ctr"/>
              <a:r>
                <a:rPr lang="en-US" dirty="0"/>
                <a:t>is in input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11E993-C552-48EC-81F7-97727539B1C6}"/>
              </a:ext>
            </a:extLst>
          </p:cNvPr>
          <p:cNvGrpSpPr/>
          <p:nvPr/>
        </p:nvGrpSpPr>
        <p:grpSpPr>
          <a:xfrm>
            <a:off x="4983076" y="4115910"/>
            <a:ext cx="1432083" cy="768096"/>
            <a:chOff x="3459075" y="4115910"/>
            <a:chExt cx="1432083" cy="76809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E03225-89F8-44CF-9F06-6339BD9D17BB}"/>
                </a:ext>
              </a:extLst>
            </p:cNvPr>
            <p:cNvSpPr/>
            <p:nvPr/>
          </p:nvSpPr>
          <p:spPr>
            <a:xfrm>
              <a:off x="4369944" y="4115910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347A1F3-4C30-4B1C-8021-0C7E6397161E}"/>
                    </a:ext>
                  </a:extLst>
                </p:cNvPr>
                <p:cNvSpPr txBox="1"/>
                <p:nvPr/>
              </p:nvSpPr>
              <p:spPr>
                <a:xfrm>
                  <a:off x="3459075" y="4191801"/>
                  <a:ext cx="89357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“guess”</a:t>
                  </a:r>
                </a:p>
                <a:p>
                  <a:r>
                    <a:rPr lang="en-US" dirty="0"/>
                    <a:t>X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dirty="0"/>
                    <a:t> c</a:t>
                  </a:r>
                  <a:endParaRPr lang="en-US" i="1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347A1F3-4C30-4B1C-8021-0C7E63971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075" y="4191801"/>
                  <a:ext cx="89357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5442" t="-5660" r="-6803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64A586-A69A-4C72-BF0E-1CBB35AF357E}"/>
              </a:ext>
            </a:extLst>
          </p:cNvPr>
          <p:cNvGrpSpPr/>
          <p:nvPr/>
        </p:nvGrpSpPr>
        <p:grpSpPr>
          <a:xfrm>
            <a:off x="4844127" y="5358259"/>
            <a:ext cx="1541811" cy="768096"/>
            <a:chOff x="3320126" y="5358259"/>
            <a:chExt cx="1541811" cy="768096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547D20E-C5F6-4C12-82AD-84E9A8C6B297}"/>
                </a:ext>
              </a:extLst>
            </p:cNvPr>
            <p:cNvSpPr/>
            <p:nvPr/>
          </p:nvSpPr>
          <p:spPr>
            <a:xfrm>
              <a:off x="4340723" y="5358259"/>
              <a:ext cx="521214" cy="768096"/>
            </a:xfrm>
            <a:custGeom>
              <a:avLst/>
              <a:gdLst>
                <a:gd name="connsiteX0" fmla="*/ 521214 w 521214"/>
                <a:gd name="connsiteY0" fmla="*/ 0 h 768096"/>
                <a:gd name="connsiteX1" fmla="*/ 6 w 521214"/>
                <a:gd name="connsiteY1" fmla="*/ 402336 h 768096"/>
                <a:gd name="connsiteX2" fmla="*/ 512070 w 521214"/>
                <a:gd name="connsiteY2" fmla="*/ 768096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1214" h="768096">
                  <a:moveTo>
                    <a:pt x="521214" y="0"/>
                  </a:moveTo>
                  <a:cubicBezTo>
                    <a:pt x="261372" y="137160"/>
                    <a:pt x="1530" y="274320"/>
                    <a:pt x="6" y="402336"/>
                  </a:cubicBezTo>
                  <a:cubicBezTo>
                    <a:pt x="-1518" y="530352"/>
                    <a:pt x="255276" y="649224"/>
                    <a:pt x="512070" y="768096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77A5A09-4E47-4AF6-8E99-F5558960E0D9}"/>
                </a:ext>
              </a:extLst>
            </p:cNvPr>
            <p:cNvSpPr txBox="1"/>
            <p:nvPr/>
          </p:nvSpPr>
          <p:spPr>
            <a:xfrm>
              <a:off x="3320126" y="5434150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“check” c</a:t>
              </a:r>
            </a:p>
            <a:p>
              <a:r>
                <a:rPr lang="en-US" dirty="0"/>
                <a:t>Is in input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BF9FB3-61C8-48EA-982D-34AB8C601E44}"/>
              </a:ext>
            </a:extLst>
          </p:cNvPr>
          <p:cNvGrpSpPr/>
          <p:nvPr/>
        </p:nvGrpSpPr>
        <p:grpSpPr>
          <a:xfrm>
            <a:off x="2116213" y="4452832"/>
            <a:ext cx="2420654" cy="2104616"/>
            <a:chOff x="592213" y="4452832"/>
            <a:chExt cx="2420654" cy="2104616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2F9E57C3-733B-4724-A827-0DFFB79C06EC}"/>
                </a:ext>
              </a:extLst>
            </p:cNvPr>
            <p:cNvSpPr/>
            <p:nvPr/>
          </p:nvSpPr>
          <p:spPr>
            <a:xfrm>
              <a:off x="592213" y="4452832"/>
              <a:ext cx="2420654" cy="2104616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364B27-5150-4258-8158-663B10001F25}"/>
                </a:ext>
              </a:extLst>
            </p:cNvPr>
            <p:cNvSpPr txBox="1"/>
            <p:nvPr/>
          </p:nvSpPr>
          <p:spPr>
            <a:xfrm>
              <a:off x="810156" y="4916648"/>
              <a:ext cx="19709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 practice, </a:t>
              </a:r>
            </a:p>
            <a:p>
              <a:pPr algn="ctr"/>
              <a:r>
                <a:rPr lang="en-US" dirty="0"/>
                <a:t>table-driven parser</a:t>
              </a:r>
            </a:p>
            <a:p>
              <a:pPr algn="ctr"/>
              <a:r>
                <a:rPr lang="en-US" dirty="0"/>
                <a:t>uses a stack to </a:t>
              </a:r>
            </a:p>
            <a:p>
              <a:pPr algn="ctr"/>
              <a:r>
                <a:rPr lang="en-US" dirty="0"/>
                <a:t>match this tree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4D7A57-5203-4E37-A425-C3D739CF0CA7}"/>
              </a:ext>
            </a:extLst>
          </p:cNvPr>
          <p:cNvSpPr txBox="1"/>
          <p:nvPr/>
        </p:nvSpPr>
        <p:spPr>
          <a:xfrm>
            <a:off x="6149982" y="1124712"/>
            <a:ext cx="130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Parser state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09A493-31B8-4EBB-823F-EEFF1E566744}"/>
              </a:ext>
            </a:extLst>
          </p:cNvPr>
          <p:cNvSpPr/>
          <p:nvPr/>
        </p:nvSpPr>
        <p:spPr>
          <a:xfrm>
            <a:off x="7090000" y="1551758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0AE85D5-FB0C-4D08-AA10-4BCE278A1D7A}"/>
              </a:ext>
            </a:extLst>
          </p:cNvPr>
          <p:cNvSpPr/>
          <p:nvPr/>
        </p:nvSpPr>
        <p:spPr>
          <a:xfrm>
            <a:off x="6774934" y="2562841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002809A-1E61-42BA-A087-F7E139761543}"/>
              </a:ext>
            </a:extLst>
          </p:cNvPr>
          <p:cNvSpPr/>
          <p:nvPr/>
        </p:nvSpPr>
        <p:spPr>
          <a:xfrm>
            <a:off x="7385186" y="3710653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4D5826-06FC-478C-9400-4B15CBB37F64}"/>
              </a:ext>
            </a:extLst>
          </p:cNvPr>
          <p:cNvSpPr/>
          <p:nvPr/>
        </p:nvSpPr>
        <p:spPr>
          <a:xfrm>
            <a:off x="7380395" y="5105288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511EF16-703A-480D-9EA6-38CA3A8F7FF7}"/>
              </a:ext>
            </a:extLst>
          </p:cNvPr>
          <p:cNvGrpSpPr/>
          <p:nvPr/>
        </p:nvGrpSpPr>
        <p:grpSpPr>
          <a:xfrm>
            <a:off x="6489192" y="5521469"/>
            <a:ext cx="3648456" cy="1293195"/>
            <a:chOff x="4965192" y="5521468"/>
            <a:chExt cx="3648456" cy="129319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6C10F8A-053B-473B-B77F-338B4B27E3C7}"/>
                </a:ext>
              </a:extLst>
            </p:cNvPr>
            <p:cNvSpPr/>
            <p:nvPr/>
          </p:nvSpPr>
          <p:spPr>
            <a:xfrm>
              <a:off x="4965192" y="5708458"/>
              <a:ext cx="3648456" cy="110620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DB99E17-55CC-47D0-BECE-5C796F9B9928}"/>
                </a:ext>
              </a:extLst>
            </p:cNvPr>
            <p:cNvSpPr/>
            <p:nvPr/>
          </p:nvSpPr>
          <p:spPr>
            <a:xfrm>
              <a:off x="5621730" y="5842579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2F86E3C-2AC5-4FF3-9232-0970EF14F821}"/>
                </a:ext>
              </a:extLst>
            </p:cNvPr>
            <p:cNvSpPr/>
            <p:nvPr/>
          </p:nvSpPr>
          <p:spPr>
            <a:xfrm>
              <a:off x="5918509" y="6196352"/>
              <a:ext cx="296779" cy="1929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i="1" dirty="0"/>
                <a:t>X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3331866-6427-489F-9CC0-C799A52741A7}"/>
                </a:ext>
              </a:extLst>
            </p:cNvPr>
            <p:cNvSpPr/>
            <p:nvPr/>
          </p:nvSpPr>
          <p:spPr>
            <a:xfrm>
              <a:off x="5324951" y="6196353"/>
              <a:ext cx="296779" cy="1929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3F12A45-D303-406C-A963-946DAED45402}"/>
                </a:ext>
              </a:extLst>
            </p:cNvPr>
            <p:cNvSpPr/>
            <p:nvPr/>
          </p:nvSpPr>
          <p:spPr>
            <a:xfrm>
              <a:off x="5918509" y="6557448"/>
              <a:ext cx="296779" cy="201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4F35E6-CFE5-40E7-A096-9BDB6C6B3271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 flipH="1">
              <a:off x="5473341" y="6035479"/>
              <a:ext cx="296779" cy="16087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0D5E68-F460-4703-9290-27F85F7EAAF5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5770120" y="6035479"/>
              <a:ext cx="296779" cy="16087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2E18F6-04AD-4BBB-9AE0-59AF2A671393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6066899" y="6389252"/>
              <a:ext cx="0" cy="16819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D5DFA0B2-30EB-4850-AAB9-4C8F484E8C32}"/>
                </a:ext>
              </a:extLst>
            </p:cNvPr>
            <p:cNvSpPr/>
            <p:nvPr/>
          </p:nvSpPr>
          <p:spPr>
            <a:xfrm>
              <a:off x="6658384" y="5521468"/>
              <a:ext cx="124374" cy="1595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7B13E85-C3F1-4187-A256-887E99F18E85}"/>
                </a:ext>
              </a:extLst>
            </p:cNvPr>
            <p:cNvSpPr txBox="1"/>
            <p:nvPr/>
          </p:nvSpPr>
          <p:spPr>
            <a:xfrm>
              <a:off x="6277679" y="5980310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Lookahead: T</a:t>
              </a:r>
              <a:r>
                <a:rPr lang="en-US" baseline="-25000" dirty="0"/>
                <a:t>2</a:t>
              </a:r>
              <a:r>
                <a:rPr lang="en-US" dirty="0"/>
                <a:t> (c)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E0A8C461-4648-4283-869C-A7D08F01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635" y="6510515"/>
              <a:ext cx="225306" cy="1811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98A88FB-FF06-4ED4-A522-6838529A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813" y="6180835"/>
              <a:ext cx="225306" cy="181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3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" grpId="0" animBg="1"/>
      <p:bldP spid="72" grpId="0" animBg="1"/>
      <p:bldP spid="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How does the Parser Guess?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3" name="Content Placeholder 1">
            <a:extLst>
              <a:ext uri="{FF2B5EF4-FFF2-40B4-BE49-F238E27FC236}">
                <a16:creationId xmlns:a16="http://schemas.microsoft.com/office/drawing/2014/main" id="{79FD82D6-51A7-48F0-85B7-23BD1E6E2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intuition is a bit tricky</a:t>
            </a:r>
            <a:endParaRPr lang="en-US" dirty="0"/>
          </a:p>
          <a:p>
            <a:r>
              <a:rPr lang="en-US" dirty="0"/>
              <a:t>We need to get into the mindset of the parser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Ok, so we're getting a Freaky Friday remake but there's a ...">
            <a:extLst>
              <a:ext uri="{FF2B5EF4-FFF2-40B4-BE49-F238E27FC236}">
                <a16:creationId xmlns:a16="http://schemas.microsoft.com/office/drawing/2014/main" id="{F98327E3-D3B9-49E4-9B62-3C8B014E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64" y="3000375"/>
            <a:ext cx="5638800" cy="29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8628D-174C-4DDB-AD61-DA044143C0C9}"/>
              </a:ext>
            </a:extLst>
          </p:cNvPr>
          <p:cNvSpPr txBox="1"/>
          <p:nvPr/>
        </p:nvSpPr>
        <p:spPr>
          <a:xfrm>
            <a:off x="2743200" y="5991225"/>
            <a:ext cx="699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Pretend your consciousness has been transported inside an LL(1) parser</a:t>
            </a:r>
          </a:p>
        </p:txBody>
      </p:sp>
    </p:spTree>
    <p:extLst>
      <p:ext uri="{BB962C8B-B14F-4D97-AF65-F5344CB8AC3E}">
        <p14:creationId xmlns:p14="http://schemas.microsoft.com/office/powerpoint/2010/main" val="18918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2179569" y="5223932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B13893-3690-4724-A5A9-547776C62976}"/>
              </a:ext>
            </a:extLst>
          </p:cNvPr>
          <p:cNvGrpSpPr/>
          <p:nvPr/>
        </p:nvGrpSpPr>
        <p:grpSpPr>
          <a:xfrm>
            <a:off x="5987510" y="2312332"/>
            <a:ext cx="3100673" cy="1061856"/>
            <a:chOff x="4463509" y="2312332"/>
            <a:chExt cx="3100673" cy="1061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0F3A40F-D7F5-4F6C-8B06-6E10C165BF4C}"/>
                    </a:ext>
                  </a:extLst>
                </p:cNvPr>
                <p:cNvSpPr txBox="1"/>
                <p:nvPr/>
              </p:nvSpPr>
              <p:spPr>
                <a:xfrm>
                  <a:off x="5292406" y="2450858"/>
                  <a:ext cx="2271776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/>
                    <a:t>…  </a:t>
                  </a:r>
                </a:p>
                <a:p>
                  <a:pPr algn="r"/>
                  <a:r>
                    <a:rPr lang="en-US" dirty="0"/>
                    <a:t>                    X ::=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dirty="0"/>
                    <a:t> </a:t>
                  </a:r>
                </a:p>
                <a:p>
                  <a:pPr algn="r"/>
                  <a:r>
                    <a:rPr lang="en-US" dirty="0"/>
                    <a:t>…  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0F3A40F-D7F5-4F6C-8B06-6E10C165BF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406" y="2450858"/>
                  <a:ext cx="2271776" cy="923330"/>
                </a:xfrm>
                <a:prstGeom prst="rect">
                  <a:avLst/>
                </a:prstGeom>
                <a:blipFill>
                  <a:blip r:embed="rId4"/>
                  <a:stretch>
                    <a:fillRect t="-3289" r="-2145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54F937D-FEFC-4AD3-B9DF-B2F7A7D2068B}"/>
                </a:ext>
              </a:extLst>
            </p:cNvPr>
            <p:cNvSpPr/>
            <p:nvPr/>
          </p:nvSpPr>
          <p:spPr>
            <a:xfrm>
              <a:off x="4463509" y="2312332"/>
              <a:ext cx="20559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Grammar Fragment</a:t>
              </a:r>
              <a:endParaRPr lang="en-US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2573713" y="4109026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2573713" y="470105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1722369" y="4673241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1870758" y="4437888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2722102" y="4437888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3492615" y="4696303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2722102" y="4437889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408958" y="5032355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2043939" y="5084986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2826250" y="5222493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2690619" y="5150553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2690619" y="5083547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19" y="5083547"/>
                <a:ext cx="274114" cy="276999"/>
              </a:xfrm>
              <a:prstGeom prst="rect">
                <a:avLst/>
              </a:prstGeom>
              <a:blipFill>
                <a:blip r:embed="rId6"/>
                <a:stretch>
                  <a:fillRect l="-13333" r="-1111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2722103" y="5038166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89C6E41-91F9-4839-A7C8-2E25A4AFFF4E}"/>
              </a:ext>
            </a:extLst>
          </p:cNvPr>
          <p:cNvSpPr/>
          <p:nvPr/>
        </p:nvSpPr>
        <p:spPr>
          <a:xfrm>
            <a:off x="4715625" y="51838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5E62251-936B-4CEB-9782-60E0E5EFEB93}"/>
              </a:ext>
            </a:extLst>
          </p:cNvPr>
          <p:cNvSpPr/>
          <p:nvPr/>
        </p:nvSpPr>
        <p:spPr>
          <a:xfrm>
            <a:off x="5420985" y="406892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BDD3437-1761-4713-B322-8ECA2E0134BF}"/>
              </a:ext>
            </a:extLst>
          </p:cNvPr>
          <p:cNvSpPr/>
          <p:nvPr/>
        </p:nvSpPr>
        <p:spPr>
          <a:xfrm>
            <a:off x="5420985" y="4660955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F742941-2612-4947-BBEF-6C64858C8E1E}"/>
              </a:ext>
            </a:extLst>
          </p:cNvPr>
          <p:cNvSpPr/>
          <p:nvPr/>
        </p:nvSpPr>
        <p:spPr>
          <a:xfrm>
            <a:off x="4569641" y="4633142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BBD87CE-B2E2-4439-AC9B-205D27F4E505}"/>
              </a:ext>
            </a:extLst>
          </p:cNvPr>
          <p:cNvCxnSpPr>
            <a:cxnSpLocks/>
            <a:stCxn id="77" idx="2"/>
            <a:endCxn id="79" idx="0"/>
          </p:cNvCxnSpPr>
          <p:nvPr/>
        </p:nvCxnSpPr>
        <p:spPr>
          <a:xfrm flipH="1">
            <a:off x="4718030" y="4397789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4DAF46-B4D4-4820-AED6-73AAE1FB19F9}"/>
              </a:ext>
            </a:extLst>
          </p:cNvPr>
          <p:cNvCxnSpPr>
            <a:cxnSpLocks/>
            <a:stCxn id="77" idx="2"/>
            <a:endCxn id="82" idx="0"/>
          </p:cNvCxnSpPr>
          <p:nvPr/>
        </p:nvCxnSpPr>
        <p:spPr>
          <a:xfrm>
            <a:off x="5569374" y="4397789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1847E164-BD75-4320-8E88-6709B303EC49}"/>
              </a:ext>
            </a:extLst>
          </p:cNvPr>
          <p:cNvSpPr/>
          <p:nvPr/>
        </p:nvSpPr>
        <p:spPr>
          <a:xfrm>
            <a:off x="6339887" y="465620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1857DC4-2426-4C94-8881-0B7F5CA45EA5}"/>
              </a:ext>
            </a:extLst>
          </p:cNvPr>
          <p:cNvCxnSpPr>
            <a:cxnSpLocks/>
            <a:stCxn id="77" idx="2"/>
            <a:endCxn id="78" idx="0"/>
          </p:cNvCxnSpPr>
          <p:nvPr/>
        </p:nvCxnSpPr>
        <p:spPr>
          <a:xfrm>
            <a:off x="5569374" y="4397790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8BDB12E-0BCA-43AE-8C77-EC60BB683824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5100622" y="4992256"/>
            <a:ext cx="468752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F79A804-035B-4048-B3F7-18B01A43A3B7}"/>
              </a:ext>
            </a:extLst>
          </p:cNvPr>
          <p:cNvGrpSpPr/>
          <p:nvPr/>
        </p:nvGrpSpPr>
        <p:grpSpPr>
          <a:xfrm>
            <a:off x="4662611" y="5044887"/>
            <a:ext cx="274113" cy="276999"/>
            <a:chOff x="519938" y="5084985"/>
            <a:chExt cx="274113" cy="27699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D7AFB26-B6E1-4784-97A2-B718F86C8500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FA5FB84-6F08-4248-989A-7223F2FAF1B4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FA5FB84-6F08-4248-989A-7223F2FAF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D3F578A-6298-4515-999C-0B7BB924E089}"/>
              </a:ext>
            </a:extLst>
          </p:cNvPr>
          <p:cNvSpPr/>
          <p:nvPr/>
        </p:nvSpPr>
        <p:spPr>
          <a:xfrm>
            <a:off x="5673522" y="5182394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8F3EFC0-C41E-474E-8CB4-379F91C46B2B}"/>
              </a:ext>
            </a:extLst>
          </p:cNvPr>
          <p:cNvSpPr/>
          <p:nvPr/>
        </p:nvSpPr>
        <p:spPr>
          <a:xfrm>
            <a:off x="5537891" y="5110454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D3E820-C305-4AB2-9F8F-D2D875E7D4E3}"/>
                  </a:ext>
                </a:extLst>
              </p:cNvPr>
              <p:cNvSpPr/>
              <p:nvPr/>
            </p:nvSpPr>
            <p:spPr>
              <a:xfrm>
                <a:off x="5537891" y="5043448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1D3E820-C305-4AB2-9F8F-D2D875E7D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891" y="5043448"/>
                <a:ext cx="274114" cy="276999"/>
              </a:xfrm>
              <a:prstGeom prst="rect">
                <a:avLst/>
              </a:prstGeom>
              <a:blipFill>
                <a:blip r:embed="rId8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6C1A1A3-924D-4F3E-91A8-C255B721FCE7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5569375" y="4998067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C8A1BD2-5DA8-4517-BB20-53E5B7670F1D}"/>
              </a:ext>
            </a:extLst>
          </p:cNvPr>
          <p:cNvSpPr txBox="1"/>
          <p:nvPr/>
        </p:nvSpPr>
        <p:spPr>
          <a:xfrm>
            <a:off x="4907634" y="51907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5C90EE5-B1B3-4AF3-8E9F-834C1E00DCF9}"/>
              </a:ext>
            </a:extLst>
          </p:cNvPr>
          <p:cNvSpPr txBox="1"/>
          <p:nvPr/>
        </p:nvSpPr>
        <p:spPr>
          <a:xfrm>
            <a:off x="4707610" y="55032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172ED4-F9F5-4134-8B2B-0C4DF3B90776}"/>
              </a:ext>
            </a:extLst>
          </p:cNvPr>
          <p:cNvSpPr txBox="1"/>
          <p:nvPr/>
        </p:nvSpPr>
        <p:spPr>
          <a:xfrm>
            <a:off x="5096636" y="549340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434379-BCB9-4C45-9FC6-14D9FBC41FA2}"/>
              </a:ext>
            </a:extLst>
          </p:cNvPr>
          <p:cNvSpPr txBox="1"/>
          <p:nvPr/>
        </p:nvSpPr>
        <p:spPr>
          <a:xfrm>
            <a:off x="4759750" y="587948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1D85545-432A-492C-9C17-93884CAA05A6}"/>
              </a:ext>
            </a:extLst>
          </p:cNvPr>
          <p:cNvCxnSpPr>
            <a:cxnSpLocks/>
          </p:cNvCxnSpPr>
          <p:nvPr/>
        </p:nvCxnSpPr>
        <p:spPr>
          <a:xfrm flipH="1">
            <a:off x="4870450" y="54927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D8AB0BF-CB83-4B65-AAAC-A51F6B4E1F72}"/>
              </a:ext>
            </a:extLst>
          </p:cNvPr>
          <p:cNvCxnSpPr>
            <a:cxnSpLocks/>
          </p:cNvCxnSpPr>
          <p:nvPr/>
        </p:nvCxnSpPr>
        <p:spPr>
          <a:xfrm>
            <a:off x="5041900" y="54927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742347F-2ED4-42AB-9B02-96417EFC09FA}"/>
              </a:ext>
            </a:extLst>
          </p:cNvPr>
          <p:cNvCxnSpPr>
            <a:cxnSpLocks/>
          </p:cNvCxnSpPr>
          <p:nvPr/>
        </p:nvCxnSpPr>
        <p:spPr>
          <a:xfrm>
            <a:off x="4864100" y="57912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50663B7-2439-4439-9D39-5350EF65098C}"/>
              </a:ext>
            </a:extLst>
          </p:cNvPr>
          <p:cNvSpPr txBox="1"/>
          <p:nvPr/>
        </p:nvSpPr>
        <p:spPr>
          <a:xfrm>
            <a:off x="2263312" y="529093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ED245-77F5-46BB-B778-39DB91E4A4B0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66ED245-77F5-46BB-B778-39DB91E4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9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901744A7-D3DF-4723-917E-2EE03085E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C7EA7048-B2F3-4496-85A2-C7C25AB270F2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3" grpId="0"/>
      <p:bldP spid="24" grpId="0"/>
      <p:bldP spid="25" grpId="0"/>
      <p:bldP spid="32" grpId="0" animBg="1"/>
      <p:bldP spid="33" grpId="0"/>
      <p:bldP spid="34" grpId="0" animBg="1"/>
      <p:bldP spid="37" grpId="0"/>
      <p:bldP spid="38" grpId="0"/>
      <p:bldP spid="46" grpId="0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76" grpId="0" animBg="1"/>
      <p:bldP spid="77" grpId="0" animBg="1"/>
      <p:bldP spid="78" grpId="0"/>
      <p:bldP spid="79" grpId="0" animBg="1"/>
      <p:bldP spid="82" grpId="0"/>
      <p:bldP spid="88" grpId="0" animBg="1"/>
      <p:bldP spid="89" grpId="0" animBg="1"/>
      <p:bldP spid="90" grpId="0"/>
      <p:bldP spid="94" grpId="0"/>
      <p:bldP spid="95" grpId="0"/>
      <p:bldP spid="96" grpId="0"/>
      <p:bldP spid="97" grpId="0"/>
      <p:bldP spid="108" grpId="0"/>
      <p:bldP spid="60" grpId="0"/>
      <p:bldP spid="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46CF0A-978F-4AAB-AC4F-7DF43BDDCD35}"/>
              </a:ext>
            </a:extLst>
          </p:cNvPr>
          <p:cNvSpPr/>
          <p:nvPr/>
        </p:nvSpPr>
        <p:spPr>
          <a:xfrm>
            <a:off x="5627485" y="5199313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8F17C5B-2C5D-479D-8CB2-760CBBAAB52E}"/>
              </a:ext>
            </a:extLst>
          </p:cNvPr>
          <p:cNvSpPr txBox="1"/>
          <p:nvPr/>
        </p:nvSpPr>
        <p:spPr>
          <a:xfrm>
            <a:off x="5819494" y="520622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3717D6-1E44-4950-9C18-8ED857F4E598}"/>
              </a:ext>
            </a:extLst>
          </p:cNvPr>
          <p:cNvSpPr txBox="1"/>
          <p:nvPr/>
        </p:nvSpPr>
        <p:spPr>
          <a:xfrm>
            <a:off x="5619470" y="551872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146758-A580-4465-A9C1-5EA41241B528}"/>
              </a:ext>
            </a:extLst>
          </p:cNvPr>
          <p:cNvSpPr txBox="1"/>
          <p:nvPr/>
        </p:nvSpPr>
        <p:spPr>
          <a:xfrm>
            <a:off x="6008496" y="550889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ABBAD24-0B0B-4A20-9ABD-8EFC17BF3E05}"/>
              </a:ext>
            </a:extLst>
          </p:cNvPr>
          <p:cNvSpPr txBox="1"/>
          <p:nvPr/>
        </p:nvSpPr>
        <p:spPr>
          <a:xfrm>
            <a:off x="5671610" y="589496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D37D06B-A95E-44EF-A414-BDFABB7DBC5F}"/>
              </a:ext>
            </a:extLst>
          </p:cNvPr>
          <p:cNvCxnSpPr>
            <a:cxnSpLocks/>
          </p:cNvCxnSpPr>
          <p:nvPr/>
        </p:nvCxnSpPr>
        <p:spPr>
          <a:xfrm flipH="1">
            <a:off x="5782310" y="5508231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AE7B474-F938-4F43-AFE7-8601A4EA21DF}"/>
              </a:ext>
            </a:extLst>
          </p:cNvPr>
          <p:cNvCxnSpPr>
            <a:cxnSpLocks/>
          </p:cNvCxnSpPr>
          <p:nvPr/>
        </p:nvCxnSpPr>
        <p:spPr>
          <a:xfrm>
            <a:off x="5953760" y="5508231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93A96C9-B08E-4B4C-AA14-E0EA1AD458CB}"/>
              </a:ext>
            </a:extLst>
          </p:cNvPr>
          <p:cNvCxnSpPr>
            <a:cxnSpLocks/>
          </p:cNvCxnSpPr>
          <p:nvPr/>
        </p:nvCxnSpPr>
        <p:spPr>
          <a:xfrm>
            <a:off x="5775960" y="5806681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2571455" y="5164061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2965599" y="4049155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2965599" y="4641183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2114255" y="4613370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2262644" y="4378017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3113988" y="4378017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3884501" y="463643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3113988" y="4378018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2800844" y="4972484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2435825" y="5025115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3218136" y="5162622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3082505" y="5090682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3082505" y="5023676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05" y="5023676"/>
                <a:ext cx="274114" cy="276999"/>
              </a:xfrm>
              <a:prstGeom prst="rect">
                <a:avLst/>
              </a:prstGeom>
              <a:blipFill>
                <a:blip r:embed="rId7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3113989" y="4978295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BEB3A0-9CF7-45AE-B8E3-BF690A8B9F3A}"/>
              </a:ext>
            </a:extLst>
          </p:cNvPr>
          <p:cNvSpPr/>
          <p:nvPr/>
        </p:nvSpPr>
        <p:spPr>
          <a:xfrm>
            <a:off x="5017105" y="5212699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83475E1-CC92-4B16-A93D-0A966D8366B1}"/>
              </a:ext>
            </a:extLst>
          </p:cNvPr>
          <p:cNvSpPr/>
          <p:nvPr/>
        </p:nvSpPr>
        <p:spPr>
          <a:xfrm>
            <a:off x="5411249" y="4097793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3BEFD09-C73A-4D61-9D08-5B2E92EE92AE}"/>
              </a:ext>
            </a:extLst>
          </p:cNvPr>
          <p:cNvSpPr/>
          <p:nvPr/>
        </p:nvSpPr>
        <p:spPr>
          <a:xfrm>
            <a:off x="5411249" y="468982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21AB0B-2BF8-4051-88C9-B6F6CD03BC6E}"/>
              </a:ext>
            </a:extLst>
          </p:cNvPr>
          <p:cNvSpPr/>
          <p:nvPr/>
        </p:nvSpPr>
        <p:spPr>
          <a:xfrm>
            <a:off x="4559905" y="4662008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E50EF5-5D76-4C77-A3E6-E6E21E61DFE1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 flipH="1">
            <a:off x="4708294" y="4426655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358098-7020-4756-AF31-1B1D423E3C4A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5559638" y="4426655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D761CD-EFF9-4903-8812-88E5A5DC64F6}"/>
              </a:ext>
            </a:extLst>
          </p:cNvPr>
          <p:cNvSpPr/>
          <p:nvPr/>
        </p:nvSpPr>
        <p:spPr>
          <a:xfrm>
            <a:off x="6330151" y="4685070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B1C6D-E625-4C5D-AC31-9D1D604F321A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5559638" y="4426656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8DD8F1-4DCF-4B89-8FB5-48DF001BA4A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5246494" y="5021122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58D814-B031-4E15-A310-733341013253}"/>
              </a:ext>
            </a:extLst>
          </p:cNvPr>
          <p:cNvGrpSpPr/>
          <p:nvPr/>
        </p:nvGrpSpPr>
        <p:grpSpPr>
          <a:xfrm>
            <a:off x="4881475" y="5073753"/>
            <a:ext cx="274113" cy="276999"/>
            <a:chOff x="519938" y="5084985"/>
            <a:chExt cx="274113" cy="27699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0BE07E-28B5-4235-BFCD-6DA63E87D2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B9EF7D9-C850-46F8-842B-F6C9CD23D202}"/>
              </a:ext>
            </a:extLst>
          </p:cNvPr>
          <p:cNvSpPr/>
          <p:nvPr/>
        </p:nvSpPr>
        <p:spPr>
          <a:xfrm>
            <a:off x="5528155" y="5139320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/>
              <p:nvPr/>
            </p:nvSpPr>
            <p:spPr>
              <a:xfrm>
                <a:off x="5528155" y="5072314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55" y="5072314"/>
                <a:ext cx="274114" cy="276999"/>
              </a:xfrm>
              <a:prstGeom prst="rect">
                <a:avLst/>
              </a:prstGeom>
              <a:blipFill>
                <a:blip r:embed="rId9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19797C-CE99-4076-BB6E-F7FBBC442FAD}"/>
              </a:ext>
            </a:extLst>
          </p:cNvPr>
          <p:cNvCxnSpPr>
            <a:cxnSpLocks/>
          </p:cNvCxnSpPr>
          <p:nvPr/>
        </p:nvCxnSpPr>
        <p:spPr>
          <a:xfrm>
            <a:off x="5559639" y="5026933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/>
              <p:nvPr/>
            </p:nvSpPr>
            <p:spPr>
              <a:xfrm>
                <a:off x="2717840" y="5287944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840" y="5287944"/>
                <a:ext cx="166006" cy="276999"/>
              </a:xfrm>
              <a:prstGeom prst="rect">
                <a:avLst/>
              </a:prstGeom>
              <a:blipFill>
                <a:blip r:embed="rId10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53D992B6-0CB5-4ECD-8CB4-1B77A794E748}"/>
              </a:ext>
            </a:extLst>
          </p:cNvPr>
          <p:cNvSpPr txBox="1"/>
          <p:nvPr/>
        </p:nvSpPr>
        <p:spPr>
          <a:xfrm>
            <a:off x="3328358" y="525495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/>
              <p:nvPr/>
            </p:nvSpPr>
            <p:spPr>
              <a:xfrm>
                <a:off x="5168417" y="5335232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417" y="5335232"/>
                <a:ext cx="166006" cy="276999"/>
              </a:xfrm>
              <a:prstGeom prst="rect">
                <a:avLst/>
              </a:prstGeom>
              <a:blipFill>
                <a:blip r:embed="rId11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12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CEB3D55-A44F-4DA1-9B16-A7ED6DFF24BB}"/>
              </a:ext>
            </a:extLst>
          </p:cNvPr>
          <p:cNvSpPr/>
          <p:nvPr/>
        </p:nvSpPr>
        <p:spPr>
          <a:xfrm>
            <a:off x="8377613" y="52374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297C20-66C3-41CF-8549-6F862162B16D}"/>
              </a:ext>
            </a:extLst>
          </p:cNvPr>
          <p:cNvSpPr txBox="1"/>
          <p:nvPr/>
        </p:nvSpPr>
        <p:spPr>
          <a:xfrm>
            <a:off x="8569622" y="52443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064C3F-475F-4227-BCF9-0B615B28A12F}"/>
              </a:ext>
            </a:extLst>
          </p:cNvPr>
          <p:cNvSpPr txBox="1"/>
          <p:nvPr/>
        </p:nvSpPr>
        <p:spPr>
          <a:xfrm>
            <a:off x="8369598" y="55568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660751-85D9-4542-8B5B-DB8C0DF26078}"/>
              </a:ext>
            </a:extLst>
          </p:cNvPr>
          <p:cNvSpPr txBox="1"/>
          <p:nvPr/>
        </p:nvSpPr>
        <p:spPr>
          <a:xfrm>
            <a:off x="8758624" y="554700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F5CA0D2-3ADC-415C-9F7A-A79B6DEF59F4}"/>
              </a:ext>
            </a:extLst>
          </p:cNvPr>
          <p:cNvSpPr txBox="1"/>
          <p:nvPr/>
        </p:nvSpPr>
        <p:spPr>
          <a:xfrm>
            <a:off x="8421738" y="593308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9504B43-7850-4F20-9D21-04C29EA05302}"/>
              </a:ext>
            </a:extLst>
          </p:cNvPr>
          <p:cNvCxnSpPr>
            <a:cxnSpLocks/>
          </p:cNvCxnSpPr>
          <p:nvPr/>
        </p:nvCxnSpPr>
        <p:spPr>
          <a:xfrm flipH="1">
            <a:off x="8532438" y="55463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CA3E0D5-ACA7-4802-9F3B-7A29D06BA5E6}"/>
              </a:ext>
            </a:extLst>
          </p:cNvPr>
          <p:cNvCxnSpPr>
            <a:cxnSpLocks/>
          </p:cNvCxnSpPr>
          <p:nvPr/>
        </p:nvCxnSpPr>
        <p:spPr>
          <a:xfrm>
            <a:off x="8703888" y="55463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D56E826-68A7-4022-AB3F-180BB1B4F265}"/>
              </a:ext>
            </a:extLst>
          </p:cNvPr>
          <p:cNvCxnSpPr>
            <a:cxnSpLocks/>
          </p:cNvCxnSpPr>
          <p:nvPr/>
        </p:nvCxnSpPr>
        <p:spPr>
          <a:xfrm>
            <a:off x="8526088" y="58448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37B80DD9-E435-43DB-9909-C2E9772B3561}"/>
              </a:ext>
            </a:extLst>
          </p:cNvPr>
          <p:cNvSpPr/>
          <p:nvPr/>
        </p:nvSpPr>
        <p:spPr>
          <a:xfrm>
            <a:off x="8161377" y="4135912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BFE1DE86-8B5C-4416-9775-18F25769CFF1}"/>
              </a:ext>
            </a:extLst>
          </p:cNvPr>
          <p:cNvSpPr/>
          <p:nvPr/>
        </p:nvSpPr>
        <p:spPr>
          <a:xfrm>
            <a:off x="8161377" y="4727940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FE6D4876-9725-472E-B513-16AA44136698}"/>
              </a:ext>
            </a:extLst>
          </p:cNvPr>
          <p:cNvSpPr/>
          <p:nvPr/>
        </p:nvSpPr>
        <p:spPr>
          <a:xfrm>
            <a:off x="7310033" y="470012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7C5ED68-6DB0-4FC5-AB3A-B004E94DDA5F}"/>
              </a:ext>
            </a:extLst>
          </p:cNvPr>
          <p:cNvCxnSpPr>
            <a:cxnSpLocks/>
            <a:stCxn id="98" idx="2"/>
            <a:endCxn id="100" idx="0"/>
          </p:cNvCxnSpPr>
          <p:nvPr/>
        </p:nvCxnSpPr>
        <p:spPr>
          <a:xfrm flipH="1">
            <a:off x="7458422" y="4464774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0BEB9FF-3D31-4498-9F3B-5227EC893870}"/>
              </a:ext>
            </a:extLst>
          </p:cNvPr>
          <p:cNvCxnSpPr>
            <a:cxnSpLocks/>
            <a:stCxn id="98" idx="2"/>
            <a:endCxn id="103" idx="0"/>
          </p:cNvCxnSpPr>
          <p:nvPr/>
        </p:nvCxnSpPr>
        <p:spPr>
          <a:xfrm>
            <a:off x="8309766" y="4464774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13A9DF18-97F5-4C32-AD86-59129AB1EE8A}"/>
              </a:ext>
            </a:extLst>
          </p:cNvPr>
          <p:cNvSpPr/>
          <p:nvPr/>
        </p:nvSpPr>
        <p:spPr>
          <a:xfrm>
            <a:off x="9080279" y="4723189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E0A5FA0-F9AF-40FA-885E-BCD075008BDE}"/>
              </a:ext>
            </a:extLst>
          </p:cNvPr>
          <p:cNvCxnSpPr>
            <a:cxnSpLocks/>
            <a:stCxn id="98" idx="2"/>
            <a:endCxn id="99" idx="0"/>
          </p:cNvCxnSpPr>
          <p:nvPr/>
        </p:nvCxnSpPr>
        <p:spPr>
          <a:xfrm>
            <a:off x="8309766" y="4464775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59253DB-BCEC-4603-8177-4F0E61A8BBC8}"/>
              </a:ext>
            </a:extLst>
          </p:cNvPr>
          <p:cNvCxnSpPr>
            <a:cxnSpLocks/>
          </p:cNvCxnSpPr>
          <p:nvPr/>
        </p:nvCxnSpPr>
        <p:spPr>
          <a:xfrm flipH="1">
            <a:off x="7996622" y="5059241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27A925B-EEC7-44A9-8359-18384C68CDCD}"/>
              </a:ext>
            </a:extLst>
          </p:cNvPr>
          <p:cNvSpPr/>
          <p:nvPr/>
        </p:nvSpPr>
        <p:spPr>
          <a:xfrm>
            <a:off x="8278283" y="5177439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7D91BEA-E92A-4FBE-981F-3817D5A14B16}"/>
                  </a:ext>
                </a:extLst>
              </p:cNvPr>
              <p:cNvSpPr/>
              <p:nvPr/>
            </p:nvSpPr>
            <p:spPr>
              <a:xfrm>
                <a:off x="8278283" y="5110433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7D91BEA-E92A-4FBE-981F-3817D5A14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83" y="5110433"/>
                <a:ext cx="274114" cy="276999"/>
              </a:xfrm>
              <a:prstGeom prst="rect">
                <a:avLst/>
              </a:prstGeom>
              <a:blipFill>
                <a:blip r:embed="rId13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84B99C0-544F-4F7C-85D8-5750BF1D5FAE}"/>
              </a:ext>
            </a:extLst>
          </p:cNvPr>
          <p:cNvCxnSpPr>
            <a:cxnSpLocks/>
          </p:cNvCxnSpPr>
          <p:nvPr/>
        </p:nvCxnSpPr>
        <p:spPr>
          <a:xfrm>
            <a:off x="8309767" y="5065052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9221EF9-3D8D-4708-AA62-00B5B8063565}"/>
              </a:ext>
            </a:extLst>
          </p:cNvPr>
          <p:cNvSpPr/>
          <p:nvPr/>
        </p:nvSpPr>
        <p:spPr>
          <a:xfrm>
            <a:off x="7490030" y="5237432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8D8E8F-E050-44CC-9D90-6B8334555CDF}"/>
              </a:ext>
            </a:extLst>
          </p:cNvPr>
          <p:cNvSpPr txBox="1"/>
          <p:nvPr/>
        </p:nvSpPr>
        <p:spPr>
          <a:xfrm>
            <a:off x="7682039" y="52443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E2E5FE5-0D5E-4D2D-87AD-2229F9267E1E}"/>
              </a:ext>
            </a:extLst>
          </p:cNvPr>
          <p:cNvSpPr txBox="1"/>
          <p:nvPr/>
        </p:nvSpPr>
        <p:spPr>
          <a:xfrm>
            <a:off x="7482015" y="555684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4ABAD9-BD05-47D4-8F30-D55CD64CDFA5}"/>
              </a:ext>
            </a:extLst>
          </p:cNvPr>
          <p:cNvCxnSpPr>
            <a:cxnSpLocks/>
          </p:cNvCxnSpPr>
          <p:nvPr/>
        </p:nvCxnSpPr>
        <p:spPr>
          <a:xfrm flipH="1">
            <a:off x="7644855" y="5546350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3A2D5C5-1473-443D-88C7-744DA78D63B0}"/>
              </a:ext>
            </a:extLst>
          </p:cNvPr>
          <p:cNvCxnSpPr>
            <a:cxnSpLocks/>
          </p:cNvCxnSpPr>
          <p:nvPr/>
        </p:nvCxnSpPr>
        <p:spPr>
          <a:xfrm>
            <a:off x="7816305" y="5546350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07AC579-C3FD-4BFD-AFEA-2EE24A72D0E9}"/>
              </a:ext>
            </a:extLst>
          </p:cNvPr>
          <p:cNvCxnSpPr>
            <a:cxnSpLocks/>
          </p:cNvCxnSpPr>
          <p:nvPr/>
        </p:nvCxnSpPr>
        <p:spPr>
          <a:xfrm>
            <a:off x="7638505" y="584480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F929CF-9355-4892-94C9-30B11D862C77}"/>
              </a:ext>
            </a:extLst>
          </p:cNvPr>
          <p:cNvGrpSpPr/>
          <p:nvPr/>
        </p:nvGrpSpPr>
        <p:grpSpPr>
          <a:xfrm>
            <a:off x="7428882" y="5102389"/>
            <a:ext cx="274113" cy="276999"/>
            <a:chOff x="519938" y="5084985"/>
            <a:chExt cx="274113" cy="27699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E2A0714-DF8F-43FB-8B86-8C1407017D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021DF1D-8472-4938-A650-B6473191E78B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021DF1D-8472-4938-A650-B6473191E7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/>
              <p:nvPr/>
            </p:nvSpPr>
            <p:spPr>
              <a:xfrm flipH="1">
                <a:off x="7111979" y="5943609"/>
                <a:ext cx="1081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11979" y="5943609"/>
                <a:ext cx="108196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/>
              <p:nvPr/>
            </p:nvSpPr>
            <p:spPr>
              <a:xfrm flipH="1">
                <a:off x="7908897" y="5955984"/>
                <a:ext cx="2184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8897" y="5955984"/>
                <a:ext cx="218485" cy="276999"/>
              </a:xfrm>
              <a:prstGeom prst="rect">
                <a:avLst/>
              </a:prstGeom>
              <a:blipFill>
                <a:blip r:embed="rId16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7CAD4DCD-B88D-4264-8290-302205F91B02}"/>
              </a:ext>
            </a:extLst>
          </p:cNvPr>
          <p:cNvSpPr txBox="1"/>
          <p:nvPr/>
        </p:nvSpPr>
        <p:spPr>
          <a:xfrm>
            <a:off x="7877680" y="55904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8D7FF0B-374A-4CEE-B07E-974D485600F0}"/>
              </a:ext>
            </a:extLst>
          </p:cNvPr>
          <p:cNvCxnSpPr>
            <a:cxnSpLocks/>
          </p:cNvCxnSpPr>
          <p:nvPr/>
        </p:nvCxnSpPr>
        <p:spPr>
          <a:xfrm>
            <a:off x="8028649" y="5850896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4" name="Picture 123">
            <a:extLst>
              <a:ext uri="{FF2B5EF4-FFF2-40B4-BE49-F238E27FC236}">
                <a16:creationId xmlns:a16="http://schemas.microsoft.com/office/drawing/2014/main" id="{A43A5F45-22B3-40DE-8A84-CF01927F91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125" name="Oval 124">
            <a:extLst>
              <a:ext uri="{FF2B5EF4-FFF2-40B4-BE49-F238E27FC236}">
                <a16:creationId xmlns:a16="http://schemas.microsoft.com/office/drawing/2014/main" id="{579FE3CC-FD09-4455-8305-49E262AD7A76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82" grpId="0"/>
      <p:bldP spid="83" grpId="0"/>
      <p:bldP spid="84" grpId="0"/>
      <p:bldP spid="61" grpId="0" animBg="1"/>
      <p:bldP spid="27" grpId="0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39" grpId="0" animBg="1"/>
      <p:bldP spid="40" grpId="0" animBg="1"/>
      <p:bldP spid="42" grpId="0"/>
      <p:bldP spid="43" grpId="0" animBg="1"/>
      <p:bldP spid="59" grpId="0"/>
      <p:bldP spid="72" grpId="0" animBg="1"/>
      <p:bldP spid="73" grpId="0"/>
      <p:bldP spid="4" grpId="0"/>
      <p:bldP spid="75" grpId="0"/>
      <p:bldP spid="76" grpId="0"/>
      <p:bldP spid="89" grpId="0" animBg="1"/>
      <p:bldP spid="90" grpId="0"/>
      <p:bldP spid="91" grpId="0"/>
      <p:bldP spid="92" grpId="0"/>
      <p:bldP spid="93" grpId="0"/>
      <p:bldP spid="99" grpId="0"/>
      <p:bldP spid="100" grpId="0" animBg="1"/>
      <p:bldP spid="103" grpId="0"/>
      <p:bldP spid="109" grpId="0" animBg="1"/>
      <p:bldP spid="110" grpId="0"/>
      <p:bldP spid="113" grpId="0" animBg="1"/>
      <p:bldP spid="114" grpId="0"/>
      <p:bldP spid="115" grpId="0"/>
      <p:bldP spid="112" grpId="0"/>
      <p:bldP spid="121" grpId="0"/>
      <p:bldP spid="1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01C871B-E989-48E1-B2B2-3B7CBA930E79}"/>
              </a:ext>
            </a:extLst>
          </p:cNvPr>
          <p:cNvCxnSpPr>
            <a:cxnSpLocks/>
          </p:cNvCxnSpPr>
          <p:nvPr/>
        </p:nvCxnSpPr>
        <p:spPr>
          <a:xfrm>
            <a:off x="4945785" y="5320215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F49D7BFF-2F24-4B2A-B8C8-BAD95F4CA9D0}"/>
              </a:ext>
            </a:extLst>
          </p:cNvPr>
          <p:cNvSpPr/>
          <p:nvPr/>
        </p:nvSpPr>
        <p:spPr>
          <a:xfrm>
            <a:off x="4700074" y="5524601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46CF0A-978F-4AAB-AC4F-7DF43BDDCD35}"/>
              </a:ext>
            </a:extLst>
          </p:cNvPr>
          <p:cNvSpPr/>
          <p:nvPr/>
        </p:nvSpPr>
        <p:spPr>
          <a:xfrm>
            <a:off x="7328269" y="5528497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46D573F-FD84-437A-BFDB-36C43DA3D2E9}"/>
              </a:ext>
            </a:extLst>
          </p:cNvPr>
          <p:cNvSpPr/>
          <p:nvPr/>
        </p:nvSpPr>
        <p:spPr>
          <a:xfrm>
            <a:off x="3487161" y="5525176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BF5A11F-7041-49DC-8A9D-8B52EACD1FDD}"/>
              </a:ext>
            </a:extLst>
          </p:cNvPr>
          <p:cNvSpPr/>
          <p:nvPr/>
        </p:nvSpPr>
        <p:spPr>
          <a:xfrm>
            <a:off x="3881305" y="4410270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00CF0F-B528-46E3-933A-8317D8522DC7}"/>
              </a:ext>
            </a:extLst>
          </p:cNvPr>
          <p:cNvSpPr/>
          <p:nvPr/>
        </p:nvSpPr>
        <p:spPr>
          <a:xfrm>
            <a:off x="3881305" y="5002298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A407AA7-433C-46CE-B5C8-82461BB40C05}"/>
              </a:ext>
            </a:extLst>
          </p:cNvPr>
          <p:cNvSpPr/>
          <p:nvPr/>
        </p:nvSpPr>
        <p:spPr>
          <a:xfrm>
            <a:off x="3029961" y="4974485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92CB78-7FB6-495B-B8FC-7C862541E02F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3178350" y="4739132"/>
            <a:ext cx="851344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FA91A4-C568-494A-9C9D-E4F19F3FF3B0}"/>
              </a:ext>
            </a:extLst>
          </p:cNvPr>
          <p:cNvCxnSpPr>
            <a:cxnSpLocks/>
            <a:stCxn id="48" idx="2"/>
            <a:endCxn id="53" idx="0"/>
          </p:cNvCxnSpPr>
          <p:nvPr/>
        </p:nvCxnSpPr>
        <p:spPr>
          <a:xfrm>
            <a:off x="4029694" y="4739132"/>
            <a:ext cx="9189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7A99DF5-E83D-49C6-A290-DE5A087FA46C}"/>
              </a:ext>
            </a:extLst>
          </p:cNvPr>
          <p:cNvSpPr/>
          <p:nvPr/>
        </p:nvSpPr>
        <p:spPr>
          <a:xfrm>
            <a:off x="4800207" y="4997547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308C9F1-5189-4B75-B2A9-43F979FDD93C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4029694" y="4739133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7317CF3-905F-4B85-AC9F-12363A7DAE4C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3716550" y="5333599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73A3947-235F-48E2-B6F3-B5FDC2BC1924}"/>
              </a:ext>
            </a:extLst>
          </p:cNvPr>
          <p:cNvGrpSpPr/>
          <p:nvPr/>
        </p:nvGrpSpPr>
        <p:grpSpPr>
          <a:xfrm>
            <a:off x="3351531" y="5386230"/>
            <a:ext cx="274113" cy="276999"/>
            <a:chOff x="519938" y="5084985"/>
            <a:chExt cx="274113" cy="27699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C3C1E8-63AE-4D8D-B31B-DE46C84244E7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5382F4D-9EC3-4A50-AB2A-6D4E84F88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3333" r="-11111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C8B8DAC-AA98-45EF-A16D-38908F8B5643}"/>
              </a:ext>
            </a:extLst>
          </p:cNvPr>
          <p:cNvSpPr/>
          <p:nvPr/>
        </p:nvSpPr>
        <p:spPr>
          <a:xfrm>
            <a:off x="4133842" y="5523737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A09030-59E0-4DCF-A2E7-0666DAF55316}"/>
              </a:ext>
            </a:extLst>
          </p:cNvPr>
          <p:cNvSpPr/>
          <p:nvPr/>
        </p:nvSpPr>
        <p:spPr>
          <a:xfrm>
            <a:off x="3998211" y="5451797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/>
              <p:nvPr/>
            </p:nvSpPr>
            <p:spPr>
              <a:xfrm>
                <a:off x="3998211" y="5384791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B7E544-CE16-4AF4-A286-F7B5E1BEC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1" y="5384791"/>
                <a:ext cx="274114" cy="276999"/>
              </a:xfrm>
              <a:prstGeom prst="rect">
                <a:avLst/>
              </a:prstGeom>
              <a:blipFill>
                <a:blip r:embed="rId7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EA9824B-0C0C-4B36-B85B-7FBF541C6D76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4029695" y="5339410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BEB3A0-9CF7-45AE-B8E3-BF690A8B9F3A}"/>
              </a:ext>
            </a:extLst>
          </p:cNvPr>
          <p:cNvSpPr/>
          <p:nvPr/>
        </p:nvSpPr>
        <p:spPr>
          <a:xfrm>
            <a:off x="6717889" y="5541883"/>
            <a:ext cx="458779" cy="5276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83475E1-CC92-4B16-A93D-0A966D8366B1}"/>
              </a:ext>
            </a:extLst>
          </p:cNvPr>
          <p:cNvSpPr/>
          <p:nvPr/>
        </p:nvSpPr>
        <p:spPr>
          <a:xfrm>
            <a:off x="7112033" y="4426977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3BEFD09-C73A-4D61-9D08-5B2E92EE92AE}"/>
              </a:ext>
            </a:extLst>
          </p:cNvPr>
          <p:cNvSpPr/>
          <p:nvPr/>
        </p:nvSpPr>
        <p:spPr>
          <a:xfrm>
            <a:off x="7112033" y="5019005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021AB0B-2BF8-4051-88C9-B6F6CD03BC6E}"/>
              </a:ext>
            </a:extLst>
          </p:cNvPr>
          <p:cNvSpPr/>
          <p:nvPr/>
        </p:nvSpPr>
        <p:spPr>
          <a:xfrm>
            <a:off x="5876641" y="5000336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9E50EF5-5D76-4C77-A3E6-E6E21E61DFE1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 flipH="1">
            <a:off x="6025030" y="4755839"/>
            <a:ext cx="1235392" cy="24449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1358098-7020-4756-AF31-1B1D423E3C4A}"/>
              </a:ext>
            </a:extLst>
          </p:cNvPr>
          <p:cNvCxnSpPr>
            <a:cxnSpLocks/>
            <a:stCxn id="40" idx="2"/>
            <a:endCxn id="59" idx="0"/>
          </p:cNvCxnSpPr>
          <p:nvPr/>
        </p:nvCxnSpPr>
        <p:spPr>
          <a:xfrm>
            <a:off x="7260422" y="4755839"/>
            <a:ext cx="1339526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7D761CD-EFF9-4903-8812-88E5A5DC64F6}"/>
              </a:ext>
            </a:extLst>
          </p:cNvPr>
          <p:cNvSpPr/>
          <p:nvPr/>
        </p:nvSpPr>
        <p:spPr>
          <a:xfrm>
            <a:off x="8451559" y="5014254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46B1C6D-E625-4C5D-AC31-9D1D604F321A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>
            <a:off x="7260422" y="4755840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8DD8F1-4DCF-4B89-8FB5-48DF001BA4A5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6947278" y="5350306"/>
            <a:ext cx="313144" cy="19157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58D814-B031-4E15-A310-733341013253}"/>
              </a:ext>
            </a:extLst>
          </p:cNvPr>
          <p:cNvGrpSpPr/>
          <p:nvPr/>
        </p:nvGrpSpPr>
        <p:grpSpPr>
          <a:xfrm>
            <a:off x="6582259" y="5402937"/>
            <a:ext cx="274113" cy="276999"/>
            <a:chOff x="519938" y="5084985"/>
            <a:chExt cx="274113" cy="27699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10BE07E-28B5-4235-BFCD-6DA63E87D20C}"/>
                </a:ext>
              </a:extLst>
            </p:cNvPr>
            <p:cNvSpPr/>
            <p:nvPr/>
          </p:nvSpPr>
          <p:spPr>
            <a:xfrm>
              <a:off x="519938" y="5151992"/>
              <a:ext cx="245024" cy="2099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/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 baseline="-25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7F83638-E19F-4343-843A-D9B35C991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38" y="5084985"/>
                  <a:ext cx="27411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333" r="-11111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CB9EF7D9-C850-46F8-842B-F6C9CD23D202}"/>
              </a:ext>
            </a:extLst>
          </p:cNvPr>
          <p:cNvSpPr/>
          <p:nvPr/>
        </p:nvSpPr>
        <p:spPr>
          <a:xfrm>
            <a:off x="7228939" y="5468504"/>
            <a:ext cx="245024" cy="209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/>
              <p:nvPr/>
            </p:nvSpPr>
            <p:spPr>
              <a:xfrm>
                <a:off x="7228939" y="5401498"/>
                <a:ext cx="274114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D3EBDB2-38CA-4E01-BF69-5EFBB4B13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939" y="5401498"/>
                <a:ext cx="274114" cy="276999"/>
              </a:xfrm>
              <a:prstGeom prst="rect">
                <a:avLst/>
              </a:prstGeom>
              <a:blipFill>
                <a:blip r:embed="rId9"/>
                <a:stretch>
                  <a:fillRect l="-13333" r="-1111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619797C-CE99-4076-BB6E-F7FBBC442FAD}"/>
              </a:ext>
            </a:extLst>
          </p:cNvPr>
          <p:cNvCxnSpPr>
            <a:cxnSpLocks/>
          </p:cNvCxnSpPr>
          <p:nvPr/>
        </p:nvCxnSpPr>
        <p:spPr>
          <a:xfrm>
            <a:off x="7260423" y="5356117"/>
            <a:ext cx="333537" cy="18432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/>
              <p:nvPr/>
            </p:nvSpPr>
            <p:spPr>
              <a:xfrm>
                <a:off x="3633546" y="5649059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B4081F-7F08-4513-83A8-572CE07C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546" y="5649059"/>
                <a:ext cx="166006" cy="276999"/>
              </a:xfrm>
              <a:prstGeom prst="rect">
                <a:avLst/>
              </a:prstGeom>
              <a:blipFill>
                <a:blip r:embed="rId10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/>
              <p:nvPr/>
            </p:nvSpPr>
            <p:spPr>
              <a:xfrm>
                <a:off x="6869201" y="5664416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9DD88B-2FD0-4224-9A3E-2084A0B0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201" y="5664416"/>
                <a:ext cx="166006" cy="276999"/>
              </a:xfrm>
              <a:prstGeom prst="rect">
                <a:avLst/>
              </a:prstGeom>
              <a:blipFill>
                <a:blip r:embed="rId11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12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E48D8E8F-E050-44CC-9D90-6B8334555CDF}"/>
              </a:ext>
            </a:extLst>
          </p:cNvPr>
          <p:cNvSpPr txBox="1"/>
          <p:nvPr/>
        </p:nvSpPr>
        <p:spPr>
          <a:xfrm>
            <a:off x="7563532" y="557352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E2E5FE5-0D5E-4D2D-87AD-2229F9267E1E}"/>
              </a:ext>
            </a:extLst>
          </p:cNvPr>
          <p:cNvSpPr txBox="1"/>
          <p:nvPr/>
        </p:nvSpPr>
        <p:spPr>
          <a:xfrm>
            <a:off x="7363508" y="588602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4ABAD9-BD05-47D4-8F30-D55CD64CDFA5}"/>
              </a:ext>
            </a:extLst>
          </p:cNvPr>
          <p:cNvCxnSpPr>
            <a:cxnSpLocks/>
          </p:cNvCxnSpPr>
          <p:nvPr/>
        </p:nvCxnSpPr>
        <p:spPr>
          <a:xfrm flipH="1">
            <a:off x="7526348" y="5875534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3A2D5C5-1473-443D-88C7-744DA78D63B0}"/>
              </a:ext>
            </a:extLst>
          </p:cNvPr>
          <p:cNvCxnSpPr>
            <a:cxnSpLocks/>
          </p:cNvCxnSpPr>
          <p:nvPr/>
        </p:nvCxnSpPr>
        <p:spPr>
          <a:xfrm>
            <a:off x="7697798" y="5875534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07AC579-C3FD-4BFD-AFEA-2EE24A72D0E9}"/>
              </a:ext>
            </a:extLst>
          </p:cNvPr>
          <p:cNvCxnSpPr>
            <a:cxnSpLocks/>
          </p:cNvCxnSpPr>
          <p:nvPr/>
        </p:nvCxnSpPr>
        <p:spPr>
          <a:xfrm>
            <a:off x="7519998" y="6173984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/>
              <p:nvPr/>
            </p:nvSpPr>
            <p:spPr>
              <a:xfrm flipH="1">
                <a:off x="6993472" y="6272793"/>
                <a:ext cx="108196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C49916E-0B49-449D-9A5F-D13F770B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3472" y="6272793"/>
                <a:ext cx="108196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/>
              <p:nvPr/>
            </p:nvSpPr>
            <p:spPr>
              <a:xfrm flipH="1">
                <a:off x="7790390" y="6285168"/>
                <a:ext cx="2184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08ED39C-DF04-4479-8834-6A29A24A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90390" y="6285168"/>
                <a:ext cx="218485" cy="276999"/>
              </a:xfrm>
              <a:prstGeom prst="rect">
                <a:avLst/>
              </a:prstGeom>
              <a:blipFill>
                <a:blip r:embed="rId14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>
            <a:extLst>
              <a:ext uri="{FF2B5EF4-FFF2-40B4-BE49-F238E27FC236}">
                <a16:creationId xmlns:a16="http://schemas.microsoft.com/office/drawing/2014/main" id="{7CAD4DCD-B88D-4264-8290-302205F91B02}"/>
              </a:ext>
            </a:extLst>
          </p:cNvPr>
          <p:cNvSpPr txBox="1"/>
          <p:nvPr/>
        </p:nvSpPr>
        <p:spPr>
          <a:xfrm>
            <a:off x="7759173" y="591961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8D7FF0B-374A-4CEE-B07E-974D485600F0}"/>
              </a:ext>
            </a:extLst>
          </p:cNvPr>
          <p:cNvCxnSpPr>
            <a:cxnSpLocks/>
          </p:cNvCxnSpPr>
          <p:nvPr/>
        </p:nvCxnSpPr>
        <p:spPr>
          <a:xfrm>
            <a:off x="7910142" y="6180080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15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83AA55A-B814-4B63-BD66-6F33C257417E}"/>
                  </a:ext>
                </a:extLst>
              </p:cNvPr>
              <p:cNvSpPr txBox="1"/>
              <p:nvPr/>
            </p:nvSpPr>
            <p:spPr>
              <a:xfrm>
                <a:off x="4324952" y="5649058"/>
                <a:ext cx="166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83AA55A-B814-4B63-BD66-6F33C2574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952" y="5649058"/>
                <a:ext cx="166006" cy="276999"/>
              </a:xfrm>
              <a:prstGeom prst="rect">
                <a:avLst/>
              </a:prstGeom>
              <a:blipFill>
                <a:blip r:embed="rId16"/>
                <a:stretch>
                  <a:fillRect l="-21429" r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35286106-F69A-4AC9-B9CD-17E0D097E6E8}"/>
              </a:ext>
            </a:extLst>
          </p:cNvPr>
          <p:cNvSpPr txBox="1"/>
          <p:nvPr/>
        </p:nvSpPr>
        <p:spPr>
          <a:xfrm>
            <a:off x="4818313" y="559824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AC25BB8-043C-4B3D-A47A-930B5677EC1D}"/>
              </a:ext>
            </a:extLst>
          </p:cNvPr>
          <p:cNvSpPr/>
          <p:nvPr/>
        </p:nvSpPr>
        <p:spPr>
          <a:xfrm>
            <a:off x="8252272" y="5528497"/>
            <a:ext cx="769995" cy="11529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8364FA-D820-4444-BF24-E31B9B3EAC06}"/>
              </a:ext>
            </a:extLst>
          </p:cNvPr>
          <p:cNvSpPr txBox="1"/>
          <p:nvPr/>
        </p:nvSpPr>
        <p:spPr>
          <a:xfrm>
            <a:off x="8444281" y="553540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4BD4F75-0B84-4E4F-AABA-1562670E6E36}"/>
              </a:ext>
            </a:extLst>
          </p:cNvPr>
          <p:cNvSpPr txBox="1"/>
          <p:nvPr/>
        </p:nvSpPr>
        <p:spPr>
          <a:xfrm>
            <a:off x="8244257" y="584790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309BCC3-EF0A-4F87-8441-EA3554D263E0}"/>
              </a:ext>
            </a:extLst>
          </p:cNvPr>
          <p:cNvSpPr txBox="1"/>
          <p:nvPr/>
        </p:nvSpPr>
        <p:spPr>
          <a:xfrm>
            <a:off x="8633283" y="5838074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001BDD2-3955-4C22-ADB8-97D90378B51E}"/>
              </a:ext>
            </a:extLst>
          </p:cNvPr>
          <p:cNvSpPr txBox="1"/>
          <p:nvPr/>
        </p:nvSpPr>
        <p:spPr>
          <a:xfrm>
            <a:off x="8296397" y="6224151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C9FE943-31B5-451E-8D56-12B3C0D98B2C}"/>
              </a:ext>
            </a:extLst>
          </p:cNvPr>
          <p:cNvCxnSpPr>
            <a:cxnSpLocks/>
          </p:cNvCxnSpPr>
          <p:nvPr/>
        </p:nvCxnSpPr>
        <p:spPr>
          <a:xfrm flipH="1">
            <a:off x="8407097" y="5837415"/>
            <a:ext cx="171450" cy="952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FCBD1FA-70F5-4924-95EE-88A9240E8441}"/>
              </a:ext>
            </a:extLst>
          </p:cNvPr>
          <p:cNvCxnSpPr>
            <a:cxnSpLocks/>
          </p:cNvCxnSpPr>
          <p:nvPr/>
        </p:nvCxnSpPr>
        <p:spPr>
          <a:xfrm>
            <a:off x="8578547" y="5837415"/>
            <a:ext cx="17145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8A46BBB-7EBA-4204-9E00-EF58B3B1F4CE}"/>
              </a:ext>
            </a:extLst>
          </p:cNvPr>
          <p:cNvCxnSpPr>
            <a:cxnSpLocks/>
          </p:cNvCxnSpPr>
          <p:nvPr/>
        </p:nvCxnSpPr>
        <p:spPr>
          <a:xfrm>
            <a:off x="8400747" y="6135865"/>
            <a:ext cx="0" cy="1143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944E381-6F85-4715-8A98-8BB39C796F90}"/>
              </a:ext>
            </a:extLst>
          </p:cNvPr>
          <p:cNvCxnSpPr>
            <a:cxnSpLocks/>
            <a:stCxn id="59" idx="2"/>
            <a:endCxn id="127" idx="0"/>
          </p:cNvCxnSpPr>
          <p:nvPr/>
        </p:nvCxnSpPr>
        <p:spPr>
          <a:xfrm flipH="1">
            <a:off x="8590316" y="5343117"/>
            <a:ext cx="9633" cy="1922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6219584-90F0-46F3-9D64-8A4B94D08B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id="{954316B8-99E1-41CD-BF87-CF5A8D896E2C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77" grpId="0" animBg="1"/>
      <p:bldP spid="61" grpId="0" animBg="1"/>
      <p:bldP spid="48" grpId="0" animBg="1"/>
      <p:bldP spid="49" grpId="0"/>
      <p:bldP spid="50" grpId="0" animBg="1"/>
      <p:bldP spid="53" grpId="0"/>
      <p:bldP spid="65" grpId="0" animBg="1"/>
      <p:bldP spid="66" grpId="0" animBg="1"/>
      <p:bldP spid="67" grpId="0"/>
      <p:bldP spid="39" grpId="0" animBg="1"/>
      <p:bldP spid="40" grpId="0" animBg="1"/>
      <p:bldP spid="42" grpId="0"/>
      <p:bldP spid="43" grpId="0" animBg="1"/>
      <p:bldP spid="59" grpId="0"/>
      <p:bldP spid="72" grpId="0" animBg="1"/>
      <p:bldP spid="73" grpId="0"/>
      <p:bldP spid="4" grpId="0"/>
      <p:bldP spid="76" grpId="0"/>
      <p:bldP spid="114" grpId="0"/>
      <p:bldP spid="115" grpId="0"/>
      <p:bldP spid="112" grpId="0"/>
      <p:bldP spid="121" grpId="0"/>
      <p:bldP spid="122" grpId="0"/>
      <p:bldP spid="97" grpId="0"/>
      <p:bldP spid="116" grpId="0"/>
      <p:bldP spid="117" grpId="0"/>
      <p:bldP spid="126" grpId="0" animBg="1"/>
      <p:bldP spid="127" grpId="0"/>
      <p:bldP spid="128" grpId="0"/>
      <p:bldP spid="129" grpId="0"/>
      <p:bldP spid="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5295482"/>
            <a:ext cx="8581292" cy="1098745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FIRST Sets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6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7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E9C7F1F-4BCB-42EB-9D34-923709951D66}"/>
              </a:ext>
            </a:extLst>
          </p:cNvPr>
          <p:cNvGrpSpPr/>
          <p:nvPr/>
        </p:nvGrpSpPr>
        <p:grpSpPr>
          <a:xfrm>
            <a:off x="4131998" y="4072973"/>
            <a:ext cx="3970725" cy="2700288"/>
            <a:chOff x="2607997" y="4072973"/>
            <a:chExt cx="3970725" cy="2700288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7468B287-1F4F-4C1C-AF31-61F10C824B8B}"/>
                </a:ext>
              </a:extLst>
            </p:cNvPr>
            <p:cNvSpPr/>
            <p:nvPr/>
          </p:nvSpPr>
          <p:spPr>
            <a:xfrm rot="433357">
              <a:off x="2607997" y="4072973"/>
              <a:ext cx="3970725" cy="270028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4C6470-7E8F-44E2-BE19-0EDF05989DB0}"/>
                </a:ext>
              </a:extLst>
            </p:cNvPr>
            <p:cNvSpPr txBox="1"/>
            <p:nvPr/>
          </p:nvSpPr>
          <p:spPr>
            <a:xfrm>
              <a:off x="3490141" y="4795496"/>
              <a:ext cx="25355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How can we account for </a:t>
              </a:r>
            </a:p>
            <a:p>
              <a:r>
                <a:rPr lang="en-US" b="1" i="1" dirty="0"/>
                <a:t>these cases when </a:t>
              </a:r>
            </a:p>
            <a:p>
              <a:r>
                <a:rPr lang="en-US" b="1" i="1" dirty="0"/>
                <a:t>building the parser?</a:t>
              </a: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4E6E43F2-0DED-469D-BC71-DB23AAE72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6DC97EFD-FFC4-4E92-819F-61DCBD1F295C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6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77A5A5-D6EA-4E18-B192-10E392D39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Become the Parser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D2E8-AA91-4F32-A3AB-7C96754CA3F7}"/>
              </a:ext>
            </a:extLst>
          </p:cNvPr>
          <p:cNvSpPr txBox="1"/>
          <p:nvPr/>
        </p:nvSpPr>
        <p:spPr>
          <a:xfrm>
            <a:off x="1716023" y="1450849"/>
            <a:ext cx="3555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need to unfold a nonterminal </a:t>
            </a:r>
            <a:r>
              <a:rPr lang="en-US" i="1" dirty="0"/>
              <a:t>X</a:t>
            </a:r>
            <a:r>
              <a:rPr lang="en-US" dirty="0"/>
              <a:t> </a:t>
            </a:r>
          </a:p>
          <a:p>
            <a:r>
              <a:rPr lang="en-US" dirty="0"/>
              <a:t>with lookahead token </a:t>
            </a:r>
            <a:r>
              <a:rPr lang="en-US" b="1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/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Assume there’s an </a:t>
                </a:r>
                <a:r>
                  <a:rPr lang="en-US" i="1" dirty="0"/>
                  <a:t>X</a:t>
                </a:r>
                <a:r>
                  <a:rPr lang="en-US" dirty="0"/>
                  <a:t> production </a:t>
                </a:r>
                <a:r>
                  <a:rPr lang="en-US" sz="1600" i="1" dirty="0">
                    <a:solidFill>
                      <a:prstClr val="black"/>
                    </a:solidFill>
                  </a:rPr>
                  <a:t>X ::=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are some kind of symbol)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330C9-59E1-43EC-ADA1-41B9071EE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03" y="2142745"/>
                <a:ext cx="4317207" cy="646331"/>
              </a:xfrm>
              <a:prstGeom prst="rect">
                <a:avLst/>
              </a:prstGeom>
              <a:blipFill>
                <a:blip r:embed="rId3"/>
                <a:stretch>
                  <a:fillRect l="-1130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C4F434A-95AB-46E9-928D-668E56A6BEE5}"/>
              </a:ext>
            </a:extLst>
          </p:cNvPr>
          <p:cNvSpPr txBox="1"/>
          <p:nvPr/>
        </p:nvSpPr>
        <p:spPr>
          <a:xfrm>
            <a:off x="1661158" y="2829462"/>
            <a:ext cx="422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know to guess this production?</a:t>
            </a:r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/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may be </a:t>
                </a:r>
              </a:p>
              <a:p>
                <a:pPr algn="ctr"/>
                <a:r>
                  <a:rPr lang="en-US" dirty="0"/>
                  <a:t>empty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starts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72436B-9F76-49E3-8636-75892AD7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2" y="3295719"/>
                <a:ext cx="2694969" cy="646331"/>
              </a:xfrm>
              <a:prstGeom prst="rect">
                <a:avLst/>
              </a:prstGeom>
              <a:blipFill>
                <a:blip r:embed="rId4"/>
                <a:stretch>
                  <a:fillRect l="-1357" t="-5660" r="-135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21D8725-EF2D-4E89-A673-A5524ADFD7F2}"/>
              </a:ext>
            </a:extLst>
          </p:cNvPr>
          <p:cNvSpPr/>
          <p:nvPr/>
        </p:nvSpPr>
        <p:spPr>
          <a:xfrm>
            <a:off x="7944289" y="1234114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4236CB5-65F2-4875-9399-02E568A449F1}"/>
              </a:ext>
            </a:extLst>
          </p:cNvPr>
          <p:cNvSpPr/>
          <p:nvPr/>
        </p:nvSpPr>
        <p:spPr>
          <a:xfrm>
            <a:off x="7944289" y="1826142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D4D3042-D8FE-49C3-A2F9-67ABB85A0AD7}"/>
              </a:ext>
            </a:extLst>
          </p:cNvPr>
          <p:cNvSpPr/>
          <p:nvPr/>
        </p:nvSpPr>
        <p:spPr>
          <a:xfrm>
            <a:off x="7476993" y="1798329"/>
            <a:ext cx="296779" cy="3288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EE695-85CD-4834-A9BC-21A096DCF551}"/>
              </a:ext>
            </a:extLst>
          </p:cNvPr>
          <p:cNvCxnSpPr>
            <a:cxnSpLocks/>
            <a:stCxn id="32" idx="2"/>
            <a:endCxn id="34" idx="0"/>
          </p:cNvCxnSpPr>
          <p:nvPr/>
        </p:nvCxnSpPr>
        <p:spPr>
          <a:xfrm flipH="1">
            <a:off x="7625382" y="1562976"/>
            <a:ext cx="467296" cy="2353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ECEB87-FE55-4CDA-B8E5-F68BF39892E0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>
            <a:off x="8092678" y="1562976"/>
            <a:ext cx="461702" cy="258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6AA7D-862A-4756-9582-C2F52954179A}"/>
              </a:ext>
            </a:extLst>
          </p:cNvPr>
          <p:cNvSpPr txBox="1"/>
          <p:nvPr/>
        </p:nvSpPr>
        <p:spPr>
          <a:xfrm>
            <a:off x="8765762" y="1621637"/>
            <a:ext cx="183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Lookahead:  T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b="1" dirty="0"/>
              <a:t>t</a:t>
            </a:r>
            <a:r>
              <a:rPr lang="en-US" dirty="0"/>
              <a:t>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36D541-D98F-4616-A2CD-B17E83667F24}"/>
              </a:ext>
            </a:extLst>
          </p:cNvPr>
          <p:cNvSpPr/>
          <p:nvPr/>
        </p:nvSpPr>
        <p:spPr>
          <a:xfrm>
            <a:off x="8405991" y="1821391"/>
            <a:ext cx="296779" cy="328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5F4001-78F0-498A-A223-5E679DC8EB99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092678" y="1562977"/>
            <a:ext cx="0" cy="26316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/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…  </a:t>
                </a:r>
              </a:p>
              <a:p>
                <a:pPr algn="r"/>
                <a:r>
                  <a:rPr lang="en-US" dirty="0"/>
                  <a:t>                    X ::=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r"/>
                <a:r>
                  <a:rPr lang="en-US" dirty="0"/>
                  <a:t>…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F3A40F-D7F5-4F6C-8B06-6E10C165B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406" y="2450858"/>
                <a:ext cx="2271776" cy="923330"/>
              </a:xfrm>
              <a:prstGeom prst="rect">
                <a:avLst/>
              </a:prstGeom>
              <a:blipFill>
                <a:blip r:embed="rId5"/>
                <a:stretch>
                  <a:fillRect t="-3289" r="-214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6078504-E456-4700-9961-6CED3ADD8501}"/>
              </a:ext>
            </a:extLst>
          </p:cNvPr>
          <p:cNvSpPr txBox="1"/>
          <p:nvPr/>
        </p:nvSpPr>
        <p:spPr>
          <a:xfrm>
            <a:off x="5916097" y="1139174"/>
            <a:ext cx="180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in Progress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F937D-FEFC-4AD3-B9DF-B2F7A7D2068B}"/>
              </a:ext>
            </a:extLst>
          </p:cNvPr>
          <p:cNvSpPr/>
          <p:nvPr/>
        </p:nvSpPr>
        <p:spPr>
          <a:xfrm>
            <a:off x="5987510" y="2312332"/>
            <a:ext cx="20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Grammar Fragment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/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subtree </a:t>
                </a:r>
              </a:p>
              <a:p>
                <a:pPr algn="ctr"/>
                <a:r>
                  <a:rPr lang="en-US" dirty="0"/>
                  <a:t>may start with </a:t>
                </a:r>
                <a:r>
                  <a:rPr lang="en-US" b="1" dirty="0"/>
                  <a:t>t</a:t>
                </a:r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1FD6D6B-B788-4C28-B9B4-271139442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27" y="3275689"/>
                <a:ext cx="2030492" cy="646331"/>
              </a:xfrm>
              <a:prstGeom prst="rect">
                <a:avLst/>
              </a:prstGeom>
              <a:blipFill>
                <a:blip r:embed="rId6"/>
                <a:stretch>
                  <a:fillRect l="-3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/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Case 3: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may be</a:t>
                </a:r>
              </a:p>
              <a:p>
                <a:pPr algn="ctr"/>
                <a:r>
                  <a:rPr lang="en-US" dirty="0"/>
                  <a:t> empty and the sibling may </a:t>
                </a:r>
              </a:p>
              <a:p>
                <a:pPr algn="ctr"/>
                <a:r>
                  <a:rPr lang="en-US" dirty="0"/>
                  <a:t>start with </a:t>
                </a:r>
                <a:r>
                  <a:rPr lang="en-US" b="1" dirty="0"/>
                  <a:t>t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B2FE9D-723D-49AE-8CA6-DBD778EE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77" y="3273563"/>
                <a:ext cx="3044936" cy="923330"/>
              </a:xfrm>
              <a:prstGeom prst="rect">
                <a:avLst/>
              </a:prstGeom>
              <a:blipFill>
                <a:blip r:embed="rId7"/>
                <a:stretch>
                  <a:fillRect l="-1200" t="-3311" r="-120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5C9B157-AE6D-4C8F-820D-DB5F1100F25F}"/>
              </a:ext>
            </a:extLst>
          </p:cNvPr>
          <p:cNvSpPr/>
          <p:nvPr/>
        </p:nvSpPr>
        <p:spPr>
          <a:xfrm rot="5400000">
            <a:off x="4154997" y="2949177"/>
            <a:ext cx="365760" cy="25786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D040A-39FB-4DAE-A3EC-F30737D896AE}"/>
              </a:ext>
            </a:extLst>
          </p:cNvPr>
          <p:cNvSpPr txBox="1"/>
          <p:nvPr/>
        </p:nvSpPr>
        <p:spPr>
          <a:xfrm>
            <a:off x="3791713" y="4498848"/>
            <a:ext cx="114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FIRST Sets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5D54F48-6DE9-4914-91ED-8693BA19FA4A}"/>
              </a:ext>
            </a:extLst>
          </p:cNvPr>
          <p:cNvSpPr/>
          <p:nvPr/>
        </p:nvSpPr>
        <p:spPr>
          <a:xfrm rot="5400000">
            <a:off x="8756763" y="3001838"/>
            <a:ext cx="365760" cy="257860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EC09CB-7992-441F-87F4-05877CEE2100}"/>
              </a:ext>
            </a:extLst>
          </p:cNvPr>
          <p:cNvSpPr txBox="1"/>
          <p:nvPr/>
        </p:nvSpPr>
        <p:spPr>
          <a:xfrm>
            <a:off x="8219743" y="4551509"/>
            <a:ext cx="14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FOLLOW 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B21D11-384C-41FE-ACED-0183CDA9D085}"/>
              </a:ext>
            </a:extLst>
          </p:cNvPr>
          <p:cNvSpPr txBox="1"/>
          <p:nvPr/>
        </p:nvSpPr>
        <p:spPr>
          <a:xfrm>
            <a:off x="4166617" y="5568697"/>
            <a:ext cx="391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sets are sufficient to capture these</a:t>
            </a:r>
          </a:p>
          <a:p>
            <a:r>
              <a:rPr lang="en-US" dirty="0"/>
              <a:t>cases and to build the selector table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2AEB23-6BE3-4427-B267-250BC4E182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5" y="2040506"/>
            <a:ext cx="225306" cy="18114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6ABF0744-433F-4B99-8051-C29D899AA69A}"/>
              </a:ext>
            </a:extLst>
          </p:cNvPr>
          <p:cNvSpPr/>
          <p:nvPr/>
        </p:nvSpPr>
        <p:spPr>
          <a:xfrm>
            <a:off x="7938694" y="1821390"/>
            <a:ext cx="327836" cy="32886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8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9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Reverse-Engineering Selector Tables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59BC0D-688A-8491-12C4-463996647679}"/>
              </a:ext>
            </a:extLst>
          </p:cNvPr>
          <p:cNvSpPr/>
          <p:nvPr/>
        </p:nvSpPr>
        <p:spPr>
          <a:xfrm>
            <a:off x="1880739" y="3657495"/>
            <a:ext cx="6015358" cy="60146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EBBE5B52-D39B-D292-BB67-53E59282C629}"/>
              </a:ext>
            </a:extLst>
          </p:cNvPr>
          <p:cNvSpPr/>
          <p:nvPr/>
        </p:nvSpPr>
        <p:spPr>
          <a:xfrm rot="19018561">
            <a:off x="2228953" y="3307591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A82809C3-A3D2-F1F2-6E15-827D40C6ED3A}"/>
              </a:ext>
            </a:extLst>
          </p:cNvPr>
          <p:cNvSpPr/>
          <p:nvPr/>
        </p:nvSpPr>
        <p:spPr>
          <a:xfrm rot="19018561">
            <a:off x="2228954" y="2280935"/>
            <a:ext cx="229513" cy="131713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 Informal Definition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00E8BD-F73A-46F8-9D88-F4511C362374}"/>
                  </a:ext>
                </a:extLst>
              </p:cNvPr>
              <p:cNvSpPr/>
              <p:nvPr/>
            </p:nvSpPr>
            <p:spPr>
              <a:xfrm>
                <a:off x="1597067" y="1196249"/>
                <a:ext cx="9326305" cy="91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).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200E8BD-F73A-46F8-9D88-F4511C362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7" y="1196249"/>
                <a:ext cx="9326305" cy="913392"/>
              </a:xfrm>
              <a:prstGeom prst="rect">
                <a:avLst/>
              </a:prstGeom>
              <a:blipFill>
                <a:blip r:embed="rId3"/>
                <a:stretch>
                  <a:fillRect l="-1176" t="-53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848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Formal Definition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C84AF3-BBB5-4F24-8B2D-1C68768332F3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4C84AF3-BBB5-4F24-8B2D-1C6876833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3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DA9B70-BE14-457B-84F0-E46A8534C4D2}"/>
                  </a:ext>
                </a:extLst>
              </p:cNvPr>
              <p:cNvSpPr/>
              <p:nvPr/>
            </p:nvSpPr>
            <p:spPr>
              <a:xfrm>
                <a:off x="2566416" y="2474192"/>
                <a:ext cx="7251192" cy="1081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prstClr val="black"/>
                    </a:solidFill>
                  </a:rPr>
                  <a:t>Formally,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) =  </a:t>
                </a:r>
              </a:p>
              <a:p>
                <a:pPr lvl="1" defTabSz="91440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l-G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  <m:e>
                          <m:d>
                            <m:dPr>
                              <m:ctrl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α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groupChr>
                              <m:acc>
                                <m:accPr>
                                  <m:chr m:val="̂"/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β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l-GR" sz="2800" dirty="0">
                              <a:solidFill>
                                <a:prstClr val="black"/>
                              </a:solidFill>
                            </a:rPr>
                            <m:t>∨</m:t>
                          </m:r>
                          <m:d>
                            <m:dPr>
                              <m:ctrlP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ε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α</m:t>
                              </m:r>
                              <m:groupChr>
                                <m:groupChrPr>
                                  <m:chr m:val="⇒"/>
                                  <m:vertJc m:val="bot"/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e>
                              </m:groupChr>
                              <m:r>
                                <m:rPr>
                                  <m:nor/>
                                </m:rPr>
                                <a:rPr lang="el-GR" sz="2800" dirty="0">
                                  <a:solidFill>
                                    <a:prstClr val="black"/>
                                  </a:solidFill>
                                </a:rPr>
                                <m:t>ε</m:t>
                              </m:r>
                            </m:e>
                          </m:d>
                          <m:r>
                            <a:rPr lang="en-US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DA9B70-BE14-457B-84F0-E46A8534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16" y="2474192"/>
                <a:ext cx="7251192" cy="1081258"/>
              </a:xfrm>
              <a:prstGeom prst="rect">
                <a:avLst/>
              </a:prstGeom>
              <a:blipFill>
                <a:blip r:embed="rId4"/>
                <a:stretch>
                  <a:fillRect l="-1681" t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617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7E4275-51D6-417A-9EDD-58D1BE83894C}"/>
              </a:ext>
            </a:extLst>
          </p:cNvPr>
          <p:cNvGrpSpPr/>
          <p:nvPr/>
        </p:nvGrpSpPr>
        <p:grpSpPr>
          <a:xfrm>
            <a:off x="3751950" y="2648345"/>
            <a:ext cx="1484132" cy="2578063"/>
            <a:chOff x="2227950" y="2648344"/>
            <a:chExt cx="1484132" cy="25780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CA5718-AC62-4E60-9A70-5F052772F32F}"/>
                </a:ext>
              </a:extLst>
            </p:cNvPr>
            <p:cNvSpPr txBox="1"/>
            <p:nvPr/>
          </p:nvSpPr>
          <p:spPr>
            <a:xfrm>
              <a:off x="3067637" y="3173106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824E78A-13FE-433A-8B59-5B9A18E1FDD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2943857" y="3542438"/>
              <a:ext cx="282638" cy="246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D421EC-6A25-4D1E-A0A4-204C8E546E86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3226495" y="3542438"/>
              <a:ext cx="298481" cy="24678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CCA1E7-1DF8-40CA-98AC-B304C82448F7}"/>
                </a:ext>
              </a:extLst>
            </p:cNvPr>
            <p:cNvSpPr txBox="1"/>
            <p:nvPr/>
          </p:nvSpPr>
          <p:spPr>
            <a:xfrm>
              <a:off x="3412000" y="376243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0255B2-C03F-4713-A654-AE8ED98972DB}"/>
                </a:ext>
              </a:extLst>
            </p:cNvPr>
            <p:cNvSpPr txBox="1"/>
            <p:nvPr/>
          </p:nvSpPr>
          <p:spPr>
            <a:xfrm>
              <a:off x="2753267" y="3762434"/>
              <a:ext cx="29687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1FA185-317F-4079-A8FE-0953B1EB8C42}"/>
                </a:ext>
              </a:extLst>
            </p:cNvPr>
            <p:cNvCxnSpPr>
              <a:cxnSpLocks/>
              <a:stCxn id="26" idx="2"/>
              <a:endCxn id="51" idx="0"/>
            </p:cNvCxnSpPr>
            <p:nvPr/>
          </p:nvCxnSpPr>
          <p:spPr>
            <a:xfrm flipH="1">
              <a:off x="2575314" y="4131766"/>
              <a:ext cx="326391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1EA3E53-0FB8-48A7-B364-924D16ACDEC1}"/>
                </a:ext>
              </a:extLst>
            </p:cNvPr>
            <p:cNvCxnSpPr>
              <a:cxnSpLocks/>
              <a:stCxn id="26" idx="2"/>
              <a:endCxn id="49" idx="0"/>
            </p:cNvCxnSpPr>
            <p:nvPr/>
          </p:nvCxnSpPr>
          <p:spPr>
            <a:xfrm>
              <a:off x="2901705" y="4131766"/>
              <a:ext cx="4579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C2FD121-5674-4D51-8893-E79B7295FBCE}"/>
                </a:ext>
              </a:extLst>
            </p:cNvPr>
            <p:cNvCxnSpPr>
              <a:cxnSpLocks/>
              <a:stCxn id="26" idx="2"/>
              <a:endCxn id="50" idx="0"/>
            </p:cNvCxnSpPr>
            <p:nvPr/>
          </p:nvCxnSpPr>
          <p:spPr>
            <a:xfrm>
              <a:off x="2901705" y="4131766"/>
              <a:ext cx="336349" cy="1584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5F2238-5D4A-4852-87D3-DD8B270D57D2}"/>
                </a:ext>
              </a:extLst>
            </p:cNvPr>
            <p:cNvSpPr txBox="1"/>
            <p:nvPr/>
          </p:nvSpPr>
          <p:spPr>
            <a:xfrm>
              <a:off x="2753037" y="429022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AF4507-2CD0-4006-B4A1-2283DF67C394}"/>
                </a:ext>
              </a:extLst>
            </p:cNvPr>
            <p:cNvSpPr txBox="1"/>
            <p:nvPr/>
          </p:nvSpPr>
          <p:spPr>
            <a:xfrm>
              <a:off x="3088013" y="429022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50A6EB-7ED6-42D3-B5B2-9CBFF41F05DC}"/>
                </a:ext>
              </a:extLst>
            </p:cNvPr>
            <p:cNvSpPr txBox="1"/>
            <p:nvPr/>
          </p:nvSpPr>
          <p:spPr>
            <a:xfrm>
              <a:off x="2429280" y="4290226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C9845C7-AD66-4191-B6AD-ECCAE94FEF6F}"/>
                </a:ext>
              </a:extLst>
            </p:cNvPr>
            <p:cNvCxnSpPr>
              <a:cxnSpLocks/>
              <a:stCxn id="51" idx="2"/>
              <a:endCxn id="60" idx="0"/>
            </p:cNvCxnSpPr>
            <p:nvPr/>
          </p:nvCxnSpPr>
          <p:spPr>
            <a:xfrm flipH="1">
              <a:off x="2381999" y="4659558"/>
              <a:ext cx="193315" cy="1862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4FBBB3E-D659-4AAC-BB87-32A789A6BF9F}"/>
                </a:ext>
              </a:extLst>
            </p:cNvPr>
            <p:cNvCxnSpPr>
              <a:cxnSpLocks/>
              <a:stCxn id="51" idx="2"/>
              <a:endCxn id="57" idx="0"/>
            </p:cNvCxnSpPr>
            <p:nvPr/>
          </p:nvCxnSpPr>
          <p:spPr>
            <a:xfrm>
              <a:off x="2575314" y="4659558"/>
              <a:ext cx="213233" cy="1975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F7249B-A8D0-4227-B3B7-B5031E7DB80C}"/>
                </a:ext>
              </a:extLst>
            </p:cNvPr>
            <p:cNvSpPr txBox="1"/>
            <p:nvPr/>
          </p:nvSpPr>
          <p:spPr>
            <a:xfrm>
              <a:off x="2640910" y="4857075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k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5AE7E9B-2FEF-4819-B605-93218A12F2E0}"/>
                </a:ext>
              </a:extLst>
            </p:cNvPr>
            <p:cNvSpPr txBox="1"/>
            <p:nvPr/>
          </p:nvSpPr>
          <p:spPr>
            <a:xfrm>
              <a:off x="2227950" y="484576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D9BE91-6E45-4619-9417-868C81B5DC1C}"/>
                </a:ext>
              </a:extLst>
            </p:cNvPr>
            <p:cNvSpPr txBox="1"/>
            <p:nvPr/>
          </p:nvSpPr>
          <p:spPr>
            <a:xfrm>
              <a:off x="3084545" y="2648344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773B6E6-B0E3-4470-9325-A01A60E53E90}"/>
                </a:ext>
              </a:extLst>
            </p:cNvPr>
            <p:cNvCxnSpPr>
              <a:cxnSpLocks/>
              <a:stCxn id="63" idx="2"/>
              <a:endCxn id="19" idx="0"/>
            </p:cNvCxnSpPr>
            <p:nvPr/>
          </p:nvCxnSpPr>
          <p:spPr>
            <a:xfrm flipH="1">
              <a:off x="3226495" y="3017676"/>
              <a:ext cx="3282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63DD40-8E48-4621-BDDF-2A6E5FB35C98}"/>
              </a:ext>
            </a:extLst>
          </p:cNvPr>
          <p:cNvGrpSpPr/>
          <p:nvPr/>
        </p:nvGrpSpPr>
        <p:grpSpPr>
          <a:xfrm>
            <a:off x="5664026" y="2609850"/>
            <a:ext cx="1070286" cy="2028662"/>
            <a:chOff x="4140026" y="2609850"/>
            <a:chExt cx="1070286" cy="2028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E2B95B-DD8D-4013-923D-9026F4980447}"/>
                </a:ext>
              </a:extLst>
            </p:cNvPr>
            <p:cNvSpPr txBox="1"/>
            <p:nvPr/>
          </p:nvSpPr>
          <p:spPr>
            <a:xfrm>
              <a:off x="4508624" y="3131150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11BE106-EE63-4D60-803A-E29A224C7F9A}"/>
                </a:ext>
              </a:extLst>
            </p:cNvPr>
            <p:cNvCxnSpPr>
              <a:cxnSpLocks/>
              <a:stCxn id="28" idx="2"/>
              <a:endCxn id="35" idx="0"/>
            </p:cNvCxnSpPr>
            <p:nvPr/>
          </p:nvCxnSpPr>
          <p:spPr>
            <a:xfrm flipH="1">
              <a:off x="4321238" y="3500482"/>
              <a:ext cx="346244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82ADA3-B2BB-403B-9C82-8BBF6A1FCAA6}"/>
                </a:ext>
              </a:extLst>
            </p:cNvPr>
            <p:cNvCxnSpPr>
              <a:cxnSpLocks/>
              <a:stCxn id="28" idx="2"/>
              <a:endCxn id="83" idx="0"/>
            </p:cNvCxnSpPr>
            <p:nvPr/>
          </p:nvCxnSpPr>
          <p:spPr>
            <a:xfrm flipH="1">
              <a:off x="4663356" y="3500482"/>
              <a:ext cx="4126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73D3DE3-A01A-4445-BDD8-EE7D0B4CB0BA}"/>
                </a:ext>
              </a:extLst>
            </p:cNvPr>
            <p:cNvCxnSpPr>
              <a:cxnSpLocks/>
              <a:stCxn id="28" idx="2"/>
              <a:endCxn id="34" idx="0"/>
            </p:cNvCxnSpPr>
            <p:nvPr/>
          </p:nvCxnSpPr>
          <p:spPr>
            <a:xfrm>
              <a:off x="4667482" y="3500482"/>
              <a:ext cx="38798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CFBAA4-3800-4289-8FCE-09868D32404C}"/>
                </a:ext>
              </a:extLst>
            </p:cNvPr>
            <p:cNvSpPr txBox="1"/>
            <p:nvPr/>
          </p:nvSpPr>
          <p:spPr>
            <a:xfrm>
              <a:off x="4537223" y="4258602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A85C30-A183-4047-805E-D3E10F4F4447}"/>
                </a:ext>
              </a:extLst>
            </p:cNvPr>
            <p:cNvSpPr txBox="1"/>
            <p:nvPr/>
          </p:nvSpPr>
          <p:spPr>
            <a:xfrm>
              <a:off x="4900612" y="3720478"/>
              <a:ext cx="3097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5DAAE8-B9EC-4E9C-ABAC-6EEDDA17FF83}"/>
                </a:ext>
              </a:extLst>
            </p:cNvPr>
            <p:cNvSpPr txBox="1"/>
            <p:nvPr/>
          </p:nvSpPr>
          <p:spPr>
            <a:xfrm>
              <a:off x="4175204" y="3720478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FDE3D7D-F2C4-428D-A883-C15671E40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809" y="4033120"/>
              <a:ext cx="1" cy="2571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47CB4CC-CF58-488E-84F5-8D4B15CC1F92}"/>
                </a:ext>
              </a:extLst>
            </p:cNvPr>
            <p:cNvSpPr txBox="1"/>
            <p:nvPr/>
          </p:nvSpPr>
          <p:spPr>
            <a:xfrm>
              <a:off x="4498086" y="3720478"/>
              <a:ext cx="3305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B694F4F-AC34-4199-82CF-F695EEC50A38}"/>
                </a:ext>
              </a:extLst>
            </p:cNvPr>
            <p:cNvSpPr txBox="1"/>
            <p:nvPr/>
          </p:nvSpPr>
          <p:spPr>
            <a:xfrm>
              <a:off x="4926115" y="4269180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B569C91-4830-44E8-B253-3FE4F7102C7B}"/>
                </a:ext>
              </a:extLst>
            </p:cNvPr>
            <p:cNvCxnSpPr>
              <a:cxnSpLocks/>
              <a:stCxn id="34" idx="2"/>
              <a:endCxn id="84" idx="0"/>
            </p:cNvCxnSpPr>
            <p:nvPr/>
          </p:nvCxnSpPr>
          <p:spPr>
            <a:xfrm flipH="1">
              <a:off x="5055317" y="4089810"/>
              <a:ext cx="145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E68C2BC-E8B5-4986-AD7C-928DB506FFC0}"/>
                    </a:ext>
                  </a:extLst>
                </p:cNvPr>
                <p:cNvSpPr txBox="1"/>
                <p:nvPr/>
              </p:nvSpPr>
              <p:spPr>
                <a:xfrm>
                  <a:off x="4140026" y="4244841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E68C2BC-E8B5-4986-AD7C-928DB506F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026" y="4244841"/>
                  <a:ext cx="35067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AF75CC5-1378-4205-AAF9-8E7F267EA831}"/>
                </a:ext>
              </a:extLst>
            </p:cNvPr>
            <p:cNvCxnSpPr>
              <a:cxnSpLocks/>
              <a:stCxn id="35" idx="2"/>
              <a:endCxn id="86" idx="0"/>
            </p:cNvCxnSpPr>
            <p:nvPr/>
          </p:nvCxnSpPr>
          <p:spPr>
            <a:xfrm flipH="1">
              <a:off x="4315363" y="4089810"/>
              <a:ext cx="5875" cy="1550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71F600D-9672-432D-88F5-A33E83144D73}"/>
                </a:ext>
              </a:extLst>
            </p:cNvPr>
            <p:cNvSpPr txBox="1"/>
            <p:nvPr/>
          </p:nvSpPr>
          <p:spPr>
            <a:xfrm>
              <a:off x="4515838" y="2609850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A48E961-FA6A-4A0C-9FE0-1D39AC5981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3687" y="2969039"/>
              <a:ext cx="169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561023-6E22-4FAC-824B-AC8A1FED75DE}"/>
              </a:ext>
            </a:extLst>
          </p:cNvPr>
          <p:cNvGrpSpPr/>
          <p:nvPr/>
        </p:nvGrpSpPr>
        <p:grpSpPr>
          <a:xfrm>
            <a:off x="2354006" y="2652395"/>
            <a:ext cx="1066875" cy="1534319"/>
            <a:chOff x="830005" y="2652394"/>
            <a:chExt cx="1066875" cy="15343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518BDE-FD80-4CB1-9CBA-A19829BD78F3}"/>
                </a:ext>
              </a:extLst>
            </p:cNvPr>
            <p:cNvSpPr txBox="1"/>
            <p:nvPr/>
          </p:nvSpPr>
          <p:spPr>
            <a:xfrm>
              <a:off x="1211776" y="3228053"/>
              <a:ext cx="317716" cy="3693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0D3B8A-82AC-48D9-B6DD-6BEEAB36279D}"/>
                </a:ext>
              </a:extLst>
            </p:cNvPr>
            <p:cNvCxnSpPr>
              <a:cxnSpLocks/>
              <a:stCxn id="2" idx="2"/>
              <a:endCxn id="16" idx="0"/>
            </p:cNvCxnSpPr>
            <p:nvPr/>
          </p:nvCxnSpPr>
          <p:spPr>
            <a:xfrm flipH="1">
              <a:off x="1156206" y="3597385"/>
              <a:ext cx="214428" cy="2110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6E9273-C3C0-40AB-B57C-D3E35AAD94D9}"/>
                </a:ext>
              </a:extLst>
            </p:cNvPr>
            <p:cNvCxnSpPr>
              <a:cxnSpLocks/>
              <a:stCxn id="2" idx="2"/>
              <a:endCxn id="17" idx="0"/>
            </p:cNvCxnSpPr>
            <p:nvPr/>
          </p:nvCxnSpPr>
          <p:spPr>
            <a:xfrm>
              <a:off x="1370634" y="3597385"/>
              <a:ext cx="204603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83521B-7832-4DC2-9FB1-A8BB2B54C4A4}"/>
                </a:ext>
              </a:extLst>
            </p:cNvPr>
            <p:cNvCxnSpPr>
              <a:cxnSpLocks/>
              <a:stCxn id="62" idx="2"/>
              <a:endCxn id="107" idx="0"/>
            </p:cNvCxnSpPr>
            <p:nvPr/>
          </p:nvCxnSpPr>
          <p:spPr>
            <a:xfrm>
              <a:off x="1364277" y="3021726"/>
              <a:ext cx="382562" cy="1918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008B83-AB3B-419A-A8D6-409EDBA340CF}"/>
                </a:ext>
              </a:extLst>
            </p:cNvPr>
            <p:cNvSpPr txBox="1"/>
            <p:nvPr/>
          </p:nvSpPr>
          <p:spPr>
            <a:xfrm>
              <a:off x="1002157" y="380846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E546E7-4ABA-4FC4-9203-BFDCC04E9223}"/>
                </a:ext>
              </a:extLst>
            </p:cNvPr>
            <p:cNvSpPr txBox="1"/>
            <p:nvPr/>
          </p:nvSpPr>
          <p:spPr>
            <a:xfrm>
              <a:off x="1421188" y="381738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E59A236-3B08-4957-9737-E7D63BAE16B4}"/>
                </a:ext>
              </a:extLst>
            </p:cNvPr>
            <p:cNvCxnSpPr>
              <a:cxnSpLocks/>
              <a:stCxn id="62" idx="2"/>
              <a:endCxn id="2" idx="0"/>
            </p:cNvCxnSpPr>
            <p:nvPr/>
          </p:nvCxnSpPr>
          <p:spPr>
            <a:xfrm>
              <a:off x="1364277" y="3021726"/>
              <a:ext cx="6357" cy="2063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61CF22A-6122-4731-81AC-CEE0DD9B7DA3}"/>
                </a:ext>
              </a:extLst>
            </p:cNvPr>
            <p:cNvSpPr txBox="1"/>
            <p:nvPr/>
          </p:nvSpPr>
          <p:spPr>
            <a:xfrm>
              <a:off x="1219045" y="2652394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CFC5450-3930-4C6F-AFBE-0D0E76E4F0FF}"/>
                </a:ext>
              </a:extLst>
            </p:cNvPr>
            <p:cNvCxnSpPr>
              <a:cxnSpLocks/>
              <a:stCxn id="62" idx="2"/>
              <a:endCxn id="103" idx="0"/>
            </p:cNvCxnSpPr>
            <p:nvPr/>
          </p:nvCxnSpPr>
          <p:spPr>
            <a:xfrm flipH="1">
              <a:off x="984054" y="3021726"/>
              <a:ext cx="380223" cy="1798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FFAEB6-4C05-4AC4-9F65-17E60F4C70AE}"/>
                </a:ext>
              </a:extLst>
            </p:cNvPr>
            <p:cNvSpPr txBox="1"/>
            <p:nvPr/>
          </p:nvSpPr>
          <p:spPr>
            <a:xfrm>
              <a:off x="830005" y="320161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7DBB94C-E94E-4E3A-9819-E15E51ACF396}"/>
                </a:ext>
              </a:extLst>
            </p:cNvPr>
            <p:cNvSpPr txBox="1"/>
            <p:nvPr/>
          </p:nvSpPr>
          <p:spPr>
            <a:xfrm>
              <a:off x="1596798" y="32135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</a:t>
              </a: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892B59D-5E00-424F-8404-DE46EA52C0AE}"/>
              </a:ext>
            </a:extLst>
          </p:cNvPr>
          <p:cNvCxnSpPr>
            <a:cxnSpLocks/>
          </p:cNvCxnSpPr>
          <p:nvPr/>
        </p:nvCxnSpPr>
        <p:spPr>
          <a:xfrm>
            <a:off x="3562487" y="2785914"/>
            <a:ext cx="0" cy="302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3D92048-F6DB-4CAE-867B-CD4C4AFA3AF3}"/>
              </a:ext>
            </a:extLst>
          </p:cNvPr>
          <p:cNvCxnSpPr>
            <a:cxnSpLocks/>
          </p:cNvCxnSpPr>
          <p:nvPr/>
        </p:nvCxnSpPr>
        <p:spPr>
          <a:xfrm>
            <a:off x="5438912" y="2798266"/>
            <a:ext cx="0" cy="301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036DD63-3D9C-4DF9-A889-034FD9AE8A23}"/>
              </a:ext>
            </a:extLst>
          </p:cNvPr>
          <p:cNvCxnSpPr>
            <a:cxnSpLocks/>
          </p:cNvCxnSpPr>
          <p:nvPr/>
        </p:nvCxnSpPr>
        <p:spPr>
          <a:xfrm>
            <a:off x="8963162" y="2807791"/>
            <a:ext cx="0" cy="303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BE4E1D-EF19-48F1-B726-3ABCEA13363A}"/>
              </a:ext>
            </a:extLst>
          </p:cNvPr>
          <p:cNvGrpSpPr/>
          <p:nvPr/>
        </p:nvGrpSpPr>
        <p:grpSpPr>
          <a:xfrm>
            <a:off x="9238369" y="2687741"/>
            <a:ext cx="694454" cy="1972104"/>
            <a:chOff x="7714369" y="2687741"/>
            <a:chExt cx="694454" cy="197210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9D539A-87C1-477C-A399-071A3289C49D}"/>
                </a:ext>
              </a:extLst>
            </p:cNvPr>
            <p:cNvSpPr txBox="1"/>
            <p:nvPr/>
          </p:nvSpPr>
          <p:spPr>
            <a:xfrm>
              <a:off x="7905750" y="3158668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186720-7CF6-4DF0-8858-835AB5D429E1}"/>
                </a:ext>
              </a:extLst>
            </p:cNvPr>
            <p:cNvCxnSpPr>
              <a:cxnSpLocks/>
              <a:stCxn id="37" idx="2"/>
              <a:endCxn id="44" idx="0"/>
            </p:cNvCxnSpPr>
            <p:nvPr/>
          </p:nvCxnSpPr>
          <p:spPr>
            <a:xfrm flipH="1">
              <a:off x="7892218" y="3528000"/>
              <a:ext cx="17239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4573BE-F9DC-4D2C-BCA5-C7F23EB800E5}"/>
                </a:ext>
              </a:extLst>
            </p:cNvPr>
            <p:cNvCxnSpPr>
              <a:cxnSpLocks/>
              <a:stCxn id="37" idx="2"/>
              <a:endCxn id="42" idx="0"/>
            </p:cNvCxnSpPr>
            <p:nvPr/>
          </p:nvCxnSpPr>
          <p:spPr>
            <a:xfrm>
              <a:off x="8064608" y="3528000"/>
              <a:ext cx="164098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F0C0F3-31D4-477A-9855-D16B6DCF1260}"/>
                </a:ext>
              </a:extLst>
            </p:cNvPr>
            <p:cNvSpPr txBox="1"/>
            <p:nvPr/>
          </p:nvSpPr>
          <p:spPr>
            <a:xfrm>
              <a:off x="8077062" y="3747996"/>
              <a:ext cx="30328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CC3FD9-D886-481E-847E-09892BEB164B}"/>
                </a:ext>
              </a:extLst>
            </p:cNvPr>
            <p:cNvSpPr txBox="1"/>
            <p:nvPr/>
          </p:nvSpPr>
          <p:spPr>
            <a:xfrm>
              <a:off x="7743780" y="3747996"/>
              <a:ext cx="29687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C79E33-1747-4587-B644-0323FB57444B}"/>
                    </a:ext>
                  </a:extLst>
                </p:cNvPr>
                <p:cNvSpPr txBox="1"/>
                <p:nvPr/>
              </p:nvSpPr>
              <p:spPr>
                <a:xfrm>
                  <a:off x="7714369" y="427348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C79E33-1747-4587-B644-0323FB574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369" y="4273486"/>
                  <a:ext cx="35067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E36B20F-1337-4348-B8DE-6A4DB440A3DB}"/>
                </a:ext>
              </a:extLst>
            </p:cNvPr>
            <p:cNvCxnSpPr>
              <a:cxnSpLocks/>
              <a:stCxn id="44" idx="2"/>
              <a:endCxn id="92" idx="0"/>
            </p:cNvCxnSpPr>
            <p:nvPr/>
          </p:nvCxnSpPr>
          <p:spPr>
            <a:xfrm flipH="1">
              <a:off x="7889706" y="4117328"/>
              <a:ext cx="2512" cy="1561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29A9D7E-395A-4675-86CB-73B3DF31222A}"/>
                    </a:ext>
                  </a:extLst>
                </p:cNvPr>
                <p:cNvSpPr txBox="1"/>
                <p:nvPr/>
              </p:nvSpPr>
              <p:spPr>
                <a:xfrm>
                  <a:off x="8058150" y="4290513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29A9D7E-395A-4675-86CB-73B3DF312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8150" y="4290513"/>
                  <a:ext cx="35067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859BD98-653A-4F1A-BC6C-AAEFBAE65C82}"/>
                </a:ext>
              </a:extLst>
            </p:cNvPr>
            <p:cNvCxnSpPr>
              <a:cxnSpLocks/>
              <a:stCxn id="42" idx="2"/>
              <a:endCxn id="94" idx="0"/>
            </p:cNvCxnSpPr>
            <p:nvPr/>
          </p:nvCxnSpPr>
          <p:spPr>
            <a:xfrm>
              <a:off x="8228706" y="4117328"/>
              <a:ext cx="4781" cy="1731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179A84E-3666-4C4C-9AAF-2CAF91A899B9}"/>
                </a:ext>
              </a:extLst>
            </p:cNvPr>
            <p:cNvSpPr txBox="1"/>
            <p:nvPr/>
          </p:nvSpPr>
          <p:spPr>
            <a:xfrm>
              <a:off x="7912918" y="2687741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4804FE7-434C-4A35-8C77-74B0959641EA}"/>
                </a:ext>
              </a:extLst>
            </p:cNvPr>
            <p:cNvCxnSpPr>
              <a:cxnSpLocks/>
              <a:stCxn id="117" idx="2"/>
              <a:endCxn id="37" idx="0"/>
            </p:cNvCxnSpPr>
            <p:nvPr/>
          </p:nvCxnSpPr>
          <p:spPr>
            <a:xfrm>
              <a:off x="8058150" y="3057073"/>
              <a:ext cx="6458" cy="10159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30F8E098-643F-4162-83B1-E8E1D93D414B}"/>
              </a:ext>
            </a:extLst>
          </p:cNvPr>
          <p:cNvSpPr txBox="1"/>
          <p:nvPr/>
        </p:nvSpPr>
        <p:spPr>
          <a:xfrm>
            <a:off x="3504476" y="2131033"/>
            <a:ext cx="446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does the parse tree say about FIRST(</a:t>
            </a:r>
            <a:r>
              <a:rPr lang="en-US" i="1" dirty="0"/>
              <a:t>A</a:t>
            </a:r>
            <a:r>
              <a:rPr lang="en-US" dirty="0"/>
              <a:t>)?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E2499F0-94F8-4A2E-8D52-715B56C738B4}"/>
              </a:ext>
            </a:extLst>
          </p:cNvPr>
          <p:cNvSpPr txBox="1"/>
          <p:nvPr/>
        </p:nvSpPr>
        <p:spPr>
          <a:xfrm>
            <a:off x="2266679" y="4828623"/>
            <a:ext cx="960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FIRST(A)</a:t>
            </a:r>
          </a:p>
          <a:p>
            <a:pPr algn="ctr"/>
            <a:r>
              <a:rPr lang="en-US" dirty="0"/>
              <a:t>includes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06F8EAB-4A8F-4F3C-BFC7-C4B8B6C97915}"/>
              </a:ext>
            </a:extLst>
          </p:cNvPr>
          <p:cNvSpPr txBox="1"/>
          <p:nvPr/>
        </p:nvSpPr>
        <p:spPr>
          <a:xfrm>
            <a:off x="3701896" y="5192958"/>
            <a:ext cx="1594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Again, FIRST(A)</a:t>
            </a:r>
          </a:p>
          <a:p>
            <a:pPr algn="ctr"/>
            <a:r>
              <a:rPr lang="en-US" dirty="0"/>
              <a:t>includes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b</a:t>
            </a:r>
            <a:r>
              <a:rPr lang="en-US" dirty="0"/>
              <a:t> }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1A76720-6332-46DD-AAC6-4217F67E16A3}"/>
              </a:ext>
            </a:extLst>
          </p:cNvPr>
          <p:cNvSpPr txBox="1"/>
          <p:nvPr/>
        </p:nvSpPr>
        <p:spPr>
          <a:xfrm>
            <a:off x="7420963" y="488769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FIRST(A)</a:t>
            </a:r>
          </a:p>
          <a:p>
            <a:r>
              <a:rPr lang="en-US" dirty="0"/>
              <a:t>includes 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g</a:t>
            </a:r>
            <a:r>
              <a:rPr lang="en-US" dirty="0"/>
              <a:t> }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02CBCD4-EBF8-40E9-B191-5380A5DD916F}"/>
              </a:ext>
            </a:extLst>
          </p:cNvPr>
          <p:cNvCxnSpPr>
            <a:cxnSpLocks/>
          </p:cNvCxnSpPr>
          <p:nvPr/>
        </p:nvCxnSpPr>
        <p:spPr>
          <a:xfrm>
            <a:off x="7077212" y="2826842"/>
            <a:ext cx="0" cy="300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38DC42-6658-4003-AA41-E110F8D86A13}"/>
              </a:ext>
            </a:extLst>
          </p:cNvPr>
          <p:cNvGrpSpPr/>
          <p:nvPr/>
        </p:nvGrpSpPr>
        <p:grpSpPr>
          <a:xfrm>
            <a:off x="7302327" y="2638425"/>
            <a:ext cx="1079759" cy="2028662"/>
            <a:chOff x="5778326" y="2638425"/>
            <a:chExt cx="1079759" cy="2028662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48401AF-8B17-4F58-85C6-146625D29714}"/>
                </a:ext>
              </a:extLst>
            </p:cNvPr>
            <p:cNvSpPr txBox="1"/>
            <p:nvPr/>
          </p:nvSpPr>
          <p:spPr>
            <a:xfrm>
              <a:off x="6146924" y="3159725"/>
              <a:ext cx="31771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24F3937-0B7D-4ED6-A7D3-EE046F45BEDB}"/>
                </a:ext>
              </a:extLst>
            </p:cNvPr>
            <p:cNvCxnSpPr>
              <a:cxnSpLocks/>
              <a:stCxn id="154" idx="2"/>
              <a:endCxn id="160" idx="0"/>
            </p:cNvCxnSpPr>
            <p:nvPr/>
          </p:nvCxnSpPr>
          <p:spPr>
            <a:xfrm flipH="1">
              <a:off x="5959538" y="3529057"/>
              <a:ext cx="346244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9F21552-6CF5-4F98-BE3F-FD636AE4118F}"/>
                </a:ext>
              </a:extLst>
            </p:cNvPr>
            <p:cNvCxnSpPr>
              <a:cxnSpLocks/>
              <a:stCxn id="154" idx="2"/>
              <a:endCxn id="162" idx="0"/>
            </p:cNvCxnSpPr>
            <p:nvPr/>
          </p:nvCxnSpPr>
          <p:spPr>
            <a:xfrm>
              <a:off x="6305782" y="3529057"/>
              <a:ext cx="11997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29ED366-E5F4-4304-BD77-AA8677D86D04}"/>
                </a:ext>
              </a:extLst>
            </p:cNvPr>
            <p:cNvCxnSpPr>
              <a:cxnSpLocks/>
              <a:stCxn id="154" idx="2"/>
              <a:endCxn id="159" idx="0"/>
            </p:cNvCxnSpPr>
            <p:nvPr/>
          </p:nvCxnSpPr>
          <p:spPr>
            <a:xfrm>
              <a:off x="6305782" y="3529057"/>
              <a:ext cx="387980" cy="219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109302D3-D5B9-4A4A-8CBC-727CFC06D371}"/>
                </a:ext>
              </a:extLst>
            </p:cNvPr>
            <p:cNvSpPr txBox="1"/>
            <p:nvPr/>
          </p:nvSpPr>
          <p:spPr>
            <a:xfrm>
              <a:off x="6538912" y="3749053"/>
              <a:ext cx="3097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405A5A1-19F0-49B7-A7BE-D20D85029699}"/>
                </a:ext>
              </a:extLst>
            </p:cNvPr>
            <p:cNvSpPr txBox="1"/>
            <p:nvPr/>
          </p:nvSpPr>
          <p:spPr>
            <a:xfrm>
              <a:off x="5813504" y="3749053"/>
              <a:ext cx="29206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948D9E47-E657-4190-A277-1A6E0E30790E}"/>
                </a:ext>
              </a:extLst>
            </p:cNvPr>
            <p:cNvCxnSpPr>
              <a:cxnSpLocks/>
              <a:stCxn id="162" idx="2"/>
              <a:endCxn id="170" idx="0"/>
            </p:cNvCxnSpPr>
            <p:nvPr/>
          </p:nvCxnSpPr>
          <p:spPr>
            <a:xfrm flipH="1">
              <a:off x="6315307" y="4118385"/>
              <a:ext cx="2472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BAF05EC-19F8-45E6-86B1-B63414FD8622}"/>
                </a:ext>
              </a:extLst>
            </p:cNvPr>
            <p:cNvSpPr txBox="1"/>
            <p:nvPr/>
          </p:nvSpPr>
          <p:spPr>
            <a:xfrm>
              <a:off x="6126861" y="3749053"/>
              <a:ext cx="381836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8C72F62-5AA6-437D-89E3-98DF7AB7B58F}"/>
                </a:ext>
              </a:extLst>
            </p:cNvPr>
            <p:cNvSpPr txBox="1"/>
            <p:nvPr/>
          </p:nvSpPr>
          <p:spPr>
            <a:xfrm>
              <a:off x="6564415" y="4297755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</a:t>
              </a: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49F98C7-E864-42B8-9292-6EA5D488DDA3}"/>
                </a:ext>
              </a:extLst>
            </p:cNvPr>
            <p:cNvCxnSpPr>
              <a:cxnSpLocks/>
              <a:stCxn id="159" idx="2"/>
              <a:endCxn id="163" idx="0"/>
            </p:cNvCxnSpPr>
            <p:nvPr/>
          </p:nvCxnSpPr>
          <p:spPr>
            <a:xfrm>
              <a:off x="6693762" y="4118385"/>
              <a:ext cx="17488" cy="179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0D9CA0E-6CDB-4589-BD17-055A2CA7571C}"/>
                    </a:ext>
                  </a:extLst>
                </p:cNvPr>
                <p:cNvSpPr txBox="1"/>
                <p:nvPr/>
              </p:nvSpPr>
              <p:spPr>
                <a:xfrm>
                  <a:off x="5778326" y="4273416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0D9CA0E-6CDB-4589-BD17-055A2CA757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8326" y="4273416"/>
                  <a:ext cx="350673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2DD9E6D-4940-4312-8643-D9662B449621}"/>
                </a:ext>
              </a:extLst>
            </p:cNvPr>
            <p:cNvCxnSpPr>
              <a:cxnSpLocks/>
              <a:stCxn id="160" idx="2"/>
              <a:endCxn id="165" idx="0"/>
            </p:cNvCxnSpPr>
            <p:nvPr/>
          </p:nvCxnSpPr>
          <p:spPr>
            <a:xfrm flipH="1">
              <a:off x="5953663" y="4118385"/>
              <a:ext cx="5875" cy="1550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60FAA4C-A754-4546-89E3-5BDCE7FE9E0C}"/>
                </a:ext>
              </a:extLst>
            </p:cNvPr>
            <p:cNvSpPr txBox="1"/>
            <p:nvPr/>
          </p:nvSpPr>
          <p:spPr>
            <a:xfrm>
              <a:off x="6154138" y="2638425"/>
              <a:ext cx="29046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DDC1A98-A113-499A-BDD1-3D31400CA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1987" y="2997614"/>
              <a:ext cx="169" cy="1554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97179AD-567D-437C-856E-75AAE772FE5A}"/>
                    </a:ext>
                  </a:extLst>
                </p:cNvPr>
                <p:cNvSpPr txBox="1"/>
                <p:nvPr/>
              </p:nvSpPr>
              <p:spPr>
                <a:xfrm>
                  <a:off x="6139970" y="4297755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A97179AD-567D-437C-856E-75AAE772F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9970" y="4297755"/>
                  <a:ext cx="35067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0A043643-1350-44D8-9AED-44D227F8C778}"/>
              </a:ext>
            </a:extLst>
          </p:cNvPr>
          <p:cNvSpPr txBox="1"/>
          <p:nvPr/>
        </p:nvSpPr>
        <p:spPr>
          <a:xfrm>
            <a:off x="5847973" y="4933400"/>
            <a:ext cx="1016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FIRST(A)</a:t>
            </a:r>
          </a:p>
          <a:p>
            <a:r>
              <a:rPr lang="en-US" dirty="0"/>
              <a:t>Includes </a:t>
            </a:r>
          </a:p>
          <a:p>
            <a:pPr algn="ctr"/>
            <a:r>
              <a:rPr lang="en-US" dirty="0"/>
              <a:t>{ </a:t>
            </a:r>
            <a:r>
              <a:rPr lang="en-US" b="1" dirty="0"/>
              <a:t>f</a:t>
            </a:r>
            <a:r>
              <a:rPr lang="en-US" dirty="0"/>
              <a:t>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42C045F-AA24-4BA9-84D2-56C56F94CD8C}"/>
                  </a:ext>
                </a:extLst>
              </p:cNvPr>
              <p:cNvSpPr txBox="1"/>
              <p:nvPr/>
            </p:nvSpPr>
            <p:spPr>
              <a:xfrm>
                <a:off x="9187276" y="4893602"/>
                <a:ext cx="10118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FIRST(A)</a:t>
                </a:r>
              </a:p>
              <a:p>
                <a:r>
                  <a:rPr lang="en-US" dirty="0"/>
                  <a:t>includes </a:t>
                </a:r>
              </a:p>
              <a:p>
                <a:pPr algn="ctr"/>
                <a:r>
                  <a:rPr lang="en-US" dirty="0"/>
                  <a:t>{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A42C045F-AA24-4BA9-84D2-56C56F94C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276" y="4893602"/>
                <a:ext cx="1011815" cy="923330"/>
              </a:xfrm>
              <a:prstGeom prst="rect">
                <a:avLst/>
              </a:prstGeom>
              <a:blipFill>
                <a:blip r:embed="rId8"/>
                <a:stretch>
                  <a:fillRect l="-4819" t="-3974" r="-4217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2766F21-5095-463A-84C0-11E0E1DDE210}"/>
                  </a:ext>
                </a:extLst>
              </p:cNvPr>
              <p:cNvSpPr/>
              <p:nvPr/>
            </p:nvSpPr>
            <p:spPr>
              <a:xfrm>
                <a:off x="8325358" y="6191250"/>
                <a:ext cx="12263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{ </a:t>
                </a:r>
                <a:r>
                  <a:rPr lang="en-US" b="1" dirty="0"/>
                  <a:t>b</a:t>
                </a:r>
                <a:r>
                  <a:rPr lang="en-US" dirty="0"/>
                  <a:t>, f, </a:t>
                </a:r>
                <a:r>
                  <a:rPr lang="en-US" b="1" dirty="0"/>
                  <a:t>g,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 }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2766F21-5095-463A-84C0-11E0E1DDE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358" y="6191250"/>
                <a:ext cx="1226362" cy="369332"/>
              </a:xfrm>
              <a:prstGeom prst="rect">
                <a:avLst/>
              </a:prstGeom>
              <a:blipFill>
                <a:blip r:embed="rId9"/>
                <a:stretch>
                  <a:fillRect l="-3980" t="-10000" r="-348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24CDDE3D-DF2C-47D8-AD66-BC468F92EF77}"/>
              </a:ext>
            </a:extLst>
          </p:cNvPr>
          <p:cNvSpPr txBox="1"/>
          <p:nvPr/>
        </p:nvSpPr>
        <p:spPr>
          <a:xfrm>
            <a:off x="2749615" y="6202911"/>
            <a:ext cx="568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these were the only possible parse trees, then FIRST(</a:t>
            </a:r>
            <a:r>
              <a:rPr lang="en-US" i="1" dirty="0"/>
              <a:t>A</a:t>
            </a:r>
            <a:r>
              <a:rPr lang="en-US" dirty="0"/>
              <a:t>)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62FA883-C032-4092-87CC-4ADF7149A2F8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B62FA883-C032-4092-87CC-4ADF7149A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10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9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1" grpId="0"/>
      <p:bldP spid="152" grpId="0"/>
      <p:bldP spid="153" grpId="0"/>
      <p:bldP spid="177" grpId="0"/>
      <p:bldP spid="178" grpId="0"/>
      <p:bldP spid="179" grpId="0"/>
      <p:bldP spid="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Parse Tree Perspective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LL(1) Selector Table: FIRST sets, single symbol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D63D3DB2-30BE-4A37-A2CB-3710AC3B9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2370138"/>
            <a:ext cx="84695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isn’t how you build FIRST sets</a:t>
            </a:r>
          </a:p>
          <a:p>
            <a:r>
              <a:rPr lang="en-US" dirty="0"/>
              <a:t>Looking at parse trees is illustrative for concepts only</a:t>
            </a:r>
          </a:p>
          <a:p>
            <a:r>
              <a:rPr lang="en-US" dirty="0"/>
              <a:t>We need to derive FIRST sets directly from the grammar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36F6C2-EB04-4015-8399-2BB04E6C448C}"/>
                  </a:ext>
                </a:extLst>
              </p:cNvPr>
              <p:cNvSpPr/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) = The set of terminals that begin strings derivable </a:t>
                </a:r>
              </a:p>
              <a:p>
                <a:r>
                  <a:rPr lang="en-US" sz="2600" dirty="0"/>
                  <a:t>			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</m:oMath>
                </a14:m>
                <a:r>
                  <a:rPr lang="en-US" sz="2600" dirty="0"/>
                  <a:t>, and also, if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prstClr val="black"/>
                        </a:solidFill>
                      </a:rPr>
                      <m:t>α</m:t>
                    </m:r>
                    <m:r>
                      <a:rPr lang="el-GR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can derive ε, then ε is in FIRST(X).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36F6C2-EB04-4015-8399-2BB04E6C4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68" y="1196249"/>
                <a:ext cx="9002692" cy="892552"/>
              </a:xfrm>
              <a:prstGeom prst="rect">
                <a:avLst/>
              </a:prstGeom>
              <a:blipFill>
                <a:blip r:embed="rId3"/>
                <a:stretch>
                  <a:fillRect l="-1219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321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Sets: Methodology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E8CAAA66-43F8-49E9-A5BD-A3DC8FB87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1"/>
            <a:ext cx="87857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First sets exist for any arbitrary string of symbols </a:t>
            </a:r>
            <a:r>
              <a:rPr lang="en-US" dirty="0"/>
              <a:t>α</a:t>
            </a:r>
          </a:p>
          <a:p>
            <a:r>
              <a:rPr lang="en-US" dirty="0"/>
              <a:t>Defined in terms of FIRST sets for a single symbol</a:t>
            </a:r>
          </a:p>
          <a:p>
            <a:pPr lvl="1"/>
            <a:r>
              <a:rPr lang="en-US" dirty="0"/>
              <a:t>FIRST of an alphabet terminal</a:t>
            </a:r>
          </a:p>
          <a:p>
            <a:pPr lvl="1"/>
            <a:r>
              <a:rPr lang="en-US" dirty="0"/>
              <a:t>FIRST for </a:t>
            </a:r>
            <a:r>
              <a:rPr lang="el-GR" dirty="0"/>
              <a:t>ε</a:t>
            </a:r>
            <a:endParaRPr lang="en-US" dirty="0"/>
          </a:p>
          <a:p>
            <a:pPr lvl="1"/>
            <a:r>
              <a:rPr lang="en-US" dirty="0"/>
              <a:t>FIRST for a nonterminal</a:t>
            </a:r>
          </a:p>
          <a:p>
            <a:r>
              <a:rPr lang="en-US" dirty="0"/>
              <a:t>Use single-symbol FIRST to construct symbol-string FIRSTS</a:t>
            </a:r>
            <a:br>
              <a:rPr lang="el-GR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353DC-F0CD-499F-AE21-219404DCD14F}"/>
              </a:ext>
            </a:extLst>
          </p:cNvPr>
          <p:cNvSpPr/>
          <p:nvPr/>
        </p:nvSpPr>
        <p:spPr>
          <a:xfrm>
            <a:off x="2179099" y="1474925"/>
            <a:ext cx="805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90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Parser Tables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7C653296-29B9-4F2C-8808-CBE93BCFD510}"/>
              </a:ext>
            </a:extLst>
          </p:cNvPr>
          <p:cNvSpPr/>
          <p:nvPr/>
        </p:nvSpPr>
        <p:spPr>
          <a:xfrm>
            <a:off x="2574795" y="2043204"/>
            <a:ext cx="7151422" cy="1452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D97F46-EE51-4E3A-9426-C18979B42AA9}"/>
                  </a:ext>
                </a:extLst>
              </p:cNvPr>
              <p:cNvSpPr/>
              <p:nvPr/>
            </p:nvSpPr>
            <p:spPr>
              <a:xfrm>
                <a:off x="2663502" y="2096338"/>
                <a:ext cx="3746308" cy="1301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 for terminals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FIRST(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) = { 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 } for </a:t>
                </a:r>
                <a:r>
                  <a:rPr lang="en-US" sz="2400" b="1" dirty="0">
                    <a:ea typeface="Cambria Math" panose="02040503050406030204" pitchFamily="18" charset="0"/>
                  </a:rPr>
                  <a:t>t</a:t>
                </a:r>
                <a:r>
                  <a:rPr lang="en-US" sz="24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FIRST(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) = {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}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D97F46-EE51-4E3A-9426-C18979B42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2096338"/>
                <a:ext cx="3746308" cy="1301125"/>
              </a:xfrm>
              <a:prstGeom prst="rect">
                <a:avLst/>
              </a:prstGeom>
              <a:blipFill>
                <a:blip r:embed="rId3"/>
                <a:stretch>
                  <a:fillRect l="-2606" t="-2347" r="-163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2574796" y="3749543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2663502" y="3802678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3802678"/>
                <a:ext cx="6974008" cy="2121863"/>
              </a:xfrm>
              <a:prstGeom prst="rect">
                <a:avLst/>
              </a:prstGeom>
              <a:blipFill>
                <a:blip r:embed="rId4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05A4757-D9FF-4CD9-B8E7-0C9C4C0B4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543" y="2270599"/>
            <a:ext cx="1091820" cy="10918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EC983B-A88D-4C7F-B10A-D832D3DDDBFC}"/>
              </a:ext>
            </a:extLst>
          </p:cNvPr>
          <p:cNvSpPr/>
          <p:nvPr/>
        </p:nvSpPr>
        <p:spPr>
          <a:xfrm>
            <a:off x="1597068" y="1196249"/>
            <a:ext cx="90026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FIRST(X) = The set of terminals that begin strings derivable </a:t>
            </a:r>
          </a:p>
          <a:p>
            <a:r>
              <a:rPr lang="en-US" sz="2600" dirty="0"/>
              <a:t>			 from X, and also, if X can derive ε, then ε is in FIRST(X). </a:t>
            </a:r>
          </a:p>
        </p:txBody>
      </p:sp>
    </p:spTree>
    <p:extLst>
      <p:ext uri="{BB962C8B-B14F-4D97-AF65-F5344CB8AC3E}">
        <p14:creationId xmlns:p14="http://schemas.microsoft.com/office/powerpoint/2010/main" val="11117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1C0C2453-5F16-4C77-8A7E-38F2DF00125B}"/>
              </a:ext>
            </a:extLst>
          </p:cNvPr>
          <p:cNvSpPr/>
          <p:nvPr/>
        </p:nvSpPr>
        <p:spPr>
          <a:xfrm>
            <a:off x="2574796" y="1306591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/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1B9-0BDA-472B-8D51-B0798CDCB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  <a:blipFill>
                <a:blip r:embed="rId3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8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 to Parsing</a:t>
            </a:r>
          </a:p>
          <a:p>
            <a:r>
              <a:rPr lang="en-US" dirty="0"/>
              <a:t>Complexity</a:t>
            </a:r>
          </a:p>
          <a:p>
            <a:pPr marL="0" indent="0">
              <a:buNone/>
            </a:pPr>
            <a:r>
              <a:rPr lang="en-US" b="1" dirty="0"/>
              <a:t>A New Type of Language – LL(k)</a:t>
            </a:r>
          </a:p>
          <a:p>
            <a:r>
              <a:rPr lang="en-US" dirty="0"/>
              <a:t>Intro</a:t>
            </a:r>
          </a:p>
          <a:p>
            <a:r>
              <a:rPr lang="en-US" dirty="0"/>
              <a:t>LL(1) parsing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5196F-7C87-4560-B829-7FBC6A239B1A}"/>
              </a:ext>
            </a:extLst>
          </p:cNvPr>
          <p:cNvSpPr txBox="1"/>
          <p:nvPr/>
        </p:nvSpPr>
        <p:spPr>
          <a:xfrm>
            <a:off x="9137172" y="5601678"/>
            <a:ext cx="87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59AAA3-7B4E-4C34-B23A-E3DB80A0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A12CE96-371B-467A-A406-BE4DD839B26F}"/>
              </a:ext>
            </a:extLst>
          </p:cNvPr>
          <p:cNvSpPr/>
          <p:nvPr/>
        </p:nvSpPr>
        <p:spPr>
          <a:xfrm>
            <a:off x="2819400" y="4526280"/>
            <a:ext cx="4206240" cy="20199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u="sng" dirty="0"/>
              <a:t>You Should Know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parsing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LL(1) languages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an LL(1) parser operates</a:t>
            </a:r>
          </a:p>
        </p:txBody>
      </p:sp>
    </p:spTree>
    <p:extLst>
      <p:ext uri="{BB962C8B-B14F-4D97-AF65-F5344CB8AC3E}">
        <p14:creationId xmlns:p14="http://schemas.microsoft.com/office/powerpoint/2010/main" val="11990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 for Single Symbols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F93A1341-9E03-4ABD-B8B3-9B88643B8DB0}"/>
              </a:ext>
            </a:extLst>
          </p:cNvPr>
          <p:cNvSpPr/>
          <p:nvPr/>
        </p:nvSpPr>
        <p:spPr>
          <a:xfrm>
            <a:off x="2574796" y="1306591"/>
            <a:ext cx="7062715" cy="2255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F353CB-70EA-45F5-94FF-2B1DC94C7D0A}"/>
                  </a:ext>
                </a:extLst>
              </p:cNvPr>
              <p:cNvSpPr/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:r>
                  <a:rPr lang="en-US" sz="2400" b="1" i="1" u="sng" dirty="0"/>
                  <a:t>X</a:t>
                </a:r>
                <a:r>
                  <a:rPr lang="en-US" sz="2400" b="1" u="sng" dirty="0"/>
                  <a:t>) for nonterminal </a:t>
                </a:r>
                <a:r>
                  <a:rPr lang="en-US" sz="2400" b="1" i="1" u="sng" dirty="0"/>
                  <a:t>X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For each X ::=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could “prefix”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in every FIRST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F353CB-70EA-45F5-94FF-2B1DC94C7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2" y="1359726"/>
                <a:ext cx="6974008" cy="2121863"/>
              </a:xfrm>
              <a:prstGeom prst="rect">
                <a:avLst/>
              </a:prstGeom>
              <a:blipFill>
                <a:blip r:embed="rId3"/>
                <a:stretch>
                  <a:fillRect l="-1399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80F2266-9FE9-43F7-8B93-8482DF8D2F62}"/>
              </a:ext>
            </a:extLst>
          </p:cNvPr>
          <p:cNvSpPr/>
          <p:nvPr/>
        </p:nvSpPr>
        <p:spPr>
          <a:xfrm>
            <a:off x="2041475" y="4991406"/>
            <a:ext cx="805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B308A-597F-456F-A245-D097F60AB279}"/>
              </a:ext>
            </a:extLst>
          </p:cNvPr>
          <p:cNvSpPr txBox="1"/>
          <p:nvPr/>
        </p:nvSpPr>
        <p:spPr>
          <a:xfrm>
            <a:off x="1743028" y="3736096"/>
            <a:ext cx="2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Say there’s a production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1B9B69-699C-49E4-9C55-913EFF593DB8}"/>
              </a:ext>
            </a:extLst>
          </p:cNvPr>
          <p:cNvSpPr txBox="1"/>
          <p:nvPr/>
        </p:nvSpPr>
        <p:spPr>
          <a:xfrm>
            <a:off x="2426103" y="4134206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  <a:r>
              <a:rPr lang="en-US" dirty="0"/>
              <a:t> ::= </a:t>
            </a:r>
            <a:r>
              <a:rPr lang="en-US" i="1" dirty="0"/>
              <a:t>Y Z R 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EF5F87-0BB2-4004-901B-715A52780BCE}"/>
              </a:ext>
            </a:extLst>
          </p:cNvPr>
          <p:cNvSpPr txBox="1"/>
          <p:nvPr/>
        </p:nvSpPr>
        <p:spPr>
          <a:xfrm>
            <a:off x="1976412" y="4743860"/>
            <a:ext cx="2615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we know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4C33BC-E25E-410D-AB11-8EE852319EE0}"/>
                  </a:ext>
                </a:extLst>
              </p:cNvPr>
              <p:cNvSpPr txBox="1"/>
              <p:nvPr/>
            </p:nvSpPr>
            <p:spPr>
              <a:xfrm>
                <a:off x="2284446" y="5108353"/>
                <a:ext cx="17996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Y</a:t>
                </a:r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a</a:t>
                </a:r>
                <a:r>
                  <a:rPr lang="en-US" dirty="0"/>
                  <a:t> }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44C33BC-E25E-410D-AB11-8EE852319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46" y="5108353"/>
                <a:ext cx="1799676" cy="369332"/>
              </a:xfrm>
              <a:prstGeom prst="rect">
                <a:avLst/>
              </a:prstGeom>
              <a:blipFill>
                <a:blip r:embed="rId4"/>
                <a:stretch>
                  <a:fillRect l="-3051" t="-9836" r="-169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34CEAA-1221-447F-90CC-01D18C97B9CB}"/>
                  </a:ext>
                </a:extLst>
              </p:cNvPr>
              <p:cNvSpPr txBox="1"/>
              <p:nvPr/>
            </p:nvSpPr>
            <p:spPr>
              <a:xfrm>
                <a:off x="2292229" y="5500142"/>
                <a:ext cx="2066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Z</a:t>
                </a:r>
                <a:r>
                  <a:rPr lang="en-US" dirty="0"/>
                  <a:t>) = {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b, m</a:t>
                </a:r>
                <a:r>
                  <a:rPr lang="en-US" dirty="0"/>
                  <a:t> }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34CEAA-1221-447F-90CC-01D18C97B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29" y="5500142"/>
                <a:ext cx="2066289" cy="369332"/>
              </a:xfrm>
              <a:prstGeom prst="rect">
                <a:avLst/>
              </a:prstGeom>
              <a:blipFill>
                <a:blip r:embed="rId5"/>
                <a:stretch>
                  <a:fillRect l="-2360" t="-8197" r="-354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19BE8F2-D6C9-4087-810D-00255328B5E3}"/>
              </a:ext>
            </a:extLst>
          </p:cNvPr>
          <p:cNvSpPr/>
          <p:nvPr/>
        </p:nvSpPr>
        <p:spPr>
          <a:xfrm>
            <a:off x="5719541" y="6425309"/>
            <a:ext cx="1112964" cy="273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C62407-0E28-4BD7-9B83-923EDDA3A166}"/>
              </a:ext>
            </a:extLst>
          </p:cNvPr>
          <p:cNvSpPr txBox="1"/>
          <p:nvPr/>
        </p:nvSpPr>
        <p:spPr>
          <a:xfrm>
            <a:off x="2301325" y="5884558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i="1" dirty="0"/>
              <a:t>R</a:t>
            </a:r>
            <a:r>
              <a:rPr lang="en-US" dirty="0"/>
              <a:t>) = { </a:t>
            </a:r>
            <a:r>
              <a:rPr lang="en-US" b="1" dirty="0"/>
              <a:t>c</a:t>
            </a:r>
            <a:r>
              <a:rPr lang="en-US" dirty="0"/>
              <a:t>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D6E1C2-658F-4301-90C3-663EDE752691}"/>
              </a:ext>
            </a:extLst>
          </p:cNvPr>
          <p:cNvSpPr txBox="1"/>
          <p:nvPr/>
        </p:nvSpPr>
        <p:spPr>
          <a:xfrm>
            <a:off x="2310421" y="6262150"/>
            <a:ext cx="17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FIRST(</a:t>
            </a:r>
            <a:r>
              <a:rPr lang="en-US" i="1" dirty="0"/>
              <a:t>T</a:t>
            </a:r>
            <a:r>
              <a:rPr lang="en-US" dirty="0"/>
              <a:t>) = { </a:t>
            </a:r>
            <a:r>
              <a:rPr lang="en-US" b="1" dirty="0"/>
              <a:t>d</a:t>
            </a:r>
            <a:r>
              <a:rPr lang="en-US" dirty="0"/>
              <a:t>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142C96-42DF-4FB3-BAA7-813D3C0C200B}"/>
              </a:ext>
            </a:extLst>
          </p:cNvPr>
          <p:cNvSpPr txBox="1"/>
          <p:nvPr/>
        </p:nvSpPr>
        <p:spPr>
          <a:xfrm>
            <a:off x="5410567" y="3679708"/>
            <a:ext cx="425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C</a:t>
            </a:r>
            <a:r>
              <a:rPr lang="en-US" baseline="-25000" dirty="0"/>
              <a:t>2</a:t>
            </a:r>
            <a:r>
              <a:rPr lang="en-US" dirty="0"/>
              <a:t> clause FIRST(</a:t>
            </a:r>
            <a:r>
              <a:rPr lang="en-US" i="1" dirty="0"/>
              <a:t>X</a:t>
            </a:r>
            <a:r>
              <a:rPr lang="en-US" dirty="0"/>
              <a:t>) includes </a:t>
            </a:r>
            <a:r>
              <a:rPr lang="en-US" b="1" dirty="0"/>
              <a:t>b, m</a:t>
            </a:r>
            <a:r>
              <a:rPr lang="en-US" dirty="0"/>
              <a:t> and </a:t>
            </a:r>
            <a:r>
              <a:rPr lang="en-US" b="1" dirty="0"/>
              <a:t>c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D45B9D-3B42-44EA-8931-C4C03B013EF2}"/>
              </a:ext>
            </a:extLst>
          </p:cNvPr>
          <p:cNvSpPr txBox="1"/>
          <p:nvPr/>
        </p:nvSpPr>
        <p:spPr>
          <a:xfrm>
            <a:off x="4461480" y="4177710"/>
            <a:ext cx="5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</a:t>
            </a:r>
            <a:r>
              <a:rPr lang="en-US" dirty="0" err="1"/>
              <a:t>,</a:t>
            </a:r>
            <a:r>
              <a:rPr lang="en-US" b="1" dirty="0" err="1"/>
              <a:t>m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3E9023-F86A-4F86-ADF1-033F0F12E3E0}"/>
              </a:ext>
            </a:extLst>
          </p:cNvPr>
          <p:cNvSpPr txBox="1"/>
          <p:nvPr/>
        </p:nvSpPr>
        <p:spPr>
          <a:xfrm>
            <a:off x="4731661" y="4940748"/>
            <a:ext cx="25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E63D06-E89C-42A6-ACD0-32FEF6FC8A75}"/>
                  </a:ext>
                </a:extLst>
              </p:cNvPr>
              <p:cNvSpPr txBox="1"/>
              <p:nvPr/>
            </p:nvSpPr>
            <p:spPr>
              <a:xfrm>
                <a:off x="4940354" y="4174423"/>
                <a:ext cx="5478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because FIRST of every symbol before the 2</a:t>
                </a:r>
                <a:r>
                  <a:rPr lang="en-US" baseline="30000" dirty="0"/>
                  <a:t>nd</a:t>
                </a:r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CE63D06-E89C-42A6-ACD0-32FEF6FC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54" y="4174423"/>
                <a:ext cx="5478231" cy="369332"/>
              </a:xfrm>
              <a:prstGeom prst="rect">
                <a:avLst/>
              </a:prstGeom>
              <a:blipFill>
                <a:blip r:embed="rId6"/>
                <a:stretch>
                  <a:fillRect l="-8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CEDD58-4D83-4B6D-BE47-0735483BB392}"/>
                  </a:ext>
                </a:extLst>
              </p:cNvPr>
              <p:cNvSpPr txBox="1"/>
              <p:nvPr/>
            </p:nvSpPr>
            <p:spPr>
              <a:xfrm>
                <a:off x="4949880" y="4948333"/>
                <a:ext cx="55193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because FIRST of every symbol before the 3</a:t>
                </a:r>
                <a:r>
                  <a:rPr lang="en-US" baseline="30000" dirty="0"/>
                  <a:t>rd</a:t>
                </a:r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CEDD58-4D83-4B6D-BE47-0735483BB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880" y="4948333"/>
                <a:ext cx="5519396" cy="369332"/>
              </a:xfrm>
              <a:prstGeom prst="rect">
                <a:avLst/>
              </a:prstGeom>
              <a:blipFill>
                <a:blip r:embed="rId7"/>
                <a:stretch>
                  <a:fillRect l="-99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0CA68DF-1455-4A03-A05B-143D9D4D44EE}"/>
              </a:ext>
            </a:extLst>
          </p:cNvPr>
          <p:cNvGrpSpPr/>
          <p:nvPr/>
        </p:nvGrpSpPr>
        <p:grpSpPr>
          <a:xfrm>
            <a:off x="6590235" y="4530890"/>
            <a:ext cx="2390268" cy="374756"/>
            <a:chOff x="5073058" y="4530890"/>
            <a:chExt cx="2390268" cy="37475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D373EF-744B-4B9C-9EDE-7F735D73C737}"/>
                </a:ext>
              </a:extLst>
            </p:cNvPr>
            <p:cNvSpPr/>
            <p:nvPr/>
          </p:nvSpPr>
          <p:spPr>
            <a:xfrm>
              <a:off x="7041845" y="4530890"/>
              <a:ext cx="421481" cy="215136"/>
            </a:xfrm>
            <a:custGeom>
              <a:avLst/>
              <a:gdLst>
                <a:gd name="connsiteX0" fmla="*/ 0 w 421481"/>
                <a:gd name="connsiteY0" fmla="*/ 185738 h 215136"/>
                <a:gd name="connsiteX1" fmla="*/ 264319 w 421481"/>
                <a:gd name="connsiteY1" fmla="*/ 200025 h 215136"/>
                <a:gd name="connsiteX2" fmla="*/ 421481 w 421481"/>
                <a:gd name="connsiteY2" fmla="*/ 0 h 21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81" h="215136">
                  <a:moveTo>
                    <a:pt x="0" y="185738"/>
                  </a:moveTo>
                  <a:cubicBezTo>
                    <a:pt x="97036" y="208359"/>
                    <a:pt x="194072" y="230981"/>
                    <a:pt x="264319" y="200025"/>
                  </a:cubicBezTo>
                  <a:cubicBezTo>
                    <a:pt x="334566" y="169069"/>
                    <a:pt x="378023" y="84534"/>
                    <a:pt x="421481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391266E-53D2-443C-B9A7-8F8CA44E9AA5}"/>
                </a:ext>
              </a:extLst>
            </p:cNvPr>
            <p:cNvSpPr txBox="1"/>
            <p:nvPr/>
          </p:nvSpPr>
          <p:spPr>
            <a:xfrm>
              <a:off x="5073058" y="4536314"/>
              <a:ext cx="2244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Z in this case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E784A0-FB33-449E-B3CE-6283B689CE18}"/>
              </a:ext>
            </a:extLst>
          </p:cNvPr>
          <p:cNvGrpSpPr/>
          <p:nvPr/>
        </p:nvGrpSpPr>
        <p:grpSpPr>
          <a:xfrm>
            <a:off x="6945204" y="5319752"/>
            <a:ext cx="2038499" cy="396191"/>
            <a:chOff x="5496267" y="5319751"/>
            <a:chExt cx="2038499" cy="39619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50CF32-B9DE-4687-A191-0773669677DD}"/>
                </a:ext>
              </a:extLst>
            </p:cNvPr>
            <p:cNvSpPr/>
            <p:nvPr/>
          </p:nvSpPr>
          <p:spPr>
            <a:xfrm rot="20810361">
              <a:off x="7113285" y="5319751"/>
              <a:ext cx="421481" cy="215136"/>
            </a:xfrm>
            <a:custGeom>
              <a:avLst/>
              <a:gdLst>
                <a:gd name="connsiteX0" fmla="*/ 0 w 421481"/>
                <a:gd name="connsiteY0" fmla="*/ 185738 h 215136"/>
                <a:gd name="connsiteX1" fmla="*/ 264319 w 421481"/>
                <a:gd name="connsiteY1" fmla="*/ 200025 h 215136"/>
                <a:gd name="connsiteX2" fmla="*/ 421481 w 421481"/>
                <a:gd name="connsiteY2" fmla="*/ 0 h 21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81" h="215136">
                  <a:moveTo>
                    <a:pt x="0" y="185738"/>
                  </a:moveTo>
                  <a:cubicBezTo>
                    <a:pt x="97036" y="208359"/>
                    <a:pt x="194072" y="230981"/>
                    <a:pt x="264319" y="200025"/>
                  </a:cubicBezTo>
                  <a:cubicBezTo>
                    <a:pt x="334566" y="169069"/>
                    <a:pt x="378023" y="84534"/>
                    <a:pt x="421481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0C7BDA-1533-45C8-A9A7-66858CCB215C}"/>
                </a:ext>
              </a:extLst>
            </p:cNvPr>
            <p:cNvSpPr txBox="1"/>
            <p:nvPr/>
          </p:nvSpPr>
          <p:spPr>
            <a:xfrm>
              <a:off x="5496267" y="5346610"/>
              <a:ext cx="16858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 in this case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A4F9B1-D962-42B5-B582-C4DAA234C4BE}"/>
                  </a:ext>
                </a:extLst>
              </p:cNvPr>
              <p:cNvSpPr txBox="1"/>
              <p:nvPr/>
            </p:nvSpPr>
            <p:spPr>
              <a:xfrm>
                <a:off x="5552077" y="5682929"/>
                <a:ext cx="39758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FIRST(</a:t>
                </a:r>
                <a:r>
                  <a:rPr lang="en-US" i="1" dirty="0"/>
                  <a:t>X</a:t>
                </a:r>
                <a:r>
                  <a:rPr lang="en-US" dirty="0"/>
                  <a:t>) does not add </a:t>
                </a:r>
                <a:r>
                  <a:rPr lang="en-US" b="1" dirty="0"/>
                  <a:t>d</a:t>
                </a:r>
                <a:r>
                  <a:rPr lang="en-US" dirty="0"/>
                  <a:t> in this clause</a:t>
                </a:r>
                <a:endParaRPr lang="en-US" b="1" dirty="0"/>
              </a:p>
              <a:p>
                <a:r>
                  <a:rPr lang="en-US" dirty="0"/>
                  <a:t>because not every FIRST set before the T includes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A4F9B1-D962-42B5-B582-C4DAA234C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77" y="5682929"/>
                <a:ext cx="3975842" cy="923330"/>
              </a:xfrm>
              <a:prstGeom prst="rect">
                <a:avLst/>
              </a:prstGeom>
              <a:blipFill>
                <a:blip r:embed="rId8"/>
                <a:stretch>
                  <a:fillRect l="-1380" t="-3289" r="-1840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0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12D07C12-1270-44A9-94C4-4B145AFE5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FIRST Sets for Symbol Strings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Building LL(1) Parsers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3018" y="6447787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41</a:t>
            </a:fld>
            <a:endParaRPr lang="en-US"/>
          </a:p>
        </p:txBody>
      </p:sp>
      <p:sp>
        <p:nvSpPr>
          <p:cNvPr id="41" name="Rounded Rectangle 22">
            <a:extLst>
              <a:ext uri="{FF2B5EF4-FFF2-40B4-BE49-F238E27FC236}">
                <a16:creationId xmlns:a16="http://schemas.microsoft.com/office/drawing/2014/main" id="{314EAEBD-62D2-4762-860A-B42D5726256A}"/>
              </a:ext>
            </a:extLst>
          </p:cNvPr>
          <p:cNvSpPr/>
          <p:nvPr/>
        </p:nvSpPr>
        <p:spPr>
          <a:xfrm>
            <a:off x="2564643" y="1440887"/>
            <a:ext cx="7062715" cy="27417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7AC65C5-6C67-47F2-80D6-D1CBFAC7033B}"/>
                  </a:ext>
                </a:extLst>
              </p:cNvPr>
              <p:cNvSpPr/>
              <p:nvPr/>
            </p:nvSpPr>
            <p:spPr>
              <a:xfrm>
                <a:off x="2653349" y="1665472"/>
                <a:ext cx="6974008" cy="212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sz="2400" b="1" u="sng" dirty="0"/>
                  <a:t>Building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="1" u="sng" dirty="0"/>
                  <a:t>)</a:t>
                </a:r>
                <a:endParaRPr lang="en-US" sz="2400" b="1" i="1" u="sng" dirty="0"/>
              </a:p>
              <a:p>
                <a:pPr>
                  <a:lnSpc>
                    <a:spcPts val="32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dirty="0"/>
                  <a:t> be composed of symbols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2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: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>
                    <a:ea typeface="Cambria Math" panose="02040503050406030204" pitchFamily="18" charset="0"/>
                  </a:rPr>
                  <a:t>) 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2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k-1 </a:t>
                </a:r>
                <a:r>
                  <a:rPr lang="en-US" sz="2400" dirty="0">
                    <a:ea typeface="Cambria Math" panose="02040503050406030204" pitchFamily="18" charset="0"/>
                  </a:rPr>
                  <a:t>is nullable, add FIRST(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k</a:t>
                </a:r>
                <a:r>
                  <a:rPr lang="en-US" sz="2400" dirty="0">
                    <a:ea typeface="Cambria Math" panose="02040503050406030204" pitchFamily="18" charset="0"/>
                  </a:rPr>
                  <a:t>)-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	C</a:t>
                </a:r>
                <a:r>
                  <a:rPr lang="en-US" sz="2400" baseline="-25000" dirty="0">
                    <a:ea typeface="Cambria Math" panose="02040503050406030204" pitchFamily="18" charset="0"/>
                  </a:rPr>
                  <a:t>3</a:t>
                </a:r>
                <a:r>
                  <a:rPr lang="en-US" sz="2400" dirty="0">
                    <a:ea typeface="Cambria Math" panose="02040503050406030204" pitchFamily="18" charset="0"/>
                  </a:rPr>
                  <a:t>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1</a:t>
                </a:r>
                <a:r>
                  <a:rPr lang="en-US" sz="2400" dirty="0"/>
                  <a:t> …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α</m:t>
                    </m:r>
                  </m:oMath>
                </a14:m>
                <a:r>
                  <a:rPr lang="en-US" sz="2400" baseline="-25000" dirty="0"/>
                  <a:t>n</a:t>
                </a:r>
                <a:r>
                  <a:rPr lang="en-US" sz="2400" dirty="0">
                    <a:ea typeface="Cambria Math" panose="02040503050406030204" pitchFamily="18" charset="0"/>
                  </a:rPr>
                  <a:t> is nullable, 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7AC65C5-6C67-47F2-80D6-D1CBFAC70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349" y="1665472"/>
                <a:ext cx="6974008" cy="2121863"/>
              </a:xfrm>
              <a:prstGeom prst="rect">
                <a:avLst/>
              </a:prstGeom>
              <a:blipFill>
                <a:blip r:embed="rId2"/>
                <a:stretch>
                  <a:fillRect l="-1311" t="-143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45E163-52C4-4F7B-85BB-599A999CA963}"/>
              </a:ext>
            </a:extLst>
          </p:cNvPr>
          <p:cNvSpPr txBox="1"/>
          <p:nvPr/>
        </p:nvSpPr>
        <p:spPr>
          <a:xfrm>
            <a:off x="2404111" y="467487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Base Cases: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51B836-4154-4493-9806-E2BBC2951938}"/>
                  </a:ext>
                </a:extLst>
              </p:cNvPr>
              <p:cNvSpPr/>
              <p:nvPr/>
            </p:nvSpPr>
            <p:spPr>
              <a:xfrm>
                <a:off x="2949730" y="4981694"/>
                <a:ext cx="2504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α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dirty="0"/>
                  <a:t> is is a terminal </a:t>
                </a:r>
                <a:r>
                  <a:rPr lang="en-US" b="1" dirty="0"/>
                  <a:t>t</a:t>
                </a:r>
                <a:r>
                  <a:rPr lang="en-US" dirty="0"/>
                  <a:t>. Add </a:t>
                </a:r>
                <a:r>
                  <a:rPr lang="en-US" b="1" dirty="0"/>
                  <a:t>t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51B836-4154-4493-9806-E2BBC2951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730" y="4981694"/>
                <a:ext cx="2504916" cy="369332"/>
              </a:xfrm>
              <a:prstGeom prst="rect">
                <a:avLst/>
              </a:prstGeom>
              <a:blipFill>
                <a:blip r:embed="rId3"/>
                <a:stretch>
                  <a:fillRect t="-8197" r="-97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CC38C3-8073-4B80-AF5B-2349D7CC0257}"/>
                  </a:ext>
                </a:extLst>
              </p:cNvPr>
              <p:cNvSpPr/>
              <p:nvPr/>
            </p:nvSpPr>
            <p:spPr>
              <a:xfrm>
                <a:off x="2942110" y="5328405"/>
                <a:ext cx="72767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α</m:t>
                    </m:r>
                  </m:oMath>
                </a14:m>
                <a:r>
                  <a:rPr lang="en-US" baseline="-25000" dirty="0"/>
                  <a:t>i</a:t>
                </a:r>
                <a:r>
                  <a:rPr lang="en-US" dirty="0"/>
                  <a:t> is is a nonterminal </a:t>
                </a:r>
                <a:r>
                  <a:rPr lang="en-US" i="1" dirty="0"/>
                  <a:t>X</a:t>
                </a:r>
                <a:r>
                  <a:rPr lang="en-US" dirty="0"/>
                  <a:t>. Add every leaf symbol that could begin an </a:t>
                </a:r>
                <a:r>
                  <a:rPr lang="en-US" i="1" dirty="0"/>
                  <a:t>X</a:t>
                </a:r>
                <a:r>
                  <a:rPr lang="en-US" dirty="0"/>
                  <a:t> subtree</a:t>
                </a:r>
              </a:p>
              <a:p>
                <a:r>
                  <a:rPr lang="en-US" b="1" dirty="0"/>
                  <a:t>                                          (this gets a bit complicated due to dependencies)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DCC38C3-8073-4B80-AF5B-2349D7CC0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10" y="5328405"/>
                <a:ext cx="7276736" cy="646331"/>
              </a:xfrm>
              <a:prstGeom prst="rect">
                <a:avLst/>
              </a:prstGeom>
              <a:blipFill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561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Summary: Explored the LL(1) Mindset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07374C7-2CF1-4B0A-A230-B25A09D74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30" y="1730141"/>
            <a:ext cx="910072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LL(1) “</a:t>
            </a:r>
            <a:r>
              <a:rPr lang="en-US" b="1" dirty="0" err="1"/>
              <a:t>Parseability</a:t>
            </a:r>
            <a:r>
              <a:rPr lang="en-US" b="1" dirty="0"/>
              <a:t>” Qualification</a:t>
            </a:r>
          </a:p>
          <a:p>
            <a:r>
              <a:rPr lang="en-US" dirty="0"/>
              <a:t>Knowing the leftmost terminal of a parse (sub)tree is enough to pick the next derivation step</a:t>
            </a:r>
          </a:p>
          <a:p>
            <a:pPr marL="0" indent="0">
              <a:buNone/>
            </a:pPr>
            <a:r>
              <a:rPr lang="en-US" b="1" dirty="0"/>
              <a:t>Elusive Conditions</a:t>
            </a:r>
          </a:p>
          <a:p>
            <a:r>
              <a:rPr lang="en-US" dirty="0"/>
              <a:t>Two different rules could start with the same terminal (not left factored)</a:t>
            </a:r>
          </a:p>
          <a:p>
            <a:r>
              <a:rPr lang="en-US" dirty="0"/>
              <a:t>The same rule(s) could be applied repeatedly (left recursive)</a:t>
            </a:r>
          </a:p>
          <a:p>
            <a:pPr marL="0" indent="0">
              <a:buNone/>
            </a:pPr>
            <a:r>
              <a:rPr lang="en-US" b="1" dirty="0"/>
              <a:t>Began choosing matching productions to input</a:t>
            </a:r>
            <a:endParaRPr lang="en-US" dirty="0"/>
          </a:p>
          <a:p>
            <a:r>
              <a:rPr lang="en-US" dirty="0"/>
              <a:t>What terminal could the production be the start of (FIRST)?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7792574" y="80431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 Left Off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Predictive Parsing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language might be LL(1) … even when the grammar is not!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DF065-B6A7-489B-9800-663DF9E89CEF}"/>
              </a:ext>
            </a:extLst>
          </p:cNvPr>
          <p:cNvSpPr txBox="1"/>
          <p:nvPr/>
        </p:nvSpPr>
        <p:spPr>
          <a:xfrm>
            <a:off x="1973179" y="4232208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B38658-DF94-4ADA-B9E8-CAC4684ACFEF}"/>
              </a:ext>
            </a:extLst>
          </p:cNvPr>
          <p:cNvSpPr txBox="1"/>
          <p:nvPr/>
        </p:nvSpPr>
        <p:spPr>
          <a:xfrm>
            <a:off x="4178969" y="423220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Input String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DBF69-37AE-4AE1-82A9-7E17A0969786}"/>
              </a:ext>
            </a:extLst>
          </p:cNvPr>
          <p:cNvSpPr txBox="1"/>
          <p:nvPr/>
        </p:nvSpPr>
        <p:spPr>
          <a:xfrm>
            <a:off x="2870158" y="446773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64D05-A8DE-4F7F-861A-2372577BBAB7}"/>
              </a:ext>
            </a:extLst>
          </p:cNvPr>
          <p:cNvCxnSpPr>
            <a:stCxn id="5" idx="2"/>
          </p:cNvCxnSpPr>
          <p:nvPr/>
        </p:nvCxnSpPr>
        <p:spPr>
          <a:xfrm flipH="1">
            <a:off x="3012334" y="4837063"/>
            <a:ext cx="3056" cy="40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B8D2B2FD-3CB2-42C1-8516-994EBA05FA91}"/>
              </a:ext>
            </a:extLst>
          </p:cNvPr>
          <p:cNvSpPr/>
          <p:nvPr/>
        </p:nvSpPr>
        <p:spPr>
          <a:xfrm>
            <a:off x="2061413" y="4973057"/>
            <a:ext cx="1885707" cy="10145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Candidates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828FC2-A043-4B1C-9EB1-EFE71B73AA48}"/>
              </a:ext>
            </a:extLst>
          </p:cNvPr>
          <p:cNvSpPr/>
          <p:nvPr/>
        </p:nvSpPr>
        <p:spPr>
          <a:xfrm>
            <a:off x="2483606" y="5501488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8AD1B-2A80-4FA7-B849-A49BC94D6E2A}"/>
              </a:ext>
            </a:extLst>
          </p:cNvPr>
          <p:cNvSpPr/>
          <p:nvPr/>
        </p:nvSpPr>
        <p:spPr>
          <a:xfrm>
            <a:off x="3057077" y="5480325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818F85-D3BC-4601-A84F-264BE8A4AE1E}"/>
              </a:ext>
            </a:extLst>
          </p:cNvPr>
          <p:cNvSpPr/>
          <p:nvPr/>
        </p:nvSpPr>
        <p:spPr>
          <a:xfrm>
            <a:off x="2804510" y="5501488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or</a:t>
            </a:r>
            <a:endParaRPr lang="en-US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3926B4-DE96-4BCD-A356-CC5F3EB26954}"/>
              </a:ext>
            </a:extLst>
          </p:cNvPr>
          <p:cNvSpPr/>
          <p:nvPr/>
        </p:nvSpPr>
        <p:spPr>
          <a:xfrm>
            <a:off x="4643229" y="4528316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FF23AF-72C9-432F-9C9D-8767D010E080}"/>
              </a:ext>
            </a:extLst>
          </p:cNvPr>
          <p:cNvSpPr txBox="1"/>
          <p:nvPr/>
        </p:nvSpPr>
        <p:spPr>
          <a:xfrm>
            <a:off x="6315633" y="4316432"/>
            <a:ext cx="213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Predicted Parse Tree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944F5-7128-4069-B53E-28CD1520290A}"/>
              </a:ext>
            </a:extLst>
          </p:cNvPr>
          <p:cNvSpPr txBox="1"/>
          <p:nvPr/>
        </p:nvSpPr>
        <p:spPr>
          <a:xfrm>
            <a:off x="8521423" y="4316432"/>
            <a:ext cx="122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Lookahead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5963A7-F46D-46CF-B78D-2F6167A8280D}"/>
              </a:ext>
            </a:extLst>
          </p:cNvPr>
          <p:cNvSpPr txBox="1"/>
          <p:nvPr/>
        </p:nvSpPr>
        <p:spPr>
          <a:xfrm>
            <a:off x="7212612" y="45519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B0A3D8-B608-40D6-AEED-3ADAF40DEB8E}"/>
              </a:ext>
            </a:extLst>
          </p:cNvPr>
          <p:cNvCxnSpPr>
            <a:stCxn id="31" idx="2"/>
          </p:cNvCxnSpPr>
          <p:nvPr/>
        </p:nvCxnSpPr>
        <p:spPr>
          <a:xfrm flipH="1">
            <a:off x="7354788" y="4921287"/>
            <a:ext cx="3056" cy="400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>
            <a:extLst>
              <a:ext uri="{FF2B5EF4-FFF2-40B4-BE49-F238E27FC236}">
                <a16:creationId xmlns:a16="http://schemas.microsoft.com/office/drawing/2014/main" id="{1AC381CE-1083-4400-97C9-5C1744B062C4}"/>
              </a:ext>
            </a:extLst>
          </p:cNvPr>
          <p:cNvSpPr/>
          <p:nvPr/>
        </p:nvSpPr>
        <p:spPr>
          <a:xfrm>
            <a:off x="6403867" y="5057281"/>
            <a:ext cx="1885707" cy="101453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Candidates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521277-87A7-42D7-9392-F9A4A31788F7}"/>
              </a:ext>
            </a:extLst>
          </p:cNvPr>
          <p:cNvSpPr/>
          <p:nvPr/>
        </p:nvSpPr>
        <p:spPr>
          <a:xfrm>
            <a:off x="7178984" y="558571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C38340-6A2D-49F5-A8F7-E4F09F572ED3}"/>
              </a:ext>
            </a:extLst>
          </p:cNvPr>
          <p:cNvSpPr/>
          <p:nvPr/>
        </p:nvSpPr>
        <p:spPr>
          <a:xfrm>
            <a:off x="8985683" y="4612540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  <a:endParaRPr 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B0118C-4375-47B6-A1E1-1C5414BE3BFB}"/>
              </a:ext>
            </a:extLst>
          </p:cNvPr>
          <p:cNvCxnSpPr>
            <a:cxnSpLocks/>
          </p:cNvCxnSpPr>
          <p:nvPr/>
        </p:nvCxnSpPr>
        <p:spPr>
          <a:xfrm flipV="1">
            <a:off x="4788568" y="4832510"/>
            <a:ext cx="0" cy="29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304B213-2496-46F4-9B8C-910E27C1DC16}"/>
              </a:ext>
            </a:extLst>
          </p:cNvPr>
          <p:cNvSpPr txBox="1"/>
          <p:nvPr/>
        </p:nvSpPr>
        <p:spPr>
          <a:xfrm>
            <a:off x="4561583" y="505873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look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A1047C6-124A-4697-848B-9CBCFC0641BD}"/>
              </a:ext>
            </a:extLst>
          </p:cNvPr>
          <p:cNvCxnSpPr>
            <a:cxnSpLocks/>
          </p:cNvCxnSpPr>
          <p:nvPr/>
        </p:nvCxnSpPr>
        <p:spPr>
          <a:xfrm flipV="1">
            <a:off x="9157181" y="4943952"/>
            <a:ext cx="0" cy="29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483046A-C9DA-42BC-9AF0-D7B81C8C6A24}"/>
              </a:ext>
            </a:extLst>
          </p:cNvPr>
          <p:cNvSpPr txBox="1"/>
          <p:nvPr/>
        </p:nvSpPr>
        <p:spPr>
          <a:xfrm>
            <a:off x="8930196" y="51701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look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4E6930-E615-4D46-9D29-43D8139EA299}"/>
              </a:ext>
            </a:extLst>
          </p:cNvPr>
          <p:cNvSpPr txBox="1"/>
          <p:nvPr/>
        </p:nvSpPr>
        <p:spPr>
          <a:xfrm>
            <a:off x="3553320" y="3152275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b </a:t>
            </a:r>
          </a:p>
          <a:p>
            <a:r>
              <a:rPr lang="en-US" b="1" dirty="0"/>
              <a:t>     </a:t>
            </a:r>
            <a:r>
              <a:rPr lang="en-US" dirty="0"/>
              <a:t>|</a:t>
            </a:r>
            <a:r>
              <a:rPr lang="en-US" b="1" dirty="0"/>
              <a:t> a 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C7C71D-5439-4DD0-AA3B-385DABF93BED}"/>
              </a:ext>
            </a:extLst>
          </p:cNvPr>
          <p:cNvSpPr/>
          <p:nvPr/>
        </p:nvSpPr>
        <p:spPr>
          <a:xfrm>
            <a:off x="3301538" y="322387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A09EE6-3097-4353-8E10-AC2F3216A11F}"/>
              </a:ext>
            </a:extLst>
          </p:cNvPr>
          <p:cNvSpPr/>
          <p:nvPr/>
        </p:nvSpPr>
        <p:spPr>
          <a:xfrm>
            <a:off x="3301539" y="3520953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6813D8-98F3-4A0A-AC07-D3EC91706B17}"/>
              </a:ext>
            </a:extLst>
          </p:cNvPr>
          <p:cNvSpPr txBox="1"/>
          <p:nvPr/>
        </p:nvSpPr>
        <p:spPr>
          <a:xfrm>
            <a:off x="7232735" y="2849182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07F228-AB7B-4B4C-B8F7-98F5E0847710}"/>
              </a:ext>
            </a:extLst>
          </p:cNvPr>
          <p:cNvSpPr txBox="1"/>
          <p:nvPr/>
        </p:nvSpPr>
        <p:spPr>
          <a:xfrm>
            <a:off x="3174081" y="2914179"/>
            <a:ext cx="12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Grammar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FBF364-D459-4764-AD95-FB4E4059EE51}"/>
              </a:ext>
            </a:extLst>
          </p:cNvPr>
          <p:cNvSpPr txBox="1"/>
          <p:nvPr/>
        </p:nvSpPr>
        <p:spPr>
          <a:xfrm>
            <a:off x="7527431" y="3116382"/>
            <a:ext cx="918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dirty="0"/>
              <a:t> ::=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i="1" dirty="0"/>
              <a:t>X</a:t>
            </a:r>
          </a:p>
          <a:p>
            <a:r>
              <a:rPr lang="en-US" i="1" dirty="0"/>
              <a:t>X</a:t>
            </a:r>
            <a:r>
              <a:rPr lang="en-US" dirty="0"/>
              <a:t> ::=</a:t>
            </a:r>
            <a:r>
              <a:rPr lang="en-US" b="1" dirty="0"/>
              <a:t> b </a:t>
            </a:r>
          </a:p>
          <a:p>
            <a:r>
              <a:rPr lang="en-US" i="1" dirty="0"/>
              <a:t>X</a:t>
            </a:r>
            <a:r>
              <a:rPr lang="en-US" dirty="0"/>
              <a:t> ::=</a:t>
            </a:r>
            <a:r>
              <a:rPr lang="en-US" b="1" dirty="0"/>
              <a:t> 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3D7379-E774-48EC-B914-ADE6F729EDD0}"/>
              </a:ext>
            </a:extLst>
          </p:cNvPr>
          <p:cNvSpPr/>
          <p:nvPr/>
        </p:nvSpPr>
        <p:spPr>
          <a:xfrm>
            <a:off x="7275649" y="3171938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i="1" dirty="0">
                <a:solidFill>
                  <a:prstClr val="black"/>
                </a:solidFill>
              </a:rPr>
              <a:t>❶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D686645-B759-46B1-AE9D-31FE9ECDB9A3}"/>
              </a:ext>
            </a:extLst>
          </p:cNvPr>
          <p:cNvSpPr/>
          <p:nvPr/>
        </p:nvSpPr>
        <p:spPr>
          <a:xfrm>
            <a:off x="7275650" y="3436935"/>
            <a:ext cx="3225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❷</a:t>
            </a:r>
            <a:endParaRPr lang="en-US" i="1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37B86C-3AFA-4334-8B3B-029FE96B9C88}"/>
              </a:ext>
            </a:extLst>
          </p:cNvPr>
          <p:cNvSpPr/>
          <p:nvPr/>
        </p:nvSpPr>
        <p:spPr>
          <a:xfrm>
            <a:off x="7275649" y="3714260"/>
            <a:ext cx="371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❸</a:t>
            </a:r>
            <a:endParaRPr lang="en-US" i="1" dirty="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B72F180C-1748-4B0D-A7DE-79B0C14AD9CF}"/>
              </a:ext>
            </a:extLst>
          </p:cNvPr>
          <p:cNvSpPr/>
          <p:nvPr/>
        </p:nvSpPr>
        <p:spPr>
          <a:xfrm>
            <a:off x="5015553" y="3219154"/>
            <a:ext cx="1722998" cy="4054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64FB7-3F84-4E1C-BB7B-A662F121B663}"/>
              </a:ext>
            </a:extLst>
          </p:cNvPr>
          <p:cNvSpPr txBox="1"/>
          <p:nvPr/>
        </p:nvSpPr>
        <p:spPr>
          <a:xfrm>
            <a:off x="4852085" y="2578445"/>
            <a:ext cx="20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Same language</a:t>
            </a:r>
          </a:p>
          <a:p>
            <a:r>
              <a:rPr lang="en-US" dirty="0">
                <a:solidFill>
                  <a:schemeClr val="accent1"/>
                </a:solidFill>
              </a:rPr>
              <a:t>Different grammars</a:t>
            </a:r>
          </a:p>
        </p:txBody>
      </p:sp>
    </p:spTree>
    <p:extLst>
      <p:ext uri="{BB962C8B-B14F-4D97-AF65-F5344CB8AC3E}">
        <p14:creationId xmlns:p14="http://schemas.microsoft.com/office/powerpoint/2010/main" val="1864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5" grpId="0"/>
      <p:bldP spid="17" grpId="0" animBg="1"/>
      <p:bldP spid="19" grpId="0"/>
      <p:bldP spid="20" grpId="0"/>
      <p:bldP spid="21" grpId="0"/>
      <p:bldP spid="22" grpId="0"/>
      <p:bldP spid="29" grpId="0"/>
      <p:bldP spid="30" grpId="0"/>
      <p:bldP spid="31" grpId="0"/>
      <p:bldP spid="33" grpId="0" animBg="1"/>
      <p:bldP spid="34" grpId="0"/>
      <p:bldP spid="37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Preview – FIRST Sets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Transforming Grammars</a:t>
            </a:r>
          </a:p>
          <a:p>
            <a:r>
              <a:rPr lang="en-US" dirty="0"/>
              <a:t>Fixing LL(1) “near misses”</a:t>
            </a:r>
          </a:p>
          <a:p>
            <a:pPr marL="0" indent="0">
              <a:buNone/>
            </a:pPr>
            <a:r>
              <a:rPr lang="en-US" b="1" dirty="0"/>
              <a:t>Building LL(1) Parsers</a:t>
            </a:r>
          </a:p>
          <a:p>
            <a:r>
              <a:rPr lang="en-US" dirty="0"/>
              <a:t>What the selector table needs</a:t>
            </a:r>
          </a:p>
          <a:p>
            <a:r>
              <a:rPr lang="en-US" dirty="0"/>
              <a:t>FIRST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9137174" y="5601678"/>
            <a:ext cx="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Parsing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A13DAA-AC0C-4785-B0A6-C32D5336D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136" y="3451918"/>
            <a:ext cx="1356090" cy="21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8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LL(1) Grammar Limitations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699469"/>
            <a:ext cx="4392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Given a language, we can’t always find an LL(1) grammar </a:t>
            </a:r>
            <a:r>
              <a:rPr lang="en-US" b="1" i="1" dirty="0"/>
              <a:t>even if one exists</a:t>
            </a:r>
          </a:p>
          <a:p>
            <a:r>
              <a:rPr lang="en-US" dirty="0"/>
              <a:t>Best we can do: simple transformations that remove “obvious” disqualifiers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572D484E-23AE-454E-BAF7-5F4CC3211D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t="50000" r="46011"/>
          <a:stretch/>
        </p:blipFill>
        <p:spPr>
          <a:xfrm>
            <a:off x="6894022" y="2038779"/>
            <a:ext cx="3199308" cy="29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BEBE19-93D6-4D4D-9D8B-11115DEB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Checking if a Grammar is LL(1)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523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If either of the following hold, the grammar is </a:t>
            </a:r>
            <a:r>
              <a:rPr lang="en-US" b="1" u="sng" dirty="0"/>
              <a:t>not</a:t>
            </a:r>
            <a:r>
              <a:rPr lang="en-US" b="1" dirty="0"/>
              <a:t> LL(1): </a:t>
            </a:r>
          </a:p>
          <a:p>
            <a:r>
              <a:rPr lang="en-US" dirty="0"/>
              <a:t>The grammar </a:t>
            </a:r>
            <a:r>
              <a:rPr lang="en-US" b="1" dirty="0"/>
              <a:t>is</a:t>
            </a:r>
            <a:r>
              <a:rPr lang="en-US" dirty="0"/>
              <a:t> left-recursive</a:t>
            </a:r>
          </a:p>
          <a:p>
            <a:r>
              <a:rPr lang="en-US" dirty="0"/>
              <a:t>The grammar </a:t>
            </a:r>
            <a:r>
              <a:rPr lang="en-US" b="1" dirty="0"/>
              <a:t>isn’t</a:t>
            </a:r>
            <a:r>
              <a:rPr lang="en-US" dirty="0"/>
              <a:t> left-factored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85B68-5DE5-4548-8C47-685A9C47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015" y="1353415"/>
            <a:ext cx="2143125" cy="2143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59CA94-2F45-4C2F-9FE6-8924359E7DC1}"/>
              </a:ext>
            </a:extLst>
          </p:cNvPr>
          <p:cNvSpPr/>
          <p:nvPr/>
        </p:nvSpPr>
        <p:spPr>
          <a:xfrm>
            <a:off x="3140675" y="4550480"/>
            <a:ext cx="6316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We can transform </a:t>
            </a:r>
            <a:r>
              <a:rPr lang="en-US" sz="2800" b="1" i="1" dirty="0"/>
              <a:t>some</a:t>
            </a:r>
            <a:r>
              <a:rPr lang="en-US" sz="2800" b="1" dirty="0"/>
              <a:t> grammars while preserving the recognized language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353546-E20D-8510-8916-1F482BB48E1A}"/>
                  </a:ext>
                </a:extLst>
              </p14:cNvPr>
              <p14:cNvContentPartPr/>
              <p14:nvPr/>
            </p14:nvContentPartPr>
            <p14:xfrm>
              <a:off x="9867600" y="3479400"/>
              <a:ext cx="2053080" cy="690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353546-E20D-8510-8916-1F482BB48E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8240" y="3470040"/>
                <a:ext cx="2071800" cy="7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507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6BA95A-65B3-4260-89FA-7DD31050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82" y="27852"/>
            <a:ext cx="890516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(Immediate) Left Recursion</a:t>
            </a:r>
            <a:b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Transforming Grammars – Fixing LL(1) Near Misses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2200" y="1600201"/>
                <a:ext cx="7467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Recall, a grammar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is left recursive</a:t>
                </a:r>
              </a:p>
              <a:p>
                <a:r>
                  <a:rPr lang="en-US" dirty="0"/>
                  <a:t>A grammar is immediately left recursive if this can happen in one step: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                        A → A </a:t>
                </a:r>
                <a:r>
                  <a:rPr lang="el-GR" dirty="0"/>
                  <a:t>α</a:t>
                </a:r>
                <a:r>
                  <a:rPr lang="en-US" dirty="0"/>
                  <a:t> | </a:t>
                </a:r>
                <a:r>
                  <a:rPr lang="el-GR" dirty="0"/>
                  <a:t>β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200" y="1600201"/>
                <a:ext cx="7467600" cy="4525963"/>
              </a:xfrm>
              <a:blipFill>
                <a:blip r:embed="rId2"/>
                <a:stretch>
                  <a:fillRect l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2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37655</TotalTime>
  <Words>3390</Words>
  <Application>Microsoft Office PowerPoint</Application>
  <PresentationFormat>Widescreen</PresentationFormat>
  <Paragraphs>815</Paragraphs>
  <Slides>42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Arial Unicode MS</vt:lpstr>
      <vt:lpstr>Calibri</vt:lpstr>
      <vt:lpstr>Calibri Light</vt:lpstr>
      <vt:lpstr>Cambria Math</vt:lpstr>
      <vt:lpstr>Consolas</vt:lpstr>
      <vt:lpstr>Garamond</vt:lpstr>
      <vt:lpstr>helvetica neue</vt:lpstr>
      <vt:lpstr>MV Boli</vt:lpstr>
      <vt:lpstr>Times New Roman</vt:lpstr>
      <vt:lpstr>Office Theme</vt:lpstr>
      <vt:lpstr>Check-in Review: Predictive Parsing</vt:lpstr>
      <vt:lpstr>Housekeeping Administrivia</vt:lpstr>
      <vt:lpstr>FIRST Sets</vt:lpstr>
      <vt:lpstr>Last Time Review – Predictive Parsing</vt:lpstr>
      <vt:lpstr>Where we Left Off Review – Predictive Parsing</vt:lpstr>
      <vt:lpstr>Today’s Outline Preview – FIRST Sets</vt:lpstr>
      <vt:lpstr>LL(1) Grammar Limitations Transforming Grammars – Fixing LL(1) Near Misses</vt:lpstr>
      <vt:lpstr>Checking if a Grammar is LL(1) Transforming Grammars – Fixing LL(1) Near Misses</vt:lpstr>
      <vt:lpstr>(Immediate) Left Recursion Transforming Grammars – Fixing LL(1) Near Misses</vt:lpstr>
      <vt:lpstr>Immediate Left Recursion Removal (Predictive) Parsing - LL(1) Transformations</vt:lpstr>
      <vt:lpstr>Immediate Left Recursion Removal (Predictive) Parsing - LL(1) Transformations</vt:lpstr>
      <vt:lpstr>Immediate Left Recursion Removal (Predictive) Parsing - LL(1) Transformations</vt:lpstr>
      <vt:lpstr>Immediate Left Recursion Removal (Predictive) Parsing - LL(1) Transformations</vt:lpstr>
      <vt:lpstr>Left Factoring Grammar (Predictive) Parsing - LL(1) Transformations</vt:lpstr>
      <vt:lpstr>Left Factoring: Simple Rule (Predictive) Parsing - LL(1) Transformations</vt:lpstr>
      <vt:lpstr>Attempt LL(1) Conversion (Predictive) Parsing - LL(1) Transformations</vt:lpstr>
      <vt:lpstr>Attempt LL(1) Conversion (Predictive) Parsing - LL(1) Transformations</vt:lpstr>
      <vt:lpstr>Attempt LL(1) Conversion (Predictive) Parsing - LL(1) Transformations</vt:lpstr>
      <vt:lpstr>Current Status (Predictive) Parsing - LL(1) Transformations</vt:lpstr>
      <vt:lpstr>Let’s Check on the Parse Tree LL(1) Grammar Transformations</vt:lpstr>
      <vt:lpstr>Let’s Check on the Parse Tree LL(1) Grammar Transformations</vt:lpstr>
      <vt:lpstr>Nevermind, We’ll Fix Parse Trees Later LL(1) Grammar Transformations</vt:lpstr>
      <vt:lpstr>Today’s Outline Lecture 9 – FIRST sets</vt:lpstr>
      <vt:lpstr>Recall the LL(1) Parser’s Operation Building LL(1)Selector Table</vt:lpstr>
      <vt:lpstr>Recall the LL(1) Parser’s Operation Building LL(1)Selector Table</vt:lpstr>
      <vt:lpstr>How does the Parser Guess? Building Parser Tables</vt:lpstr>
      <vt:lpstr>Become the Parser Building Parser Tables</vt:lpstr>
      <vt:lpstr>Become the Parser Building Parser Tables</vt:lpstr>
      <vt:lpstr>Become the Parser Building Parser Tables</vt:lpstr>
      <vt:lpstr>Become the Parser Building Parser Tables</vt:lpstr>
      <vt:lpstr>Become the Parser Building Parser Tables</vt:lpstr>
      <vt:lpstr>Today’s Outline Lecture 9 – FIRST sets</vt:lpstr>
      <vt:lpstr>An Informal Definition Building LL(1) Selector Table: FIRST sets, single symbol</vt:lpstr>
      <vt:lpstr>A Formal Definition Building LL(1) Selector Table: FIRST sets, single symbol</vt:lpstr>
      <vt:lpstr>A Parse Tree Perspective Building LL(1) Selector Table: FIRST sets, single symbol</vt:lpstr>
      <vt:lpstr>A Parse Tree Perspective Building LL(1) Selector Table: FIRST sets, single symbol</vt:lpstr>
      <vt:lpstr>Building FIRST Sets: Methodology Building Parser Tables</vt:lpstr>
      <vt:lpstr>Rules for Single Symbols Building Parser Tables</vt:lpstr>
      <vt:lpstr>Rules for Single Symbols Building LL(1) Parsers</vt:lpstr>
      <vt:lpstr>Rules for Single Symbols Building LL(1) Parsers</vt:lpstr>
      <vt:lpstr>Building FIRST Sets for Symbol Strings Building LL(1) Parsers</vt:lpstr>
      <vt:lpstr>Summary: Explored the LL(1) Mindset FIRST 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727</cp:revision>
  <cp:lastPrinted>2018-08-29T18:10:22Z</cp:lastPrinted>
  <dcterms:created xsi:type="dcterms:W3CDTF">2018-07-19T03:57:05Z</dcterms:created>
  <dcterms:modified xsi:type="dcterms:W3CDTF">2024-09-16T21:23:24Z</dcterms:modified>
</cp:coreProperties>
</file>