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2.xml" ContentType="application/inkml+xml"/>
  <Override PartName="/ppt/notesSlides/notesSlide9.xml" ContentType="application/vnd.openxmlformats-officedocument.presentationml.notesSlide+xml"/>
  <Override PartName="/ppt/ink/ink3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4.xml" ContentType="application/inkml+xml"/>
  <Override PartName="/ppt/notesSlides/notesSlide14.xml" ContentType="application/vnd.openxmlformats-officedocument.presentationml.notesSlide+xml"/>
  <Override PartName="/ppt/ink/ink5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6.xml" ContentType="application/inkml+xml"/>
  <Override PartName="/ppt/notesSlides/notesSlide17.xml" ContentType="application/vnd.openxmlformats-officedocument.presentationml.notesSlide+xml"/>
  <Override PartName="/ppt/ink/ink7.xml" ContentType="application/inkml+xml"/>
  <Override PartName="/ppt/notesSlides/notesSlide18.xml" ContentType="application/vnd.openxmlformats-officedocument.presentationml.notesSlide+xml"/>
  <Override PartName="/ppt/ink/ink8.xml" ContentType="application/inkml+xml"/>
  <Override PartName="/ppt/notesSlides/notesSlide19.xml" ContentType="application/vnd.openxmlformats-officedocument.presentationml.notesSlide+xml"/>
  <Override PartName="/ppt/ink/ink9.xml" ContentType="application/inkml+xml"/>
  <Override PartName="/ppt/notesSlides/notesSlide20.xml" ContentType="application/vnd.openxmlformats-officedocument.presentationml.notesSlide+xml"/>
  <Override PartName="/ppt/ink/ink10.xml" ContentType="application/inkml+xml"/>
  <Override PartName="/ppt/notesSlides/notesSlide21.xml" ContentType="application/vnd.openxmlformats-officedocument.presentationml.notesSlide+xml"/>
  <Override PartName="/ppt/ink/ink11.xml" ContentType="application/inkml+xml"/>
  <Override PartName="/ppt/notesSlides/notesSlide22.xml" ContentType="application/vnd.openxmlformats-officedocument.presentationml.notesSlide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710" r:id="rId2"/>
    <p:sldId id="257" r:id="rId3"/>
    <p:sldId id="985" r:id="rId4"/>
    <p:sldId id="1000" r:id="rId5"/>
    <p:sldId id="967" r:id="rId6"/>
    <p:sldId id="965" r:id="rId7"/>
    <p:sldId id="975" r:id="rId8"/>
    <p:sldId id="976" r:id="rId9"/>
    <p:sldId id="927" r:id="rId10"/>
    <p:sldId id="977" r:id="rId11"/>
    <p:sldId id="978" r:id="rId12"/>
    <p:sldId id="986" r:id="rId13"/>
    <p:sldId id="979" r:id="rId14"/>
    <p:sldId id="921" r:id="rId15"/>
    <p:sldId id="922" r:id="rId16"/>
    <p:sldId id="989" r:id="rId17"/>
    <p:sldId id="991" r:id="rId18"/>
    <p:sldId id="992" r:id="rId19"/>
    <p:sldId id="987" r:id="rId20"/>
    <p:sldId id="990" r:id="rId21"/>
    <p:sldId id="995" r:id="rId22"/>
    <p:sldId id="996" r:id="rId23"/>
    <p:sldId id="997" r:id="rId24"/>
    <p:sldId id="998" r:id="rId25"/>
    <p:sldId id="99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8" autoAdjust="0"/>
    <p:restoredTop sz="93515" autoAdjust="0"/>
  </p:normalViewPr>
  <p:slideViewPr>
    <p:cSldViewPr snapToGrid="0">
      <p:cViewPr varScale="1">
        <p:scale>
          <a:sx n="88" d="100"/>
          <a:sy n="88" d="100"/>
        </p:scale>
        <p:origin x="984" y="39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9:57:04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84 4,'-29'-84'4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30T20:19:13.990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60">
        <inkml:traceFormat>
          <inkml:channel name="X" type="integer" max="288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95.36423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09-30T20:20:38.824"/>
    </inkml:context>
  </inkml:definitions>
  <inkml:trace contextRef="#ctx0" brushRef="#br0">20435 3302 61 0,'0'0'0'0,"0"0"17"0,0 0-13 15,0 0 1-15,0 0-2 0,0-17 11 0,-14 17-9 0,14 0 8 16,0 0 0-16,0 0-6 0,0-17 7 0,-17 17-5 0,17 0 6 16,0 0-7-16,0-14 7 0,0 14-8 0,-14 0 6 0,14 0 1 15,0 0-6-15,0-16 6 0,-16 16-2 0,16 0 0 16,0 0 1-16,-16-14 8 0,16 14-14 0,0 0 7 15,-19-18 0-15,19 18 1 0,0 0-8 0,0 0 7 16,-14 0-1-16,14 0-7 0,0 0 6 0,0-14-6 0,0 14 0 16,-14 0 5-16,14 0-6 0,0 0 2 0,0 0-3 0,0 0 5 15,0 0-5-15,-16 0-1 0,16 0 4 0,0 0-1 16,0 0-3-16,0 14 0 0,0-14-1 0,0 18-1 0,0-18 1 16,0 30 0-16,0-16 0 0,0 3 0 0,0 14 0 15,0-15-1-15,0 16-1 0,16-18 2 0,-16 16 0 0,0-30-1 16,0 34-1-16,14-5 1 0,-14-13 1 0,0 1-2 15,14-3 1-15,-14-14-1 0,0 30 1 0,19-30-2 0,-19 32 2 0,16-32 0 16,-16 31 2-16,0-31-2 0,30 16 0 0,-30 15 0 0,17-31-1 16,-3 16-1-16,-14-1 2 0,0-15-1 0,16 17 2 0,0-3-1 15,-4 3 1-15,-12-17 0 0,16 0 0 0,3 0-1 16,-3 0 5-16,-16 0-3 0,47-31 6 0,-47 14-6 16,14 2-1-16,-14-1 0 0,16 2 0 0,-2-3 1 0,19-44 4 0,-17 43-6 15,-2-12 0-15,3-17 2 0,-1 32-2 0,-2-33 1 0,2 18-1 16,-16 16-1-16,14-18 4 0,17 2-3 0,-31 13 0 0,18-14 0 15,-18 15 0-15,15 2-2 0,1-4 1 0,-16 18 0 0,0-14 0 16,0 14-1-16,16 0-7 0,-16 0-6 0,0 0 5 0,0 0-1 0,14 0-2 16,-14 0-15-16,0 0-7 0,0 14-7 0,0-14 17 0,0 0-31 15,0 18 22-15,0-18-47 0,0 14-11 0,0-14 28 16,0 16-22-16</inkml:trace>
  <inkml:trace contextRef="#ctx0" brushRef="#br0" timeOffset="517.38">21182 3332 91 0,'0'0'31'0,"0"0"13"16,0 0-30-16,-14 0 13 0,14 0-14 0,-17 0 9 15,17 0-6-15,-14 0 7 0,14 0-17 0,-16 15 1 16,16-15-1-16,-16 17 6 0,-3-3-1 0,19 16 0 0,0-30-5 16,-14 34 4-16,14-20-5 0,-14 17 4 0,14 16 2 15,-16-15-6-15,16-18-1 0,0 17 1 0,0 2-1 0,0-3-2 16,16-30 0-16,-16 15 0 0,14 16 4 0,-14-14 0 15,14-17-3-15,-14 14 0 0,0-14 0 0,19 0 2 0,-3 16 8 0,-16-16-8 16,16-16 2-16,-2 16 0 0,-14-14-4 0,17-17 0 16,-3-1 0-16,-14 16 0 0,16-15-2 0,0 1 0 15,-16-1 2-15,12 13-2 0,-12 4 2 0,0-16-1 0,0 13 0 16,16 1 2-16,-16 16-1 0,0-15 1 0,0 15 9 16,0 0-9-16,0-14 4 0,0 14 0 0,0 0-1 15,0 14-4-15,0-14 2 0,0 15 0 0,0-15-2 0,0 33 3 16,0-19-3-16,0 16 0 0,19-30-1 0,-19 32 3 0,0-1-2 15,16-15-2-15,-16 15 0 0,0-15 1 0,14 30-1 0,-14-46-1 16,33 64 2-16,-33-64-2 0,14 31-1 0,-14-17 1 16,16 17 0-16,-2 2-2 0,0-2-2 0,5-31-4 15,-19 30-9-15,16-30-13 0,-2 15 13 0,-14-15-29 16,17 0 16-16,-17 0-7 0,16 0-115 0,-2 0 95 0,-14 0 7 0,17-15-12 16,-17 0-3-16</inkml:trace>
  <inkml:trace contextRef="#ctx0" brushRef="#br0" timeOffset="700.83">21712 3534 45 0,'0'0'12'0,"0"0"-8"0,0 0-1 0,-14 0 2 0,14 0-2 16,0 0-1-16,0 0-2 0,0-16 1 0,-19 16-2 15,19 0 1-15,0 0-4 0,0 0-66 0</inkml:trace>
  <inkml:trace contextRef="#ctx0" brushRef="#br0" timeOffset="1084.32">21679 3566 62 0,'0'0'0'0,"0"0"23"0,0-18-4 0,0 18-6 16,0-14 19-16,0 14 6 0,0-16-19 0,0 16-1 0,0 0-1 0,0-14 32 16,0 14-20-16,0 0-16 0,0-17 12 0,0 17 7 15,0 0-24-15,0 0-1 0,0 0 9 0,0 0-2 16,-14 17 5-16,14 13-6 0,0-16-5 16,-16 4-4-16,16 13 2 0,0-17-3 0,0 2-1 15,0 15-2-15,0 0 1 0,0 17 1 0,0-34-3 0,0 19 2 16,0-19 0-16,0 34 1 0,0-34-1 0,0 19 3 0,0-33-3 15,0 14 4-15,0 3 2 0,0-17 0 0,16 0 0 16,-16 0-3-16,0 0-1 0,14-31 0 0,5 15 3 0,-5-1-4 0,-14-28 1 16,32-19 0-16,-18 19-1 0,17-34 1 0,-1 0 0 15,-16 49-1-15,5-1-1 0,13-31 1 0,-1 1 2 0,-17 13 1 16,2 34-3-16,0-20 0 0,12 4 5 0,-28 30-6 0,0-14 0 16,35-4 3-16,-35 18-3 0,31 0 0 15,-31 0-1-15,16 0-1 0,-2 0 1 0,3 18-6 16,-3-4-21-16,0 2-10 0,-14-16 14 0,0 31-3 0,18-14-39 15,-18 13-76-15,17 2 20 0,-17-2 37 16,0-16 23-16</inkml:trace>
  <inkml:trace contextRef="#ctx0" brushRef="#br0" timeOffset="1399.79">22475 3316 89 0,'0'0'32'0,"0"0"62"0,0 0-66 0,0 0-4 0,0 0 17 0,0 0-21 0,0 0 16 15,0 0-21-15,0 0 9 0,0 0-15 0,0 0 12 16,0 0-15-16,0 0 5 0,0 0-3 0,0 0-3 0,0 0-2 16,0 0 1-16,0 0-2 0,0 0 1 0,0 16-5 15,0-16 1-15,0 0-3 0,0 0-11 0,0 0-18 16,0 15 9-16,0-15-47 0,0 0-38 0,0 0 51 0,0 0 11 0,0 17-64 16</inkml:trace>
  <inkml:trace contextRef="#ctx0" brushRef="#br0" timeOffset="1568.16">22445 3706 285 0,'-19'0'125'0,"19"0"-100"0,0 0-14 16,-14 0 16-16,14 0 0 0,0 0-7 0,-16 14-14 16,16-14 2-16,0 0-6 0,0 0 0 0,0 0-1 0,-14 17 0 15,14-17-18-15,0 14-7 0,0-14 6 0,0 0-29 16,0 0 17-16,0 0-53 0,0 16-30 0,0-16 10 15,0 0 70-15,0 0-39 0</inkml:trace>
  <inkml:trace contextRef="#ctx0" brushRef="#br0" timeOffset="2401.39">23192 2786 66 0,'0'0'11'0,"0"0"4"16,0 0-7-16,0 0 1 0,0 0 14 0,0 0 4 0,0 0-13 15,0 0 2-15,0 0-1 0,0 0 13 0,0 0-14 0,0 0-1 0,0 0 0 16,0 16 10-16,0-16-3 0,-19 17 6 0,19-3-11 16,0-14-7-16,0 17 5 0,0-3-7 0,0 3 1 0,0-3-2 15,0 3-1-15,0-3-2 0,0-14-1 0,0 17 1 0,0-1-1 16,0-2 2-16,0 1-3 0,0 2 1 0,0-1 2 15,0-2 0-15,0 3 3 0,0-3-3 0,0 3-1 0,-14-2 1 0,14 1 0 16,0 31 1-16,0-33-2 0,0 35 1 0,-16-19 0 0,16 32 0 16,0 0-1-16,0-46 0 0,-14 46 0 0,14-47-2 0,0 18 1 0,0-3 0 15,0 16-1-15,0-29 0 0,0 13 0 0,0 1-1 0,0 0-8 16,0 0-11-16,0-31-16 0,0 17 10 0,0-17-6 0,0 14-52 16,0 2-12-16,0-16 29 0,0 0-17 0</inkml:trace>
  <inkml:trace contextRef="#ctx0" brushRef="#br0" timeOffset="2601.64">22958 3238 89 0,'0'0'7'0,"0"0"9"0,-16 0-9 16,16 0 12-16,0 0-9 0,0 0 9 0,-16 0-6 0,16 16-7 15,0-16-4-15,0 0-1 0,-14 0 0 0,14 0-2 16,0 0 1-16,0 0 0 0,0 0 0 0,0 0 0 15,0 0 0-15,0 0 1 0,0 0-2 0,0 14-1 16,0-14-1-16,0 0 0 0,0 0-11 0,0 0-12 16,0 0 9-16,0 0-12 0,0 0 9 0,0 0-55 0</inkml:trace>
  <inkml:trace contextRef="#ctx0" brushRef="#br0" timeOffset="3533.81">23112 2303 77 0,'0'0'30'0,"0"0"-15"15,0 0 42-15,0-14 8 0,-14 14-26 0,14-16-4 16,0 16-1-16,0-15 14 0,0 15-22 15,0 0-16-15,0 0 11 0,0 0-1 0,0 0-5 16,0 0-2-16,0 0-1 0,0 0-6 0,0 0 4 16,0 0-6-16,0 0 5 0,0 0-6 0,0 15 3 15,0-15-5-15,0 0 0 0,0 0-4 0,0 0 1 0,0 0-6 0,14 0-1 16,-14 0-4-16,0 0-24 0,0 0-17 0,0 0-27 16,0 0-37-16,0 0-34 0,0 0 72 0</inkml:trace>
  <inkml:trace contextRef="#ctx0" brushRef="#br0" timeOffset="3967.75">23409 3224 126 0,'0'0'112'16,"0"0"-82"-16,0 0-16 0,0-18 0 0,0 18 15 0,0 0-15 15,0 0-1-15,0 0-2 0,0-14 6 0,0 14-8 0,0 0-3 16,0 0-1-16,0 0-2 0,14 0 0 0,-14 14-1 16,0 4 1-16,0-18-2 0,0 14-1 0,16-14 1 0,-16 30 0 0,0-13 1 15,0 0-1-15,0-3 2 0,17 2-1 0,-17-16-1 16,0 15 4-16,0 2 1 0,11-17 1 0,-11 0-4 0,17 0 3 15,-17-17-2-15,18 2 0 0,-18 15-3 0,31-47 3 16,-15 30-2-16,-16 3-1 0,16-16-1 16,-2 12 0-16,-14 4 1 0,17-3 0 0,-3 3 1 0,-14 14 0 0,14-33 0 15,-14 33 3-15,18-14-3 0,-18 14 1 0,17-16 2 0,-3 16 5 16,-14 0-2-16,0 0-1 0,16 16 6 0,0-2-4 0,-16 19-2 16,31 30 1-16,-31-19-3 0,14-10-4 15,-14 11 1-15,14-14-2 0,-14 16 0 0,35 62 2 0,-35-77-3 16,0-18 0-16,14 33-6 0,-14 0-8 0,0-32 4 0,16 2-3 15,-16-17-2-15,0 31-2 0,16-31-26 0,-16 14-16 0,14 2-26 16,-14-16 32-16,0 0-2 0,17 0-59 0,-17-16 52 16</inkml:trace>
  <inkml:trace contextRef="#ctx0" brushRef="#br0" timeOffset="4202.78">24266 2553 111 0,'0'0'71'0,"-17"0"-25"0,-1 0 48 16,18 0-83-16,-17 0 12 0,17 0-17 0,0 0-1 15,-11 0 0-15,11 17 4 0,0 13 8 0,-17-30-10 16,17 15-2-16,0 2 4 0,0 44-2 0,-16 1-3 16,16 47 3-16,-14-30-4 0,14-1-1 0,0-47-2 15,0 15 0-15,0 110-3 0,0-63-2 16,0-46-3-16,0-16-4 0,-16 92-46 0,16-91 33 0,-14 32-36 15,14-19-11-15,0-14 3 0,0-14 43 0,-17-3-3 0,17 2 18 16,0-16-52-16</inkml:trace>
  <inkml:trace contextRef="#ctx0" brushRef="#br0" timeOffset="4384.02">24046 3224 96 0,'0'0'51'0,"0"-18"-22"0,-16-13 28 0,2-16 22 0,-2 17-34 15,16 30-24-15,0-32 16 0,-15-13 5 0,15 45-31 16,0-33 9-16,15 18-4 0,-15 15-8 0,30-30 8 15,-14 30-12-15,-2-17 3 0,-14 17-3 0,33 0 3 0,-17-14-4 16,15 14-2-16,-15 0-1 0,31-17 1 0,-36 17-2 16,24 0-13-16,-4 0-14 0,1-14-20 15,-1 14 19-15,-3 0-47 0,-28 0 29 0,35 0-71 0,-21 0 65 16,18 0-22-16,-32 0 9 0</inkml:trace>
  <inkml:trace contextRef="#ctx0" brushRef="#br0" timeOffset="4601.82">24700 2895 160 0,'0'0'142'0,"0"0"-120"0,0 0 33 0,0 0-25 16,0 0-17-16,0 0-2 0,0 0-3 0,0 0 2 0,0 0-6 15,0 0-2-15,0 0-1 0,0 0-4 0,0 0-14 0,0 0-2 16,0 0-7-16,0 17-55 0,0-3-35 0,16-14 61 16,-16 17 13-16,0-1-57 0</inkml:trace>
  <inkml:trace contextRef="#ctx0" brushRef="#br0" timeOffset="4720.41">24807 3674 271 0,'0'0'0'0,"0"0"74"0,0 15-60 0,-14 33 28 0,14-48-30 15,-16 30 8-15,2 18-10 0,-33 30-5 0,17-32-18 16,30-16-6-16,-33 1-14 0,3 17-84 0,13 0-23 16,-13-4 14-16</inkml:trace>
  <inkml:trace contextRef="#ctx0" brushRef="#br0" timeOffset="32521.88">20530 4982 42 0,'0'0'22'0,"0"0"-18"0,0 0-1 0,0 0 0 0,0 0 5 16,0 0 0-16,0 0 3 0,0 0-5 0,0 0-2 15,0 0-1-15,0 0 1 0,0 0 2 0,0 0 1 16,0 0-1-16,0 0-1 0,0 0 7 0,0 0-7 16,0 0 8-16,0 0-6 0,0 0 9 0,0 0-1 0,0 0-1 15,0 0-7-15,0 0 6 0,0 0-6 0,0 0 5 0,0 0-7 16,0 0 1-16,0 0 5 0,0 0-6 0,0 0 6 0,0 0-9 16,0 0 4-16,0 0-4 0,0 0 4 0,0 0-4 15,-16 0 2-15,16 0-1 0,0 15 0 0,0-15-2 16,0 16 2-16,0-16-2 0,0 0 1 0,0 15 1 0,0 1 1 15,0 14 1-15,0-30-3 0,0 31 5 16,0-31-5-16,0 17 1 0,0-2 2 0,0 1 0 0,0-1 0 0,0 1-3 16,0 0 1-16,0-16 0 0,0 0-1 0,0 14 1 0,0 3 0 15,0-2 1-15,0-15-1 0,0 0-1 0,0 17 0 0,0-17 3 16,0 0-3-16,0 0 0 0,0 0 0 0,0 0 1 0,0 0 1 0,16 0-2 16,-16 0-1-16,0 0 2 0,0 0-1 0,0 0-1 15,0-17 0-15,14 2 1 0,-14-2-3 0,0 3 4 0,17-2-1 16,-17 0-2-16,0 1 1 0,0-1 1 0,16 1-1 15,-16 15-1-15,0-31 0 0,14 31 2 0,-14-17 2 16,0 3-1-16,0-2 0 0,16 16-1 0,-16-16 1 16,0 16 0-16,0 0 0 0,14-15 0 15,-14 15 1-15,0 0-4 0,14 0 2 0,-14 0-1 0,0 0 0 16,0 0 0-16,0 15-1 0,0-15 1 0,19 0 0 0,-19 16 0 16,0-16-1-16,0 16 1 0,16-16 0 0,-16 14-1 0,0-14 0 15,0 0 1-15,0 17-1 0,14-3 0 0,-14-14-1 0,0 17 1 0,0-17 1 0,0 15 0 16,0-15-1-16,17 16 0 0,-17-1 0 0,0 1-1 0,0 0 2 15,16-16-1-15,-16 14 0 0,0 3-1 0,0-17 1 0,14 15 1 0,-14-15-1 16,0 17 0-16,0-17-1 0,0 14 1 0,16 2 1 16,-16-16-2-16,0 14 0 0,0-14-3 0,0 0 2 0,0 17-8 0,0-17 3 15,0 0-10-15,0 16-5 0,0-16 10 0,0 0-23 16,0 0-12-16,0 15 19 0,0-15-3 0,0 0-36 0,0 0 33 16,0 0-28-16,0 0 39 0,0 0 4 0,0 0-43 0</inkml:trace>
  <inkml:trace contextRef="#ctx0" brushRef="#br0" timeOffset="33804.97">20981 5060 43 0,'0'0'15'0,"0"0"-10"0,0 0-1 0,0 0 1 0,0 0 3 16,0 0-4-16,0 0 0 0,0 0 8 0,0 0-8 0,0 0 6 16,0-16-6-16,0 16 1 0,0 0 2 0,0 0-3 0,0 0 1 0,0 0 5 15,0 0 19-15,0 0-14 0,0 0 0 16,0 0 2-16,0-16-7 0,0 16 9 0,0 0-9 16,0 0-2-16,-16 0 15 0,16 0-17 0,0 0 0 0,0 0 5 15,0 0-6-15,0 0 5 0,0 0-6 0,0 0 0 0,0 16 2 16,0-16-3-16,0 0 3 0,0 16-3 0,0-16 1 15,0 14-3-15,0-14 1 0,0 17 1 0,0-17 0 0,-14 31 3 16,14-16-4-16,0 1 2 0,0-1-3 0,0 1 2 0,0-16-2 16,0 16 1-16,0-2 0 0,0-14-2 0,0 17 3 0,0-2-3 15,0 2 1-15,0-17 0 0,0 14 1 0,0-14-1 16,14 16 1-16,-14-16 0 0,0 0 1 0,0 14-1 0,0-14 1 16,0 0-2-16,16 0 0 0,-16 0-1 0,0-14 0 0,0 14 0 15,0-16 2-15,0 16-1 0,16-14 0 0,-16-3-1 0,14 2 0 16,-14 15 0-16,0-17 0 0,0 3 1 0,0-18-2 0,17 32 1 15,-17-15 0-15,0 15 0 0,0-16 0 0,0 16-1 0,14-15-2 16,-14 15 1-16,0 0 1 0,16 0 1 16,-16 0-1-16,0 0-1 0,0 15 1 0,0 16-3 0,0-31 2 15,14 63-5-15,-14-63 5 0,0 15 1 0,0 16 1 0,0-15 0 16,14-2 1-16,-14 3 1 0,0-1-1 0,19-16 0 16,-19 15 3-16,0-15 0 0,0 0-4 0,16 0 2 0,-16-15-1 15,0-1 0-15,16-1 2 0,-2-13-1 0,3-1 0 16,-3 16-1-16,2-16 0 0,-16 31 0 0,28-32 2 15,-28 17 1-15,16-16-1 0,3 31 3 0,-3-31 1 0,-16 31-4 16,14-17 4-16,19 17 14 0,-33 0-12 16,14 0-5-16,-14 17 0 0,16-3 7 0,-2-14-8 15,-14 17-1-15,14-17 2 0,5 31-1 0,-19-16-1 0,0-15-1 0,16 16 0 16,-16 0-1-16,14-2 2 0,3 18-4 0,-17-15-3 16,0-3-8-16,16 2-23 15,-16-16 17-15,0 14-4 0,0 3-35 0,14-17 23 0,-14 0-51 0,0 16 40 16,0-16-40-16,0 0 20 0</inkml:trace>
  <inkml:trace contextRef="#ctx0" brushRef="#br0" timeOffset="34236.75">21665 4951 61 0,'0'0'43'0,"0"0"15"0,0 0-36 0,0 0 23 0,0 0-25 16,0 0 16-16,0 0-21 0,0-17 14 0,0 17-16 0,0 0-2 16,0 0 20-16,0 0-22 0,0 0 20 15,0 0-19-15,0 0-5 0,0 0 0 0,0 0 4 0,0 0-6 16,0 17 2-16,0-17-1 0,0 0-2 0,0 0 0 15,0 0-1-15,0 14-2 0,0-14-1 0,14 0-1 0,-14 0-8 16,0 17 1-16,0-17-18 0,0 0 9 0,0 0-31 0,0 15-23 16,0-15 28-16,0 0 1 0,0 16-34 0,0-16 53 0,0 0 4 0,0 15-37 15</inkml:trace>
  <inkml:trace contextRef="#ctx0" brushRef="#br0" timeOffset="34418.91">21712 5184 103 0,'-14'0'284'0,"14"16"-265"0,0-16-5 16,0 0-4-16,0 0-5 0,0 0-1 0,0 14 9 0,0-14-6 15,0 0-4-15,0 0-1 0,0 17 1 0,0-17-3 16,0 0 1-16,0 0-1 0,0 0-5 0,0 0 1 0,0 0-4 16,0 0-21-16,0 0-21 0,0 0 15 0,0 0-61 15,0 0-9-15,0 0 66 0,14 0-58 0</inkml:trace>
  <inkml:trace contextRef="#ctx0" brushRef="#br0" timeOffset="36999.37">22459 4640 35 0,'0'0'23'0,"0"0"-11"0,0 0-6 0,0 0-3 15,0 0 4-15,0 0 1 0,0 0 3 0,0 0-4 16,0 0 9-16,0 0 2 0,0 0-8 0,0-17 21 15,0 17-8-15,0 0-11 0,0 0 9 0,0 0-1 16,0 0-11-16,0 0-1 0,0 0 9 0,0 0-9 0,0 0 9 16,0 0-1-16,0 0-9 0,-14 0 11 0,14 0-12 0,0 0 2 15,0 0-3-15,-19 0 3 0,19 0-3 0,0 0-2 0,0 0 0 16,0 0 4-16,0 17 0 0,-14-17-4 0,14 0 4 0,0 0-4 16,0 0 0-16,0 0 2 0,-16 15 0 0,16-15-1 15,0 0-2-15,0 16 1 0,-14-16-1 0,14 14 2 0,-17 2 1 16,17-16-4-16,-14 17 1 0,14-3 1 0,0 3-2 0,-16-2 0 15,0 1 2-15,16-16-2 0,0 14 0 0,-14 3 0 16,14-3 0-16,-19 2 0 0,19-16-1 0,0 32 1 0,0-32-2 16,-16 15 2-16,16 1-2 0,0 0 2 0,0-16 0 0,-14 31 0 0,14-31-2 15,0 31 2-15,0 0 2 0,0-31-2 0,-14 15 0 16,14 1 1-16,0 0 0 0,0-2-2 0,0 3 2 16,0-3-1-16,0 3 1 0,0-17-2 0,0 31 0 0,0-31 0 15,0 15 1-15,0 1 0 0,0 0-1 0,0-16 1 0,14 14 0 16,-14-14-1-16,0 17 0 0,0-2 1 0,0-15-1 0,0 17 0 15,14-17 0-15,-14 14 0 0,16 2 1 0,-16-16-2 0,0 0 2 16,19 14 0-16,-19-14-1 0,0 17 0 0,0-17 1 0,0 0-1 16,14 0 1-16,-14 16-2 0,16-16 0 0,-16 0 2 0,0 0 0 0,16 15 0 15,-16-15 0-15,14 0 0 16,-14 0 0-16,17 15 0 0,-17-15 0 0,0 0-1 0,14 0 1 16,-14 0-1-16,16 16 1 0,-16-16-2 0,0 0 1 0,14 0 0 15,-14 0 0-15,0 0 1 0,0 0 0 0,0 0 0 0,19 0-1 16,-19 0 0-16,14 0-2 0,-14 0-4 15,0 0-4-15,16 0-9 0,-16 0 7 0,0 0-2 0,0 0-16 16,0 0-12-16,0 0-17 0,0 0-14 0,0 0-10 16,0 0 44-16,0 0 9 0,0 0-64 0</inkml:trace>
  <inkml:trace contextRef="#ctx0" brushRef="#br0" timeOffset="37755.51">22720 4718 61 0,'0'0'20'0,"0"0"-7"0,0 0 1 0,0 0-6 16,0 0 7-16,0 0-7 0,0 0 7 0,0 0 0 0,0 0-8 15,0 0 0-15,0 0 5 0,0 0-7 0,0 0 1 0,0 0 2 0,0-17 1 16,0 17-4-16,0 0 4 0,17 0 1 0,-17 0-5 16,0 0 7-16,0 0 2 0,0 0 0 0,0 0-1 15,0 0-2-15,0 0 0 0,0 0-6 0,18 0 2 16,-18 0 0-16,0 0-1 0,0 0 1 0,0 0-4 15,0 0 1-15,0 0-1 0,17 0-1 0,-17 0 4 0,0 17-4 16,0-17 0-16,14 14 2 0,-14 3-2 0,0-17 1 0,0 15 1 16,16 1 0-16,-16-16-3 0,0 14 3 0,0 17 0 15,0-15 1-15,16 16-1 0,-16-17 0 0,0 1-3 16,14 0 2-16,-14 15-1 0,0-17-1 0,0 18 1 0,0-16 1 16,0-1-3-16,0 1 3 0,0 14-2 0,0-30 1 0,0 31 1 15,0-14-1-15,0 14-2 0,0-16 1 0,-14 17 0 16,14-32 0-16,-16 31-2 0,16 1 1 0,0-18 2 0,-16-14-2 15,16 16-1-15,-14-2 0 0,14-14 2 0,0 17 0 0,0-17-1 16,-17 0-3-16,17 0 1 0,0 0-1 0,0 0 0 0,-18 0-5 0,18 0 3 16,0 0-1-16,0 0-1 0,0 0-12 0,-17 0-10 0,17 0-15 15,0 0-15-15,0 0-45 0,0 0 49 0,0 0 14 16,0 0-18-16</inkml:trace>
  <inkml:trace contextRef="#ctx0" brushRef="#br0" timeOffset="38253.9">23129 5137 46 0,'0'0'39'0,"0"0"-28"0,0 0 13 0,0 0 4 0,0 0 3 15,0 0 0-15,0 0-14 0,0 0 16 0,0 0-17 0,0 0-1 16,-17 0 0-16,17 0 10 0,0 0-2 0,0 0-13 0,0 0-1 0,0 0-1 16,0 0 6-16,0 0-7 0,0 0 4 0,0 0-1 0,0 0 0 15,0 0-6-15,0 0 4 0,0 0-1 0,0 0 2 16,0 0 2-16,0-15-4 0,0 15-5 16,0 0 4-16,17 0 0 0,-17 0-3 0,14 0 3 0,2 0 1 15,-16 0-5-15,14 0 2 0,-14 0-1 0,33 0 0 0,-33 15 0 16,16-15-1-16,0 0 0 0,15 0 0 0,-31 16-2 15,14-16 0-15,2 0 3 0,-2 0-2 0,0 15-1 16,5-15-2-16,-3 0 1 0,1 0-4 0,-17 16 1 0,14-16-11 16,2 0 4-16,-16 0-4 0,14 16-54 0,2-16 36 0,-16 0-54 15,17 0-15-15,-17 0 15 0,0 0 58 0,0 0-45 16</inkml:trace>
  <inkml:trace contextRef="#ctx0" brushRef="#br0" timeOffset="38503.25">23439 4873 80 0,'0'0'28'0,"0"0"-6"16,0 0-1-16,0 0 39 0,0 0-22 0,0 0-6 0,0 0-20 15,0 15 6-15,0-15-12 0,0 0 0 0,0 16-2 0,0-16 4 0,0 16-1 16,0-2 2-16,17-14-5 0,-17 17 7 0,0-17-5 16,11 14 0-16,-11 3 7 0,17-17 2 0,-17 15-8 0,18-15-1 0,-18 16 6 15,17-1 4-15,-3 1-10 0,-14-16 9 0,0 16-8 16,16-16-1-16,-16 14 6 0,0 34-5 15,0-33-4-15,0 32 0 0,-16-17-3 0,2 2-1 16,-3-15-1-16,17-3-2 0,-18 2-10 0,-10 61-89 16,11-61 47-16,17 1-11 15,-16-17 32-15,16 14 1 0,0 2-28 0,-14-16 37 0,14 14-8 16,0-14 11-16,0 18-26 0</inkml:trace>
  <inkml:trace contextRef="#ctx0" brushRef="#br0" timeOffset="39520.54">23939 5028 64 0,'0'0'0'0,"0"0"26"0,0 0-20 0,0 0 10 0,0 0-9 0,0 0 6 0,0 0-8 0,0 0 4 16,0 0-1-16,0 0-3 0,0 0 9 0,0 0-6 15,0 0 8-15,0 0-7 0,0 16-1 0,0-16 7 0,0 0 0 16,0 16 7-16,0-2-16 0,0-14 1 0,0 0-2 0,0 0 0 16,0 17 3-16,0-17-4 0,0 14 0 0,0-14 5 0,0 17-4 0,0-17-2 15,0 15-1-15,0-15 1 0,0 16 0 0,0-16 2 0,0 15-1 16,0 1 3-16,0-16-2 0,0 16 0 0,0-16-2 0,0 0 3 16,0 14-2-16,0-14 0 0,0 0 4 0,0 17 2 0,0-17-6 0,0 0 1 15,0 0 0-15,0 0-1 0,0 0 0 0,0 0 0 0,14 0 2 0,-14 0-3 16,0-17 0-16,16 3 4 0,-16 14-2 0,16-16 0 0,-16-15 0 15,0 31-3-15,15-31 2 0,-15 14-3 0,16 17 0 0,-16-14 1 16,14-3-1-16,-14 17-1 0,0-30 0 0,16 14 1 0,-16 16-2 16,0-15-2-16,14-1-9 0,-14 16 7 0,0 0-18 15,0 0 1-15,0 0 9 0,0 0-21 0,0 0 14 16,0 0-4-16,0 0-30 0,0 16 24 0,0-1-28 0,14-15 32 16,-14 16-15-16,0 0 16 0,0-2-47 0</inkml:trace>
  <inkml:trace contextRef="#ctx0" brushRef="#br0" timeOffset="39904.94">24266 5200 62 0,'0'0'0'0,"0"0"24"0,0 0-13 0,0 0 13 0,0 0-12 15,0 0 11-15,0 0-10 0,0 0 9 0,0 0 8 16,0 0-20-16,0 0 8 0,0 0-10 0,0 0-1 0,0 0 0 15,-17 14 4-15,17-14-7 0,0 0 4 0,0 0 1 0,0 17-2 16,-18-17 0-16,18 0-4 0,0 15 1 0,0-15-2 16,0 0-1-16,0 17 3 0,0-17-2 0,0 14-1 0,0-14-1 15,0 16 2-15,0-16-2 0,0 14 0 0,0-14 1 16,0 0-1-16,0 0 1 0,0 17 2 0,0-17-1 0,0 0 4 0,18 0-4 16,-18 0 2-16,0 0-2 0,0 0 2 0,17 0 0 0,-17-17-3 15,14 17 3-15,-14-14-2 0,16-2-1 0,-16 2 1 16,16-3 0-16,-16 2-1 0,14-16 3 0,-14 15 3 15,17-15 4-15,-17 31-5 0,14-16 6 0,-14-16-3 0,0 18-4 16,0 14-1-16,0 0 2 0,14-17 0 0,-14 3-2 0,0 14 2 0,0 0-2 0,0-16 0 16,0 16-1-16,0 0-2 0,0-16 2 0,0 16-3 0,0 0 1 0,-14 0 1 15,14 0-1-15,0 0-3 0,0 16-3 0,0 0-9 16,-14-2-12-16,14 3-16 0,0-17 12 0,0 14-47 16,0 3-17-16,0-2 49 0,0 1-19 0,0-16-14 0</inkml:trace>
  <inkml:trace contextRef="#ctx0" brushRef="#br0" timeOffset="40103.47">24546 5074 112 0,'0'-14'40'0,"0"14"-5"0,0 0 15 0,-19 0-9 15,19 0-7-15,0 0-7 0,0 14-8 0,-16-14-6 16,16 0-8-16,0 0 1 0,0 17-2 0,-14-17-3 0,14 14-1 15,0-14 2-15,0 17-2 0,0-17 0 0,0 0 0 0,0 15 0 0,0 1-4 16,0-1-8-16,0 1-1 0,0 0-32 0,0-16 12 16,0 14-47-16,0-14 38 0,0 17-24 0,0-2-28 0</inkml:trace>
  <inkml:trace contextRef="#ctx0" brushRef="#br0" timeOffset="40252.86">24653 4780 147 0,'0'0'44'0,"0"0"12"0,0 0-37 0,0 0 11 0,0 0-21 16,-16 0 3-16,16 0-11 0,-14 0 0 0,14 0-2 0,0 0-3 15,0 14-3-15,-17-14-21 0,17 17-23 0,0-3 20 0,0 2-33 16,-14 1 17-16,14-17 27 0,0 15-46 0</inkml:trace>
  <inkml:trace contextRef="#ctx0" brushRef="#br0" timeOffset="40674">24763 5122 107 0,'0'0'52'0,"0"0"-31"0,0 0-3 0,-16 0 28 16,16 0-34-16,0 0 0 0,-14 0 7 0,14 15-10 0,-17 1 5 16,17 15-7-16,-16-31-4 0,16 16 0 0,0-2-1 0,-14 18 0 15,-5-15-2-15,19-3 0 0,0 16-1 0,0-13 0 16,0-17 1-16,0 31-2 0,0-16 0 0,0 18 0 15,0-3 5-15,0-16 1 16,19-14-3-16,-19 0 0 0,0 0 0 0,14-30 1 0,2 16 1 16,-16-3 0-16,17 1-1 0,-3-14 5 0,-14-3-5 0,16 3 1 15,-2-1 0-15,2-15 0 0,-2 14 0 0,-14-14 0 16,14-2 2-16,-14 18-3 0,19-17 5 0,-19 15-4 16,0-13 5-16,16-2 1 0,-16 15-5 0,0-29 13 15,0 45-11-15,0 1-1 0,0-2 1 0,0-14 0 0,0 1 6 16,0-1-4-16,0 14-2 0,0-14 1 0,0 31-1 15,-16-14-3-15,16 14 1 0,0 0-1 0,0-17 4 0,0 17-2 16,0 0-2-16,-19 0-2 0,19 0-1 0,0 17 2 16,0-3-1-16,0-14 0 0,0 31 2 0,-14 1-2 0,0 107 0 15,14-92-3 1,0 16-1-16,0-33 2 0,-16 33-5 0,16-16-8 0,-14 14-11 16,14-44 8-16,0 61-56 0,0-64 37 15,0 35-53-15,0-35 40 0,0 33-69 0,14-31 36 16</inkml:trace>
  <inkml:trace contextRef="#ctx0" brushRef="#br0" timeOffset="41136.67">25073 4701 80 0,'0'0'0'0,"0"0"66"0,0 0-45 0,0 0 18 16,0 0-3-16,0 0-3 0,0-16-4 0,0 16-2 16,0 0-5-16,0 0-13 0,0 0-2 0,0 0 7 15,0 0-8-15,0 0 8 0,0 0-11 16,0 0-2-16,0 0 8 0,0 0-7 0,0 0 0 16,0 16 1-16,0 1 0 0,0-17-1 0,0 14 0 0,0 3-1 15,0-2 0-15,0 1 1 0,0-2-2 0,0 3 1 0,0-3 0 16,0 2 1-16,0 1 0 0,0-17 0 0,0 15 1 0,0-15-1 0,0 15 4 15,0 1-3-15,0 0-1 0,0-16 0 0,0 14-1 16,0-14 2-16,0 17-3 0,0-17 1 0,0 0 0 0,0 14-1 16,0-14 0-16,0 0-1 0,0 0-2 0,0 17 2 0,0-17-1 15,0 0-1-15,0 0 1 0,0 0-2 0,0 0 3 0,0 0 0 16,0 0 0-16,-14 15 3 0,14-15 0 0,0 16 1 16,0-16-1-16,-16 15 12 0,16 1-3 0,0 14-6 15,-16-30 5-15,16 31-6 0,0-31 1 0,0 17 2 0,0 14 0 0,-14-16-3 16,14 1-1-16,0 0 0 0,0-2 3 0,0 3-3 15,0-2 2-15,0 2-2 16,0 27 7-16,0-11-9 0,0-33-1 0,0 15-1 0,0-15-3 0,0 15 0 16,0-15-1-16,0 0-1 0,14 16-12 0,-14-16 5 0,0 17-20 0,0-17 13 15,0 0-28-15,0 0 18 0,0 0-47 0,0 14 31 16,0-14-46-16,0 0 51 0,0 16-12 0,0-16-13 0</inkml:trace>
  <inkml:trace contextRef="#ctx0" brushRef="#br0" timeOffset="41988.02">21182 6600 120 0,'0'0'71'0,"0"0"-52"0,0 0-2 16,0 0 14-16,0 0-17 0,0 0 19 0,0 0-18 0,0 0-5 15,0 0 2-15,0 0-7 16,0 0-2-16,0 0 8 0,0 0-7 0,0 0 0 0,0 0 4 16,0 17 8-16,0-17-12 0,0 0-2 0,0 0 0 15,0 0 3-15,0 14-3 0,0-14 1 0,0 16-1 16,0-16-1-16,0 15 1 0,0-15-1 0,0 17-1 0,0-2 2 15,0-15-1-15,0 16-1 0,0-1 0 0,0-15-3 16,0 15 2-16,0-15 1 0,0 16-2 0,0-16 0 0,0 16 0 16,-14-16 0-16,14 0 0 0,0 0-1 0,0 0 2 15,0 0 1-15,0 0 1 0,0 0 0 0,-17 0 4 16,17 0-1-16,0 0-2 0,0 0 1 0,0 15 0 16,0-15 0-16,-14 0 3 0,14 0-3 0,0 32 9 15,0-17-11-15,0 1 2 0,0 14 3 0,0-14 7 16,0-16-8-16,0 16 3 0,14-1-6 0,-14 1-1 15,0-16 0-15,0 16 1 0,0-1 3 0,0-15-1 0,0 16 2 16,0-16-2-16,0 15 9 0,0-15-8 0,0 0-1 0,0 0 3 16,0 0-2-16,0 0-1 0,0 0 0 0,0 0-2 15,0 0 2-15,0 0-2 0,0 16 3 0,0-16-3 16,-14 0-1-16,14 0-1 0,0 0 0 0,0 15 0 0,0-15 0 16,-16 16 2-16,16-1-2 0,-16-15 0 15,16 0 0-15,0 16 0 0,0 0-2 0,-19-16 0 16,19 0 1-16,0 0-3 0,0 15-3 0,0-15 1 0,0 0-9 15,0 0 5-15,0 0-2 0,-14 0-35 0,14 0 9 16,0 0 14-16,0 0-36 0,0-15 23 0,0 15-46 0,0 0 40 16,0 0-32-16,0 0-25 0</inkml:trace>
  <inkml:trace contextRef="#ctx0" brushRef="#br0" timeOffset="42272.03">21649 6242 117 0,'0'0'39'0,"0"0"-5"0,0 0 18 0,0 0-5 0,0 0-6 0,0 0-25 0,0 0 8 16,0 0-7-16,0 0-8 0,0 0-6 0,0 0-2 15,0 0 1-15,0 0-1 0,0 16-5 0,0-16-1 0,0 0-15 16,0 0-22-16,0 16 11 0,0-16-5 0,0 0-49 0,0 15 9 16,0-15-28-16</inkml:trace>
  <inkml:trace contextRef="#ctx0" brushRef="#br0" timeOffset="42440.55">22024 6242 83 0,'0'0'29'0,"0"0"9"0,0 0-2 0,0 0-18 16,0 0 13-16,0 0-20 0,14 16 12 0,-14-16-11 16,0 0 0-16,0 0-8 0,17 16 3 0,-17-16-4 15,0 15-3-15,0-15-2 0,0 0-3 0,16 15-16 0,-16-15 3 16,0 0-5-16,14 0-30 0,-14 16-2 0,0-16 9 0,17 0 13 15,-17 0-18-15</inkml:trace>
  <inkml:trace contextRef="#ctx0" brushRef="#br0" timeOffset="42603.68">22351 6165 85 0,'0'0'47'0,"0"0"-22"0,14 0 24 0,3 0-6 0,-17 0-24 0,14 0 12 16,2 0-5-16,-2 30 3 0,-14-30-21 0,19 17 5 15,-5-17-7-15,-14 15-1 0,16-15 0 0,-16 15-4 0,16-15 1 0,-16 16 0 16,0-16-1-16,31 31 1 0,-31-31-1 0,14 15 0 15,2 1-2-15,-2-16 1 0,-14 0 0 0,14 15-7 16,5-15 0-16,-19 0-4 0,16 0-24 0,-16 0 10 0,0-15-41 0,16 15-13 16,-16-16 5-16,14 1 26 0</inkml:trace>
  <inkml:trace contextRef="#ctx0" brushRef="#br0" timeOffset="67489.13">20888 8391 47 0,'0'0'8'0,"0"0"1"0,0 0-6 15,0 0 3-15,0 0 0 0,0 15 1 0,0-15 2 16,0 0 2-16,0 0-5 0,0 15 7 0,0-15-6 15,0 0 14-15,0 0-13 0,0 0 9 0,0 0-7 0,0 0 5 0,0 0-7 16,-17 0 0-16,17 0 15 0,0 0-12 0,0 0 8 0,0 0-6 16,0 0 3-16,0 0-9 0,-14 0 7 0,14 0-8 15,0 0 5-15,0 0-1 0,0 0 1 0,-16 0-6 16,16 0 1-16,0 0 1 0,0 0 1 0,-16 0-2 0,16 0-2 16,0 0-1-16,0 0 2 0,0 0-2 0,-15 0 1 0,15 0-3 15,0 0 2-15,-18 0 0 0,18 0-2 0,0 15 1 16,0-15-2-16,-17 0 1 0,17 17 0 0,0-2 0 0,-14-15 0 15,14 0 0-15,0 15 1 0,0 1-2 0,-14-16 1 0,14 16-1 16,0 0 0-16,0-16 0 0,-16 15 1 0,16 0 1 16,0-15-2-16,0 15 3 0,0 2-3 0,0-17 0 0,0 16 1 15,0-16 0-15,0 14 1 0,0-14 0 0,16 16-1 0,-16-16-1 16,0 16 2-16,14 0 0 0,-14-16-2 16,0 0 0-16,0 15 0 0,14-15 2 0,-14 0-2 0,0 15 0 0,0-15 0 15,17 15-1-15,1-15 1 0,-18 0 1 0,15 17-1 0,-15-17 1 16,16 16-1-16,-16-16 2 0,16 0 0 0,-2 0-3 0,-14 0 2 15,17 14 1-15,-17-14-2 0,14 0-2 0,-14 0 0 16,16 0-9-16,-16 0-8 0,0 0 6 0,14 0-2 0,-14 0-3 16,0 0-1-16,0 0-3 0,0 0-3 0,19 0-37 0,-19 0-15 0,0 0 39 15,14 0-15-15,-14 0 39 0,0 0-51 0</inkml:trace>
  <inkml:trace contextRef="#ctx0" brushRef="#br0" timeOffset="68110.95">21198 8499 51 0,'0'0'10'0,"0"0"2"0,0 0 1 15,0 0-5-15,-16-16 11 0,16 16-1 0,0 0-9 0,0 0 7 16,0-15-2-16,0 15-8 0,0 0 7 0,0 0-6 16,0 0 7-16,0-15-7 0,0 15 7 0,0 0-6 0,0 0 7 15,0-17 2-15,0 17 0 0,0 0-1 0,0 0-8 16,0 0 8-16,0 0-9 0,0 0 0 0,0 0 6 0,0 0-6 0,0 0 4 16,0 0-2-16,0 0-5 0,0 0 1 0,0 17 0 15,0-17-3-15,0 15 2 0,0 0-2 0,0-15-2 0,0 16 2 0,0 0-1 16,0 0 0-16,0-1 1 0,0 0-1 15,0 0-1-15,0 2 0 0,0-1 0 0,16-16 0 0,-16 14 2 0,0-14-1 16,16 16 0-16,-4 0 0 0,-12 0 0 0,0-16 0 16,16 0 0-16,-16 0-1 0,19 0 2 0,-19 0 0 0,16 0-2 15,-16-16 2-15,0 16-2 0,14-32 2 0,-14 32-2 0,0-14 1 16,17-2-2-16,-17-1 2 0,0 2-1 0,16 0 2 0,-16 15-2 16,14-31 0-16,-14 31 0 0,0 0 1 0,0-32 2 0,0 17 0 15,0 15-2-15,0 0 3 0,0-15 4 0,0 15-1 0,0 0 0 16,0 0-4-16,0 15 1 0,0-15 1 0,0 31 1 15,0-15-4-15,0 15-1 0,0-31 0 0,0 15-1 16,16 0 0-16,-16 2-2 0,0-1-1 0,14-16-3 0,-14 14-16 0,14 2 6 16,-14 0-28-16,19 0-19 0,-19-16 21 0,16 15-64 0,-2-15 15 15,-14 15 63-15,0-15-35 0</inkml:trace>
  <inkml:trace contextRef="#ctx0" brushRef="#br0" timeOffset="68342.22">21649 8374 75 0,'0'0'0'0,"0"0"60"0,0 0-7 16,0 0-30-16,0 0 15 0,-14 17-6 0,14-17-4 0,-17 15-15 16,17 0 9-16,-14-15-11 0,14 15 4 0,0 2-7 0,-16 13 6 15,16-14-1-15,0 16-1 0,-16-17-2 0,16 15-4 16,0-13-3-16,0-1-1 0,0-16-1 0,0 30 3 0,0-30-2 16,16 32 0-16,-16-32 0 0,16 15-2 0,-16 0 2 15,0 0-1-15,0 2 2 0,0-1-2 0,0-2 0 0,0-14-1 16,0 16 1-16,0 0-1 0,0 0 2 0,0-16-2 15,-16 30 0-15,16-30-3 0,0 0-1 0,-16 17-13 0,2-17 4 16,14 0-22-16,-19 15 10 0,3-15-38 0,16 0 20 0,0 0-6 16,-14-15-44-16,14 15 40 0,0-17-9 0</inkml:trace>
  <inkml:trace contextRef="#ctx0" brushRef="#br0" timeOffset="68774.03">21961 8017 82 0,'0'0'35'0,"-16"0"7"0,16 0-3 0,0 0-22 15,0 0-1-15,0-16 13 0,0 16-15 0,0 0 11 0,0 0-14 0,0 0-1 16,0 0 9-16,0 0-8 0,0 0 10 0,0 0-12 0,0 0 9 15,0 0-9-15,0 16 0 0,0-16 0 0,0 0 7 0,0 15-9 0,0 1 8 16,0-1-7-16,0 1 4 0,16-1-7 0,-16 1 3 0,12 31-4 16,-12-16-4-16,16 0-1 0,3 16 1 0,-19-16 0 15,16 15 2-15,-16-15-2 0,0 16-3 0,14 0-12 16,-14-32 2-16,0 17-6 0,0-16-5 0,0-1-5 0,0 32-49 0,0-17-20 16,-14-14 46-16,14 31-50 0,-16-32 34 15</inkml:trace>
  <inkml:trace contextRef="#ctx0" brushRef="#br0" timeOffset="68906.8">21915 8343 65 0,'0'0'0'0,"0"0"36"0,0 0 4 0,0-15-2 16,0 15-21-16,0 0 0 0,0 0-1 0,14 0 13 0,-14 0-5 15,16 0-7-15,0 0-11 0,-4 0 2 0,4 0-6 0,3 0-1 16,-19 0 1-16,30 15 0 0,-30-15-1 0,33 16-1 0,-2-16 1 0,-17 15-1 0,18 2-12 16,-1 13-28-16,1-15 8 0,-18-15-8 0,3 17-2 0,-3-2 3 15,16 0-8-15,-11-15 35 0,11 16-46 0</inkml:trace>
  <inkml:trace contextRef="#ctx0" brushRef="#br0" timeOffset="69157.56">22522 8483 52 0,'0'0'31'0,"0"0"-14"0,0 0 30 0,0 0 12 0,0-15-6 0,0 15-14 16,0 0-23-16,0 0-1 0,0 0-2 0,0-15 10 15,0 15-13-15,-17 0 9 0,17 0-12 0,0 0 0 0,-14 0 5 0,14 0-6 16,-16 0 9-16,16 0-11 0,0 0 1 0,-16 15 1 16,16 16-1-16,0-15-1 0,0 0-3 0,0-1 1 0,0 0 0 15,0 0 0-15,0 2-1 0,0-17 0 0,0 16 0 0,0-2-1 16,16 2 1-16,-16 0 2 0,16 0-1 0,-16-16 1 0,14 0-1 15,3 0-1-15,-17 0 1 0,14 0 0 0,-14 0-2 0,30-32 4 16,-30 16-2-16,14 2-1 0,-14-2 0 0,19-1 2 0,-3 2-2 0,-16 0-1 16,16 0 2-16,-16 15 0 0,0-16-2 0,0 16 0 15,0-16 1-15,0 16-1 0,0-16-2 0,0 16-1 0,0 0-3 16,0 0-2-16,0-15-17 0,-16 15-10 0,16 15 15 0,0-15-27 16,0 16 20-16,0 0-82 0,0 0 21 0,0-1 26 15,0-15 44-15,0 15-40 0</inkml:trace>
  <inkml:trace contextRef="#ctx0" brushRef="#br0" timeOffset="69605.73">22772 8468 73 0,'0'0'26'0,"0"0"28"0,0 0-2 0,0 0-30 16,0 0-3-16,0 0 15 0,0 0 11 0,0 0-21 16,0 0-15-16,0 15 5 0,0-15-3 0,0 0-7 15,0 16-1-15,0-16 0 0,0 16 0 0,0 0 1 0,0-1-2 0,0 0 0 16,0 0-2-16,0 2 1 0,0 13 1 0,0-14-2 0,0 16 0 0,0-17 2 15,0 15-2-15,0-30-1 0,0 17 1 0,0-1 0 16,0-16 2-16,0 14-1 0,0 2-1 0,14-16 0 0,-14 0 1 16,16 0-1-16,-16-16 0 0,0 16 0 0,16-14 2 0,-2-2 0 15,3-16-1-15,-3 17 0 0,0 0 1 0,-14-1-1 16,18 0 0-16,-1 16 0 0,-17-30 2 0,14 30-1 0,-14-16-1 16,16 16 0-16,-16-17 0 0,16 17 2 0,-16 0-1 0,0 0 3 15,14 0-1-15,-14 17-1 0,0-1-1 16,17-2-1-16,-17 18-1 0,0-16 0 0,14 29 2 15,-14-28-1-15,0-1 0 0,0 14 0 0,14-14-1 0,-14-16 1 16,0 31-1-16,16-31 0 0,-16 15 1 0,19-15 0 0,-19 0 0 0,30 0 4 16,-30-30-3-1,77-80 16 1,-77 80-11-16,14 30-3 0,-14-16-2 0,19 0 4 16,11-14 9-16,-14 30-9 15,-2 0 6-15,17 46 10 16,-15-15-12-16,-2-16-7 0,-14 0-1 0,14 18 0 15,5-3-1-15,-19 2-1 0,16-2-3 0,-16-30 0 16,17 17-1-16,-17 13-14 0,0-30 3 0,14 16-28 0,2-2-14 16,-2-14-18-16,-14 0-29 0,16 0 41 0,-16 0 4 0,17 0-21 15,-17 0 27-15</inkml:trace>
  <inkml:trace contextRef="#ctx0" brushRef="#br0" timeOffset="71123.1">23969 8795 33 0,'0'0'25'0,"0"0"-15"0,0 0 4 0,0 0 19 16,0 0-1-16,0 0-16 0,0 0-2 0,0 0 0 0,0 0 11 16,0 16-13-16,0-16 11 0,0 0-12 0,0 0 14 0,0 15 0 15,0-15-13-15,-16 0-1 0,16 0 1 0,0 0-1 0,0 15 19 16,0-15-12-16,0 0-2 0,0 0-9 0,0 17 9 16,0-17-7-16,0 0-6 0,0 0 4 0,0 0-1 15,0 0-4-15,16 0 2 0,-16-17 1 0,16 17-3 16,-16-15 1-16,0 0-2 0,0-1 2 0,0 0-2 15,15-14 0-15,-15 14 0 0,0 16 1 0,16-32 0 0,-16-14 0 16,0 30-1-16,14-47 2 0,2-45 2 16,-16 76-4-16,14-13 4 0,-14 28-4 0,14-14 2 15,5-46 4-15,-19 61-5 0,0-15-2 0,16 15 0 16,1-46 5-16,-17 47-3 0,0-1 2 16,0-15-3-16,14 15 2 0,-14 1-1 0,0-1 1 0,0 1-1 15,0-1 2-15,16 16-3 0,-16-32 3 0,0 32-1 16,14-15-2-16,-14 0 2 0,0 15-3 0,0-15 1 0,0 15-2 15,16 0 2-15,-16 0-2 0,0 0 2 0,0 0 1 0,0 0-1 0,0 0 0 16,0 0-2-16,17 0 1 0,-17 15 1 0,0-15-1 16,0 0 1-16,0 15 1 0,0 0-2 0,0 2-2 0,0-17 3 15,11 31 0-15,-11 0-1 0,0-16 1 0,17 16 0 0,-17 1 0 16,0-17 0-16,0 32-3 0,0-32 0 0,18 16-5 16,-18 16 4-16,17-31 3 0,-17 15 0 0,14-16 0 0,-14 1 0 15,0-1 1-15,16 2 0 0,0-17-1 0,-16 15 0 16,14-15-1-16,-14 0 2 0,17 0-1 0,-17 0 0 0,14 0 0 0,0 0 1 15,-14-32-2-15,18 32 2 0,-18-15 0 0,17-16 4 0,-3-16 3 16,-14 32-7-16,0-32-3 0,16 16 3 0,-16 15 0 16,16-46 0-16,-16 46 0 0,14-15-1 0,-14 16-1 15,0-1 3-15,17 16-2 0,-17-31 1 0,0-1-1 0,14 17 3 16,-14 15-3-16,0 0-1 0,0 0 2 0,0 0 1 16,0 0 0-16,14 0-2 0,-14 15 3 0,0 2 2 0,0 14 0 0,0-31-2 15,0 31 0-15,0 15 0 0,16-30-2 0,-16 31 2 0,0-1-7 16,0 17-2-16,19-48 7 0,-19 17 0 0,0-2-1 0,0 18 1 15,14-33-2-15,-14 0 2 0,0 32-1 0,16-32-1 0,-16 17-3 16,16-16-6-16,-16-1 2 0,0 0 0 0,14-15-18 0,-14 15 8 0,0-15-5 16,17 17-34-16,-17-17-17 0,14 16 32 0,-14-16-8 0,16 0-64 15,-16 0 59-15,0 0-21 0,14 0 31 0</inkml:trace>
  <inkml:trace contextRef="#ctx0" brushRef="#br0" timeOffset="72323.02">25153 7892 37 0,'0'0'0'0,"0"0"28"15,0 0-23-15,0 0 10 0,14-15 8 0,-14 15-11 16,0 0 2-16,0-16 12 0,0 16 0 0,0-15 1 0,0 15-2 16,16 0-12-16,-16 0 0 0,0-17 8 0,0 17-2 15,0 0-10-15,0 0 0 0,16-15 8 0,-16 15-9 0,0 0 7 0,0 0 1 16,0 0-7-16,0 0-1 0,0 0 7 0,0 0-1 0,0 0 1 15,0 0-9-15,0 0 1 0,0 0 3 0,0 0-5 16,0 0 3-16,0 0-3 0,0 0-2 0,0 15 8 0,-16-15-8 16,16 17-2-16,0-17 0 0,-16 31 0 0,2-16 0 0,14 1 0 15,-17 15 2-15,17-16-1 0,-18 17-2 0,4-1 0 16,14-31 1-16,-14 31 2 0,14-16-3 0,0-15-1 0,-17 31 2 0,17-15-1 16,0-16-1-16,0 16 3 0,0-1 1 0,0 1 0 15,0-1-6-15,0-15 5 0,17 16 1 0,-17-16-4 16,0 15 2-16,0-15 0 0,14 0 1 0,-14 16 0 15,0-16-1-15,0 0-2 0,14 0 1 0,-14 0-1 0,0 0-1 16,0 0 2-16,0 0 0 0,0 0 2 0,0 0-2 0,0 0 1 16,0 0-7-16,0 15 3 0,0-15 5 0,-14 16-1 15,14 0 1-15,0-1-1 0,-14 1 0 0,14 15 1 0,-17-31 0 16,17 15-2-16,0 16 2 0,-14-14-2 0,14 13 2 0,0-15-2 16,0 17 2-16,-16-32-2 0,16 31 0 0,0-31-2 0,0 32 2 0,0-17 1 0,0 15 2 15,16 3-4-15,-2-3 1 0,-14-14-1 16,17-16-1-16,-17 16-4 0,14-1-16 0,0 0 4 0,-14 0-32 0,18-15 16 15,-1 17-50-15,-17-1 32 0,14-2-62 0,-14-14 67 0,16 16-9 16,0-16 8-16</inkml:trace>
  <inkml:trace contextRef="#ctx0" brushRef="#br0" timeOffset="73140.36">21382 10802 59 0,'0'0'0'0,"0"0"28"0,0 0 11 0,0 0-8 16,0-15-15-16,0 15 11 0,0 0-16 0,0 0 7 0,0 0-10 16,19-15 8-16,-19 15-8 0,0 0 6 0,0 0-1 0,0-17 0 15,16 17-3-15,-16 0-5 0,0 0 4 0,0 0 2 16,0 0-6-16,0 0 0 0,0 0 1 0,14 0-1 0,-14 0 6 0,0 0-7 15,0 17 3-15,0-2-3 0,0-15 1 0,0 15-2 16,0 0-2-16,0-15-1 0,0 17 0 0,0 0 1 0,0-3 1 0,0-14-1 16,17 16 1-16,-17-1-3 0,0 1 2 0,0-16 1 0,0 15-1 0,0-15 4 15,0 16-1-15,0-2 1 0,0-14-3 0,16 0-2 0,-16 17-1 16,0-1 3-16,14-1 0 0,-14-15-1 0,0 15-1 16,0-15 0-16,0 0-1 0,0 0 2 0,0 0-1 0,0 16 2 15,0-16-2-15,0 0 0 0,17 0 1 0,-17 16 1 16,0-16 1-16,0 15-2 0,0-15 1 0,0 0 0 0,0 16 1 0,0-16-2 15,0 16-2-15,0-16 1 0,0 0 0 0,0 15 2 0,0-15-1 0,0 15 0 16,0-15 1-16,0 16-2 0,0-16 3 0,0 15-1 0,0-15 0 0,0 16-1 16,0 0-2-16,0-1 0 0,14 2 2 0,-14-3-1 15,0 2-1-15,0-16 2 0,0 15-1 0,0-15 2 16,14 31-3-16,-14-31 0 0,0 16 0 0,0 1-1 16,16-3 2-16,-16-14 1 0,0 17 0 0,0-3-1 15,0-14 0-15,0 16 0 0,0-1 3 0,0 1 0 16,0-16-4-16,0 17 3 0,0-17-3 0,-16 0 3 15,2 14-1-15,0-14-1 0,-3 0 1 16,17 0 0-16,-14 17-3 0,-2-17 1 0,16 0-1 0,-17 14-3 16,17-14 1-16,-14 15-10 0,-2-15 6 0,16 17-2 0,0-2 0 15,-19 0-12-15,19 1 8 0,0 1-2 0,-14-3-31 0,14 17-10 0,0 1-6 16,-14-17 3-16,14 0 35 0,0 2-7 16,0-17 22-16,0 15-48 0</inkml:trace>
  <inkml:trace contextRef="#ctx0" brushRef="#br0" timeOffset="76290.5">22242 9340 43 0,'0'0'15'0,"0"0"-12"0,0 0 0 0,0 0 7 0,0 0 5 0,0 0 4 15,0 0-8-15,-17 0-1 0,17 0 9 0,0 0-12 0,0 0 0 16,0 0 11-16,0 0-7 0,0 0 10 0,0 0-11 0,0 0-1 0,0 15 7 15,0-15-8-15,-14 0 1 0,14 0 19 0,0 15-18 16,0-15-1-16,0 16 6 0,0-16-1 0,0 17-8 0,0-17 0 0,0 14 5 16,0-14-5-16,0 16 9 0,-16 15-3 15,16-31-8-15,0 0 3 0,0 16-1 0,0-16-4 16,0 15 5-16,0-15-4 0,0 15 0 0,0 1 3 0,0 1-3 0,0-17 0 16,0 15 1-16,0 0-1 0,0 0 4 0,0 2-5 0,0-17 4 0,0 15-4 15,0 0 3-15,0-15-5 0,0 15 3 0,0 1 0 0,0-16-1 16,0 17 4-16,16-2 0 0,-16-15-1 0,14 0 5 0,3 0-6 15,-17 0-1-15,14 0 8 0,0-15 2 0,-14-18-4 0,35 18 0 16,-21-15-1-16,2 13-5 0,0 2 2 0,-2-15-1 16,-14-3-3-16,47 3 4 0,-33-2-3 0,19 1-1 15,-33 17-1-15,16-19 1 0,0 33 0 0,-16-30 0 0,14 30-1 16,-14-16-1-16,17 16-1 0,-17-16-6 0,14 1 0 0,-14 15-4 0,0 0-4 16,16 0-2-16,-16-16-28 0,0 16 19 0,0 0-40 0,0 0 26 0,0 0-5 15,0-16-63-15,0 16 58 0,14 0 10 0,-14 0 11 0,0 0-32 0</inkml:trace>
  <inkml:trace contextRef="#ctx0" brushRef="#br0" timeOffset="76873.83">22832 9215 49 0,'-14'0'10'0,"14"0"4"0,0 0-6 0,0 0 15 0,0 0-8 16,14 0 17-16,-14-15-16 0,0 15 15 0,0 0-16 16,17-16 15-16,-17 16-4 0,0 0-4 0,0 0 1 15,0 0-13-15,0 0 10 0,14 0-11 0,-14 0 1 0,0 0 11 0,0 0-11 16,0 0 19-16,0 16-15 0,0-16-8 16,0 15 1-16,0-15 4 0,0 16-6 0,0-16-2 0,0 15 5 0,0 0 0 15,0 17 1-15,0-32-6 0,0 15 0 0,0 1 1 16,0-16-2-16,0 16 1 0,0-1-2 0,0-15 0 0,0 15 0 0,0 1 2 15,0 1-3-15,0-3 2 0,14 2-1 0,-14-16-1 0,0 15 1 16,0 1 0-16,0 0-1 0,0-16 0 0,0 15 0 0,0-15-1 16,18 15-1-16,-18-15-1 0,0 16-3 0,0-16-18 0,0 17 4 0,0-17-34 15,0 15-72-15,17-15 67 0,-17 15-54 16,0-15 72-16,0 0-30 0</inkml:trace>
  <inkml:trace contextRef="#ctx0" brushRef="#br0" timeOffset="77374.86">23379 9370 57 0,'0'0'15'0,"0"0"17"0,0 0-12 0,0 0 24 0,0 0-23 0,0 0 1 0,14 0 16 15,-14 0-3-15,0-15-19 0,16 15 13 0,-16 0-16 0,0-15-1 16,0 15 10-16,0 0-13 0,0 0-1 0,0 0-1 0,14-16 0 0,-14 16 6 15,0 0-1-15,0 0-7 0,0-16-2 0,0 16-1 0,0 0 3 0,0 0 0 16,0 0-4-16,16 0 0 0,-16 0-2 0,0 0 0 16,0 0-4-16,0 16-25 0,0-16-12 0,0 16 10 15,0-16-7-15,0 15-64 0,-16-15 50 0,16 15 7 0,0 1 12 0,0-16-34 16</inkml:trace>
  <inkml:trace contextRef="#ctx0" brushRef="#br0" timeOffset="77524.81">23439 9728 79 0,'0'0'0'0,"0"0"68"0,0 0-3 0,0 0-38 0,0 0 23 0,0 0-27 16,0 0 17-16,0 0-8 0,0 0-21 0,0 0-1 0,0 0-5 0,0 0 1 15,0 0-2-15,0 0-3 0,0 0 0 0,0 0 0 0,0 0-2 16,0 0-12-16,0 0-16 0,0 0-26 16,17 0-28-16,-17 0-18 0,0 0 59 0,0 17 12 0,0-17-39 15</inkml:trace>
  <inkml:trace contextRef="#ctx0" brushRef="#br0" timeOffset="77772.85">23953 9620 60 0,'0'0'0'0,"0"0"27"0,0 0 22 0,0 0 13 0,0 0-5 15,0 0-33-15,0 0-3 0,0 0-2 0,0 0 14 0,0 0-5 16,0 0-5-16,0 0-13 0,0 0 7 0,0 0-5 16,0 15-3-16,0 0-7 0,0-15-1 0,0 16 0 0,0 1 1 15,16-17-2-15,-16 15-6 0,0-15-2 0,0 15-6 0,0 0-29 16,0-15 11-16,0 17-54 0,0-17 29 0,0 15 1 0,0-15 8 16,0 0-59-16</inkml:trace>
  <inkml:trace contextRef="#ctx0" brushRef="#br0" timeOffset="77923.92">24074 9355 102 0,'0'0'36'0,"0"0"41"0,0 0-58 0,0 0 0 0,0 0 19 0,0 0-20 15,0 0 12-15,0 0-20 0,0 15 4 0,0-15-9 0,0 0-1 16,0 16-2-16,0-16 1 0,0 31-2 0,0-31-8 0,0 16-2 16,0-16-2-16,0 15-47 0,0 1 30 0,0-16-4 15,0 16-42-15,0-16 39 0,0 15 6 0,0 0-4 0,0-15 20 0,0 0-36 16</inkml:trace>
  <inkml:trace contextRef="#ctx0" brushRef="#br0" timeOffset="78140.75">24140 9605 55 0,'0'0'22'0,"0"0"8"0,0 0-9 0,0 0 1 0,0 0 2 0,0 0 22 15,16 15-26-15,-16-15 14 0,0 0-8 0,14 0-15 0,-14 0 9 16,0 15-12-16,16-15 4 0,-16 0-1 0,0 0-6 0,17 0 1 16,-17 15 5-16,11-15-3 0,-11 0-5 0,17 0 1 0,-17 0 0 15,0 0 2-15,18 0-1 0,-18-15 2 0,17 15-4 16,-17-15 1-16,14 15 2 0,-14 0-3 0,0-15-1 0,16 15 3 15,-16-17-1-15,16 17 10 0,-16-15-9 0,0 15 0 0,14 0 7 0,3 0 19 16,-17 0-26-16,0 0 2 0,0 15-3 16,0 17 1-16,0-32-4 0,0 46 3 15,0-29-5-15,0 13-2 0,0 2-20 0,0-17-24 0,0 1 15 16,0-2-5-16,0-14-4 0,0 32-65 0,14-16 44 0,-14-16 4 16,0 0 14-16,0 15 11 0,0-15-21 0</inkml:trace>
  <inkml:trace contextRef="#ctx0" brushRef="#br0" timeOffset="78323">24637 9137 67 0,'0'0'0'0,"0"0"46"0,0 0 8 0,0 0-28 15,0 0 24-15,0 0-27 0,0 0 2 0,0 0 18 0,0 0-25 0,0 16 9 16,0 15-6-16,0-31-12 0,0 16 0 0,-14 15 4 0,14-16-8 16,0 0-1-16,0 17 1 0,0 15 0 0,-17-32-3 0,17 47 0 15,0-31-1-15,0-15 0 0,0 46-2 0,-14 0-12 0,14-45 1 16,0 44-26-16,0-14-23 0,0-32 20 0,0 2-5 0,0 14-4 15,0-17 0-15,-16 3-20 0,16 14 52 0,0-31-38 0</inkml:trace>
  <inkml:trace contextRef="#ctx0" brushRef="#br0" timeOffset="78457.03">24576 9510 68 0,'0'0'0'0,"0"0"74"0,0-15 27 16,16-16-6-16,-2 0-45 0,3 31-38 16,-17-16-3-16,14 16 5 0,2-14-3 0,-16 14-6 0,14-17 0 15,19 17-2-15,-17 0-1 0,15 0-2 0,-31 0-1 16,16-16-1-16,-2 16-3 0,2 0-3 0,-2 0-29 0,0 0 9 0,5 0-50 15,14-15 28-15,-33 15-7 0,14 0 5 0,16 0-79 0</inkml:trace>
  <inkml:trace contextRef="#ctx0" brushRef="#br0" timeOffset="79090.67">21989 10227 51 0,'0'0'61'0,"0"0"-27"0,0 0-18 0,0 0 14 0,0 0-18 15,0 0 9-15,0 0 0 0,0 0-10 0,0 0 11 16,0 0-1-16,0 0-9 0,0 0 18 0,0 0-22 15,0 0-1-15,19 15 0 0,-19 1 6 0,0-16-7 0,0 15 1 0,0 1 1 16,16-16-5-16,-16 31 6 0,0-31-7 0,14 15 3 16,-14 2-5-16,17-2 5 0,-17 0 3 0,0-15-5 0,16 16-1 15,-16-16 1-15,0 15 4 0,14-15-2 0,3 16 5 0,-17-16-4 16,14 15 3-16,0-15 2 0,4-15 4 16,13-1-8-16,-31 16-5 0,32-15 5 0,-32-1-4 0,14-14 0 15,3 13-1-15,-17 17 0 0,14-15-1 0,-14-1-2 0,14 1-4 16,2-1-6-16,-16 1 3 0,0-1-11 0,19 1-28 15,-19 15 21-15,0 0-35 0,0-16 24 0,14 16-53 16,-14 0-7-16,0 0 60 0,0 0-52 0</inkml:trace>
  <inkml:trace contextRef="#ctx0" brushRef="#br0" timeOffset="79457.17">22580 10102 107 0,'0'0'100'0,"0"0"-48"0,0 0-5 0,19-15-8 0,-19 15-8 15,0 0-17-15,0 0 8 0,16 0-13 0,-16 0-3 0,16 0 7 16,-16 0-3-16,14 0-5 0,-14 15-2 0,17 1 1 16,-3 15-1-16,-14 0 0 0,0-16-3 0,0 1 0 0,16 15 3 15,-16 16-1-15,0-32-3 0,-16 16 1 0,16-14 0 16,0-2 0-16,-31 16 1 0,17 0 0 0,14-16 0 0,-32 1 0 15,32-1-1-15,-19 2 1 0,5-17 0 0,14 15-1 0,-14-15 0 0,-16 0 0 16,30 0 0-16,-17 0-1 0,3 0-1 0,14-15 2 0,-16-2-1 16,16 2 1-16,-16-16 2 0,2 31-1 0,14-16 2 0,0 1-1 15,-19 15 2-15,19-31-1 0,0 31 0 0,0-15-1 16,0 15 2-16,19 0 4 0,-19-17-5 0,14 17 2 0,-14 0-2 16,16 0 2-16,0 17-2 0,-2-17-1 0,3 15 1 0,-3-15-2 15,16 15-2-15,3 1 0 0,-17-1 2 0,0-15-4 16,-2 16 0-16,3-1-14 0,13 1-20 0,-14-1-23 0,-16-15 19 15,29 17-69-15,-11-2-15 0,-1-15 43 16,-17 15 30-16</inkml:trace>
  <inkml:trace contextRef="#ctx0" brushRef="#br0" timeOffset="79623.81">23143 10118 122 0,'0'0'39'0,"0"0"68"15,0 0-68-15,0 0 18 16,0 15-43-16,0-15-9 0,0 0-2 0,0 0 3 0,0 16-4 16,0-16-4-16,0 16 0 0,0-16-13 0,0 15-20 0,0 0-73 15,0 1 58-15,0 0-38 0,0-16 60 16,0 0-38-16</inkml:trace>
  <inkml:trace contextRef="#ctx0" brushRef="#br0" timeOffset="79758.08">23238 10289 155 0,'0'0'48'0,"0"0"14"0,0 0-15 16,0 0 18-16,0 15-49 0,0-15 19 16,0 16-24-16,0-16-6 0,0 15-3 0,0-15 0 15,0 17-2-15,14-2-6 0,-14 0-11 0,0-15-18 0,0 16-24 16,0-16 20-16,17 15-8 0,-17-15-58 0,0 0 63 0,0 16 12 16,0-16-38-16</inkml:trace>
  <inkml:trace contextRef="#ctx0" brushRef="#br0" timeOffset="80023.98">23624 10475 129 0,'0'0'132'0,"0"0"-101"0,0 0-2 0,0 0 20 15,0 0-10-15,0 0-24 0,0 0 9 0,0 0 3 16,0 0-11-16,0 32-8 16,0 14-1-16,0-46-6 0,0 109-131 31,0-77-118-31,0-16 206 0,0-1-45 16</inkml:trace>
  <inkml:trace contextRef="#ctx0" brushRef="#br0" timeOffset="80144.22">23764 10211 120 0,'16'-16'293'0,"-16"16"-284"0,0 0 4 0,19 0-9 15,-19 16 3-15,0-16-4 0,0 16-2 0,0-16 0 0,0 15-4 16,0-15-4-16,0 16-5 0,0-1-34 0,0 1-31 0,0-16 26 0,0 15-62 16,0 1 36-16,0-1 12 0</inkml:trace>
  <inkml:trace contextRef="#ctx0" brushRef="#br0" timeOffset="80407.19">24016 10460 122 0,'0'0'110'0,"0"0"-68"0,0 0-21 0,0 0-1 0,0 0 13 15,0 0-9-15,0 0-5 0,14 15-11 0,-14-15 0 16,16 0 3-16,-16 17-4 0,0-17-6 0,14 0 6 0,-14 15-1 16,14-15-6-16,-14 0 2 0,19 15 0 0,-19-15-1 0,0 0 0 15,0 0-1-15,0 0 1 0,16 0 0 0,-16 0-1 0,0 0 2 0,17 0 1 16,-17 0-2-16,0 0 0 0,14 0 3 15,-14 0-2-15,16-15 5 0,-16 15 0 0,0 0-3 0,0 0 1 16,0-15 5-16,14 15 0 0,-14 0-7 0,0 0 2 0,0 0 4 16,0 0-5-16,0 0-1 0,16 15 3 0,-16 0-3 0,0-15 1 0,0 16-4 15,17-1 1-15,-17 2-1 0,0-17 0 0,0 14 0 0,0 17-6 16,0-31 3-16,11 17-3 0,-11-2-2 0,0-15-6 0,0 15-25 0,0 0-9 16,0 2 20-16,17-1-43 0,-17-1-25 0,0-15 40 0,0 15 6 15,18-15-22-15,-18 0 28 0</inkml:trace>
  <inkml:trace contextRef="#ctx0" brushRef="#br0" timeOffset="80607.2">24606 10273 106 0,'0'0'112'15,"0"0"-79"-15,0 16-1 0,0-16-18 0,-14 15 9 0,14 16-2 16,0 1-13-16,0-32-5 0,0 31 0 15,0 15-2-15,0-30-1 0,0 16 0 0,0-2 0 0,0-14-1 16,-16 30-9-16,16-15-17 0,0 1 4 0,0 15-53 0,-16-1-22 16,16 1 24-16,-14-32 27 0</inkml:trace>
  <inkml:trace contextRef="#ctx0" brushRef="#br0" timeOffset="80757.06">24623 10382 262 0,'0'0'0'0,"0"0"92"0,0 0-81 0,14 0 12 15,-14 0 0-15,16 0-12 0,-16 0-1 0,33-15 2 0,-19 15-4 16,19-15-1-16,-33 15-4 0,30-17 0 0,-16 17-3 0,16-15-2 16,19 15-6-16,-32-16-1 0,13 16-28 0,0-15-28 15,-13 15 19-15,-6 0-12 0,6 0-7 0,1 0 8 0,13 0-61 16</inkml:trace>
  <inkml:trace contextRef="#ctx1" brushRef="#br0">20419 6568 0</inkml:trace>
  <inkml:trace contextRef="#ctx0" brushRef="#br0" timeOffset="90458.17">21789 12640 52 0,'0'0'10'0,"0"0"4"0,0 0-5 0,0 0 9 16,0 0 7-16,0 0-12 0,0 0-1 0,0 0 8 0,0 0-2 15,0 0-10-15,0 0 10 0,0 14-8 0,0-14-1 0,0 0 1 16,0 0 6-16,0 0-7 0,0 0 0 0,16 0 6 0,-16 0-7 0,0 0-3 15,0 17 13-15,14-17 2 16,-14 16-8-16,14-16 1 16,-14 14-6-16,0 1 5 15,0 2-9-15,0-17-1 0,0 16 0 0,0 15 1 16,0-17-1-16,0 18-2 16,0-17 1-16,0-15-1 0,19 49 11 15,-19-49-6-15,0 14 0 0,0-14-3 16,32 16 5-16,-32-1 0 0,14-15-5 0,3 0 6 15,-17 16-1-15,14-16-3 0,2 0 8 16,0 0-8-16,-4 0 3 0,23 0 0 0,-35-31-3 16,16 31-2-16,-2-16 0 0,-14-15 3 0,17 14-1 15,-1-28-1-15,-16 28-1 0,14-28 1 0,3-17-2 0,-3 29-1 16,0-12 2-16,4-3-1 0,-18 18-1 0,17 13 2 0,-3-29-1 0,-14 16 0 16,16 30 0-16,-16-17-1 0,16 3 0 0,-16 14 0 0,14-16 1 15,-14 16 0-15,0 0-1 0,17-17-1 0,-17 17-1 0,14 0-6 16,-14 0-13-16,0 0 7 0,0 0-4 0,14 17-26 0,-14-1-9 15,0-16 22-15,0 14-3 0,16-14-5 0,-16 17-6 0,0-17-3 16,0 0-31-16,0 14 55 0,0-14-42 0</inkml:trace>
  <inkml:trace contextRef="#ctx0" brushRef="#br0" timeOffset="91308.15">22566 11907 56 0,'0'0'9'0,"-14"0"-2"0,14 0 12 0,0 0-7 16,0 0 17-16,0-15 2 0,0 15-17 0,0 0 13 0,0 0-2 16,0 0-2-16,0 0-8 0,0 0-7 0,0 0 7 15,0 0 1-15,0 0-10 0,14 0 7 0,-14 0 1 0,14 0 0 16,-14 0-3-16,19 0-7 0,-3 0 10 16,-16 0-9-16,16 0 2 0,-2 0-4 0,3 0-1 0,-17 15 3 15,14 3-2-15,2-18-5 0,0 30 4 0,-4-30-3 0,-12 31 5 0,35-16-2 16,-35 16-2-16,17 2 0 0,-3-4 2 15,-14-13-3-15,16 15 2 0,-16 16-2 0,0-16-1 0,0-16 2 16,0 32-2-16,0-30 3 0,0-3-1 0,-16 17 1 0,16-15-1 16,-14 16 1-16,14-32-1 0,-17 30-1 0,17-30 1 0,-18 17-1 15,18-17 1-15,-17 14 1 0,5 2-1 0,12-16-1 0,-16 0 2 16,16 15-1-16,-16-15 0 0,16 0-1 0,-14 0 1 16,14 0 0-16,0 0 0 0,0 0-2 0,0 0 3 0,0 0-1 15,0 0-1-15,0 0 1 0,14 16 1 0,2-16 2 16,0 15-1-16,-16-15 0 0,12 17 3 0,-12-17-2 0,17 16 1 15,1-2-3-15,-18 3 3 0,17-3 1 0,-3 3-3 0,-14-3 1 16,16 17 3-16,-16 2-1 0,0-19-3 0,0 1 0 16,0 2 3-16,0 13-2 0,0-13-1 0,0-3 1 0,0 3-2 0,-16 13 2 15,-15-15-1-15,31 2 0 0,-35 0 0 0,23-3-2 16,-20-14-1-16,1 16 1 0,17-16-1 0,-2 0-7 16,0 0-4-16,-17 0-4 0,33 0 3 0,-14 0-18 15,-2-16 14-15,16 16-25 0,-14-14 17 0,14 14-2 0,0 0-3 0,0 0-1 0,0-17-2 16,0 17-3-16,0 0 3 0,0 0 4 0,14 0-7 0,-14 0 24 0,0 0-36 15</inkml:trace>
  <inkml:trace contextRef="#ctx0" brushRef="#br0" timeOffset="91740.54">23192 12298 75 0,'0'0'19'0,"0"0"44"16,0 0-16-16,0 0 0 0,0 0-27 0,0-17 14 16,0 17-18-16,0 0 14 0,0 0-4 0,0 0-12 0,0 0-2 15,0-14-1-15,0 14 19 0,14 0-8 0,-14 0 0 16,0 0-1-16,16 0-3 0,-16 0-10 0,0 0 5 0,0 0-9 15,0 0 2-15,16 0-4 0,-16 0 1 0,0 0-2 16,0 0 0-16,0 0 1 0,14 0-3 0,-14 0-7 0,0 0-10 16,0 0 1-16,0 0-24 0,17 0-15 0,-17 0 19 15,0 14-58-15,0 3-29 0,0-17 69 0,0 0 14 0,0 14-33 0</inkml:trace>
  <inkml:trace contextRef="#ctx0" brushRef="#br0" timeOffset="91906.59">23299 12640 145 0,'0'0'0'0,"14"0"140"0,-14 0-115 0,-14 0 20 16,14 0-23-16,0 0 21 0,0 0-24 0,0 0 13 0,0 0-9 15,0 0-12-15,0 0-8 0,0 0 0 0,0 0 2 0,0 0-3 16,0 0 0-16,0 0-1 0,0 0-3 0,0 14-3 0,0-14-16 16,0 0-20-16,0 0-30 0,0 0 21 0,0 0-83 15,0 0 70-15,0 0-72 0</inkml:trace>
  <inkml:trace contextRef="#ctx0" brushRef="#br0" timeOffset="92708.34">23596 12966 97 0,'0'0'64'0,"0"0"-40"0,0 0 13 0,0 15-6 0,0 0-17 16,0-15-1-16,0 0 0 0,0 17 9 0,14 0 6 0,-14-3-20 16,0-14 6-16,0 0-7 0,0 16 1 0,0-16 5 15,14 0 0-15,-14 0 0 0,0 0 0 0,0 0-7 0,18 0 5 16,-18-30-1-16,0 30-5 0,17-17 0 0,-17 0 0 15,0 2 4-15,14-15-5 0,-14-1 3 0,16-33 1 0,0 49-4 0,-16-32 3 16,14-14-1-16,-14 44-3 0,17-45 4 0,-17 17-2 0,14-3 0 16,-14 1 3-16,0 16-4 0,14-31 4 15,-14 48-2-15,16-65 7 0,3 32-9 0,-19 33-1 16,0-34 1-16,0 17-2 0,14 15 0 0,-14-15-5 16,0 0 7-16,16 15-4 0,-16 1 4 0,0 1-4 0,16 14 4 15,-16-18-3-15,0 18 2 0,0-15 0 0,14 15 1 0,-14 0-3 16,0 0 2-16,0 0-4 0,17-15 2 0,-17 15 0 0,0 0-3 15,0 15 1-15,0 0 1 0,14-15 0 0,-14 18 3 0,0-4-1 0,16 17-3 16,-16-15 4-16,14-1-4 0,-14 32 4 0,19 15-9 16,-19-31 3-16,14 0 0 0,-14 16 0 0,16 15 3 0,15 16 1 15,-31-46 0-15,16-2 2 0,-2 1-2 0,-14-14 0 16,16-3 0-16,-2 3 2 0,-14-17-2 0,14 0 2 16,5 0-4-16,-19 0 2 0,16 0-2 0,1 0 2 0,-3 0-1 0,2-31 5 15,-2 31-3-15,2-31 0 0,1 0-4 0,-17-2 2 0,28 2 1 16,-10-14 3-16,13-19 6 0,-31 33-6 0,16 0-5 0,0-47-2 15,15 2 5-15,-31 44-2 0,14-29-3 0,-14 28 5 16,14 2 1-16,-14-1-4 0,18 32 3 0,-18-14 3 0,17-2-4 16,-17 16 0-16,14 0-2 0,-14 0 4 0,0 0 1 0,16 16-3 15,-16-2 2-15,16 3 4 0,-16 29-2 0,0-31-2 16,14 48 2-16,-14-1 5 0,0 0-9 0,0-15-4 16,0-16 0-16,17 64 2 0,-17-34 0 0,0-30 3 0,14 31 0 15,-14 0-1-15,0-14-2 0,14-3 0 0,-14-12-5 16,0-19-2-16,0 3-5 0,0-17-5 0,16 14-34 0,-16 3-18 15,19-2-17-15,-19-15 40 0,0 0-131 0,14 0 19 16,-14-15 103-16</inkml:trace>
  <inkml:trace contextRef="#ctx0" brushRef="#br0" timeOffset="92976.12">24856 12250 109 0,'0'0'70'0,"0"0"-35"16,0 0-10-16,0 0 2 0,0 0-11 0,0 0 11 0,0 0-10 15,0 0-11-15,0 0 2 0,0 0-3 0,17 0 1 0,-17 0-3 16,0 0 5-16,0 0-5 0,14 0 0 0,-14 0-1 15,16 0-1-15,-16 0 0 0,0 0-1 0,14 0-20 16,-14 17-18-16,0-17-26 0,0 14 17 16,0-14-2-16,0 17-33 0,0-3 58 0,0-14-24 0</inkml:trace>
  <inkml:trace contextRef="#ctx0" brushRef="#br0" timeOffset="93108.71">24933 12841 169 0,'0'15'119'0,"-16"2"-85"0,16 0-18 15,0 44 33-15,0-46-35 0,-14 32 7 0,14-30-15 16,-16 28 0-16,2 16-3 0,14-13-10 0,-17 0-26 16,-32 59-238-16,19-74 145 0</inkml:trace>
  <inkml:trace contextRef="#ctx0" brushRef="#br0" timeOffset="116214.88">11360 12374 54 0,'0'0'8'0,"0"17"11"0,0-17-10 16,0 0 3-16,0 16-2 0,0-16 7 0,0 14 3 16,0 3-13-16,0-17 9 0,0 14 2 0,0-14-9 15,0 0 11-15,0 16 1 0,0-16-9 0,0 0-1 0,0 0 0 0,0 0 10 16,0 0 0-16,0 0-2 0,0 0-10 0,0 0 0 0,14 0 6 15,-14 0 7-15,0-16-16 0,0 2 4 0,19 14-2 16,-19-47 4-16,0 47-9 0,16-79 17 16,-16 65-14-16,0-3-6 0,0 3 1 0,0-34 2 0,17 1 1 15,-17-46 3-15,14 15-2 0,-14 16-1 16,0 0-1-16,16 0-4 0,-16 32 2 0,0 12 0 0,14-43 2 16,2 14-1-16,-16 32 2 0,17-18-3 0,-17 33 0 15,0-15-1-15,0 15 3 0,0 0-1 0,0 0 0 0,11 0-3 16,-11 0 3-16,0 0-1 0,0 31-1 0,17 1 5 0,-17-17-5 15,0 0-2-15,18 47 1 0,-18-28 3 0,0 10-1 0,17 34-3 0,-3-30 2 16,-14-17-1-16,16 77 0 0,0-61 1 0,-16-16-1 16,14 31 2-16,3-29-2 0,-17-33-1 0,14 14 0 15,0-14 1-15,-14 0 8 0,0 0-8 0,18 0 6 0,-1-14-4 16,-17-3 4-16,0 17-4 0,14-47 4 0,2 32-6 0,-16-32 2 16,16 16-1-16,15-62 1 0,-17 1-1 0,-14 44 0 15,49-123 5-15,-49 124-4 0,14-30-2 0,2-3 0 16,-16 3 3-16,16-1 1 0,-16 16-5 0,14 31 1 15,-14 1 2-15,17-2 1 0,-17 0 6 0,0 17-4 0,14-1-1 16,-14 16 1-16,16-15 1 0,-16 15-1 0,14-15 2 0,-14 15-5 16,19 0 4-16,-5 0 4 15,-14 15-1-15,16 0-8 0,-16-15 1 0,17 31 4 0,-17-15-1 16,14 15-4-16,-14 0 1 0,0 0-1 0,16 0 1 0,-16 2 0 16,14-2-2-16,2 47 4 0,-16-18 1 0,14 20-1 0,0-18-2 15,-14 0 4-15,19 17-4 0,-3-49 0 0,1 1-4 16,-3 30 4-16,2-13 1 0,-2-17-4 0,-14-16 4 0,16 16-8 15,1-16-9-15,-17-15 3 0,11 18-23 0,-11-18-18 16,17 14-16-16,-17-14 25 0,18 0-6 0,-18 0-10 0,17 0-72 16,-17 0 76-16,14-14-30 0</inkml:trace>
  <inkml:trace contextRef="#ctx0" brushRef="#br0" timeOffset="117127.25">12684 11534 78 0,'0'0'63'0,"0"-15"3"16,0 15 0-16,0 0-47 0,0 0 0 15,0 0-1-15,0 0 12 0,0 0-5 0,0 0 1 16,0 0-9-16,0 0-13 0,0 15 1 0,0-15-3 0,0 0-1 15,0 0 1-15,0 0 4 0,0 0-4 0,0 0-1 0,0 0 0 16,0 0 1-16,0 0-1 0,0 15-27 16,0-15 3-16,0 0-18 0,0 0 12 15,0 0-50-15,0 16-21 0,0-16 16 0,0 0 12 16</inkml:trace>
  <inkml:trace contextRef="#ctx0" brushRef="#br0" timeOffset="117342.93">12780 11846 97 0,'0'0'46'0,"0"0"-10"0,0 0 23 0,0 0-34 0,-17 0 45 16,17 0-50-16,0 0-3 0,0 0 13 0,0 0-16 0,0 0 7 15,0 0-12-15,0 0-2 0,0 0 5 0,0 0-9 0,0 0 1 16,0 0 4-16,0 0-7 0,0 0-2 0,0 15-2 15,0-15-3-15,0 0-3 0,0 0-23 0,0 0-51 16,0 0 46-16,0 0-59 0,0 0 0 0,17 0-20 16</inkml:trace>
  <inkml:trace contextRef="#ctx0" brushRef="#br0" timeOffset="118642.43">10333 11892 45 0,'0'0'14'0,"0"0"2"0,0 0-8 16,0 0 10-16,-16 15 5 0,16-15 4 0,0 0-11 15,-14 0-1-15,14 0 12 0,-14 18 3 0,14-18 1 0,0 0-16 16,-17 0-2-16,17 0 10 0,-14 14-4 0,-2-14-10 0,16 0-1 16,-16 0 11-16,16 0-11 0,-14 0 1 0,14 0 6 0,-17 0 2 0,-1 0-8 15,18 0 3-15,-14 0 3 0,14 0-9 0,-14 16 11 16,-17-16-11-16,15 0 9 0,16 0-8 0,-30 14 5 0,30-14-2 16,-17 17-6-16,17-17-2 0,-35 31 6 0,35-31-5 0,-12 30 1 15,-4-12 0-15,0 27-3 0,16-29 0 0,-14 30 1 0,14-30 0 16,0 15-1-16,0 0-11 0,0 0 8 0,0 0 0 0,14-15 4 0,2 15-4 15,0 1 1-15,13-16-1 0,-29-2 2 0,35 17 1 0,-5-15 1 16,-14-16-1-16,-2 15-2 0,3-15 2 0,11 0-1 0,-10 0 2 16,-1 0-1-16,-3 0 1 0,18-31 2 0,-18 17-4 0,3-17 0 15,-3-17 11-15,16-13 1 0,-11 13-10 0,11-14-2 16,-30 0 1-16,16 46 1 0,-16-29-2 0,0 27-1 0,0-12 3 16,0 14 1-16,0 16 0 0,0-15 1 0,0 15-5 0,0-17 4 0,0 17-2 15,0 0 1-15,0 0-1 0,0 0 3 0,0 0 1 0,0 17-1 16,0-17-2-16,0 31 2 0,0-16-2 0,0 18 3 0,0-19-3 15,0 1 1-15,14 32 2 0,3-30-5 0,-3 13-1 16,2 1 0-16,-16-31-2 0,14 31-9 0,19-14 4 0,-33-3-2 0,32 33-26 16,-18-32-5-16,3 1-18 0,-17-16 26 0,14 0-3 15,2 15-46-15,-16-15 31 0,14 0-67 0,0 0 66 0,-14 0-48 16</inkml:trace>
  <inkml:trace contextRef="#ctx0" brushRef="#br0" timeOffset="118892.3">10723 11659 134 0,'0'0'0'0,"0"0"55"0,0 0-15 0,0 0 0 0,0 0-21 0,0 0 0 15,0 0-2-15,0 0 12 0,0 0-7 0,0 0-13 0,0 0 10 16,0 0-11-16,16 15 8 0,-16-15-11 0,0 0 0 0,17 0 5 0,-6 15-3 16,-11 2-2-16,17-2-5 0,-17-15 0 0,0 16-6 15,18-16 0-15,-18 14-6 0,0 2-28 0,17-16-26 16,-17 18-32-16,0-4 45 0,14-14 1 0,-14 0 8 0,0 16-38 0</inkml:trace>
  <inkml:trace contextRef="#ctx0" brushRef="#br0" timeOffset="119061.33">10924 12141 177 0,'0'0'105'0,"0"0"-58"0,0 0-26 0,-14 17 56 15,14-17-63-15,0 0-2 0,0 0-3 0,0 0-1 16,0 14 3-16,0-14-7 0,0 16 2 0,0-16-4 0,0 15 1 0,0 1-1 16,0-1-1-16,0 1-3 0,0-16-15 0,0 17-13 15,0-3-10-15,0-14 12 0,0 17-41 0,0-17 20 16,0 14-53-16,0-14 55 0,0 16-68 0</inkml:trace>
  <inkml:trace contextRef="#ctx0" brushRef="#br0" timeOffset="119929.06">12670 11487 63 0,'0'0'17'0,"0"0"0"0,0 0 2 0,0 0 27 0,0 0 3 0,0 0-25 0,0 0 35 16,0 0-28-16,0 0-15 0,0 0 1 0,0 0-3 0,0 0 0 15,0 0-2-15,0 0 9 0,0 0-10 0,0 0 2 0,0 0-5 16,0 0-2-16,0 0 8 0,0 0-12 0,0 0 1 0,0 0-3 0,0 0 3 16,0 0-2-16,0 0 3 0,0 0-4 0,0 0-9 0,0 0 0 15,0 0-16-15,0 0-14 0,0 0 12 0,0 15-44 0,0 2-23 16,0-17 46-16,0 15-36 0,0 0 6 0</inkml:trace>
  <inkml:trace contextRef="#ctx0" brushRef="#br0" timeOffset="120092.51">12780 11829 122 0,'0'0'44'0,"0"0"11"0,0 0-37 0,0 0 0 0,0 17 23 16,0-17-21-16,14 0-1 0,-14 15-1 0,0-15-1 0,0 16 1 0,0-1 9 15,0 0-17-15,0 3 3 0,0-4-9 0,0 2-2 0,0 30 0 0,0-15 3 16,0 2-4-16,0 12 0 0,0 3-6 0,0-18-1 15,0 16-23-15,0 1-21 0,0-16 20 0,-31 48-135 16,1-49 84-16,11-13-8 16</inkml:trace>
  <inkml:trace contextRef="#ctx0" brushRef="#br0" timeOffset="120993.75">10163 13964 65 0,'0'0'21'0,"0"0"-1"0,0 0-12 15,-14 0 12-15,14 0-7 0,0 0 2 0,0 0 0 0,0 0 10 0,0 0-15 16,-17-17 8-16,17 17-10 0,0 0 1 0,0 0-1 0,-14-17 8 0,-2 17 2 15,16-14 0-15,0 14-9 0,-16 0 10 0,16-16-3 16,-14 16 0-16,14 0-6 0,-17 0-2 0,-1-15 8 0,18 15-2 16,-17 0-8-16,5 0 3 0,12 0-4 0,-16 0 0 15,0 0-1-15,2 0 4 0,-3 0-6 0,3 15 4 0,-2-15-4 0,0 30 2 16,-3-13-2-16,5 30 1 0,-16-1-1 0,30-15 0 0,-14 32-1 16,-3-31 0-16,17 46 1 0,0-16-1 0,0-31 0 15,0-17-1-15,31 34 1 0,-15-1-1 0,12-33 1 0,-9 17-1 16,-3-14 1-16,0-3 1 0,15 3 1 0,-1-17-1 0,-2 0 1 15,7 0-1-15,-4 0 0 0,-15-17 0 0,14 3 0 0,1-17 1 16,1 0-2-16,-1-16 1 0,1-1 0 0,-32 34-1 16,31-48 1-16,-3 14-1 0,-12 1 1 0,-16 1 0 15,19 30-1-15,-19 2 3 0,0-3 0 0,0 17 0 0,0-16-2 16,0 16 5-16,0 0 2 0,0 0-5 0,-19 0 3 16,3 0-3-16,16 16-3 0,-14 1 4 0,14-3-2 0,0 16 1 15,0-12-3-15,-14 27 3 0,14-29-3 0,0 1-1 16,14 28 1-16,0-28 0 0,2 14 0 0,-16-31 0 0,19 14-1 15,-5 2 0-15,2 16 0 0,0-18 0 0,-2 2-2 0,3 1-5 0,-3-3 1 16,16-14-11-16,-30 0 5 0,33 17-1 0,-33-17-4 0,16 0-29 16,14 0-14-16,-13 0 25 0,-3 0-4 0,2 0-55 15,-2 0-6-15,0-17 58 0,21 3-55 0</inkml:trace>
  <inkml:trace contextRef="#ctx0" brushRef="#br0" timeOffset="121743.39">10802 14244 86 0,'0'0'44'15,"0"0"-12"-15,0 0 11 0,-18 0 0 0,1 0-6 16,17 0-21-16,0 0-1 0,0-17 0 0,-11 17 11 0,11 0-3 0,0 0-12 16,0 0-1-16,-17 0 8 0,17 0-3 0,0 0-4 0,0 0-6 15,0 0 0-15,0 0-2 0,0 0 2 0,0 0-1 0,0 0 3 0,0 0-4 16,0 0 1-16,17 0-1 0,-17 17-3 0,11-17 2 0,24 14 2 15,-18 3-2-15,-3-3-1 0,2 3 0 0,14-3 2 0,-30 3-2 16,31-3 1-16,1 2 1 0,-15 1-4 0,13-2 0 0,-14-1-8 16,-16-14-3-16,31 0-4 0,-31 16-30 0,14-16 16 0,0 0-4 15,-14 17-50-15,16-17 36 0,-16 0-1 0,19-17-34 0,-5 17-7 0</inkml:trace>
  <inkml:trace contextRef="#ctx0" brushRef="#br0" timeOffset="121994.16">11019 13947 121 0,'0'0'23'0,"0"0"-7"0,0 0 20 16,0 17 7-16,17-17-22 0,-17 14 15 0,14 16-5 0,0-12-6 16,2-4-14-16,-16 3-1 0,19 13-1 0,11 1 3 0,-30-15-7 15,30 30 3-15,1 1 0 0,-1-16-1 0,-30-14-3 0,33-3-1 16,-33 3 0-16,32 14 6 0,-17-31-4 0,-15 0-1 0,30 14 4 0,-14 2 1 16,-16-16 0-16,0 0-5 0,14 17 4 0,-14-17-4 15,14 0 4-15,-14 0-3 0,0 15 2 0,0-15-4 0,0 0 0 16,-14 14 2-16,14 2-2 0,-14-16-2 0,-2 31 0 0,2-14-1 15,-2 14 1-15,1-17 0 0,15 3 0 0,-32 14 1 0,-1-1-2 16,33-30-1-16,-30 31-1 0,30-14 0 0,0-3-2 0,-14 3-11 16,-17 14-34-16,31-15 25 0,0-2-39 0,0 3 25 15,0-17-57-15,0 15 42 0,0-15 2 0,14 16-85 0</inkml:trace>
  <inkml:trace contextRef="#ctx0" brushRef="#br0" timeOffset="124875.93">11923 14211 374 0,'0'16'28'0,"0"15"-4"0,0-14-15 0,0-3-4 15,0 3 4-15,0-3-3 0,14 3 3 0,-14-17-5 0,16 30 4 16,-16-13-1-16,0-2-3 0,14-1 4 0,5 19-2 0,-5 12 3 16,2-28-2-16,-16 14 0 0,17-31-3 15,-3 14 4-15,-14 3-1 0,30-1 0 0,-30-2-4 16,16-14 1-16,-16 0-1 0,28 17 4 0,-28-17-5 0,19 0 6 0,14-17 1 16,-19 17-2-16,16-30 1 0,-14 13-3 0,1 3-3 15,-17-3 0-15,11 3 1 0,6-3-1 0,1-28 4 0,-1 28-5 16,13-28 1-16,-30 28-2 0,30-30 3 0,-13 33-3 0,-17-34 1 15,14 34-3-15,0-3 3 0,-14-13-2 0,18 13 0 0,-18 3-5 0,0-4-1 16,17 4-5-16,-17-2-5 0,0 2-12 0,0 14 11 16,0-17-24-16,0 17-45 0,0 0 50 0,0 0-49 0,0 0-14 15,0 0 12-15,0 0-8 0</inkml:trace>
  <inkml:trace contextRef="#ctx0" brushRef="#br0" timeOffset="125312.43">12854 13495 133 0,'0'0'58'0,"-14"0"-18"0,14 0-1 15,0 0-20-15,0 0 1 0,0 0-4 0,0 0 13 0,0 0-4 16,0 0 1-16,0 0-14 0,0 0 8 0,0 0-12 15,14 0 12-15,-14 0-9 0,0 17 5 0,0-17-8 0,14 14 8 0,-14-14-11 16,19 17 8-16,-19-2-8 0,16 1 1 0,1 15-3 16,-17-15 1-16,14 29 2 0,2-13 0 0,-2 46 3 15,-14-48-7-15,16 32 1 0,-16-14-3 0,17-17 2 0,-17 30 1 16,0-29-2-16,0-1-1 0,11 2 0 0,-11-3 1 0,0 33 1 0,0-2-2 16,0-44 0-16,0 28-4 0,0-14 0 0,17 2-7 0,-17-4-7 15,0-13-5-15,0 1-8 0,0-17 13 16,0 14-4-16,0-14-30 0,0 0-20 0,0 17-20 0,0-17 39 15,-17-17-43-15,17 17 5 0</inkml:trace>
  <inkml:trace contextRef="#ctx0" brushRef="#br0" timeOffset="125526.46">12810 13417 152 0,'0'0'38'0,"0"0"-12"16,0 16 20-16,-16-16 0 0,16 0-24 0,0 0-3 0,0 15 16 0,0 2-19 15,0-17 10-15,0 16-3 0,0-2-13 0,0 3 10 16,0-17-12-16,-14 14 11 0,14-14-12 0,0 17 1 0,0-17 0 16,0 15-2-16,-17 1 4 0,17-16-6 0,-16 14 1 0,16 3-1 0,-14 13-2 15,-5-30-3-15,5 17-2 0,14-3-2 0,-30 4-15 16,0-4-17-16,13-14-2 0,-13 16-20 0,30-2 13 16,-19-14-70-16,19 0 64 0,-16 17-34 0,16-17-7 0</inkml:trace>
  <inkml:trace contextRef="#ctx0" brushRef="#br0" timeOffset="125783.16">12607 14740 115 0,'0'0'83'0,"-14"0"-34"0,14 0-3 0,0 0-23 0,-19 0 17 16,19 0-24-16,0 0 16 0,0 0-6 0,0 0-13 15,0 0 7-15,19 0-10 0,-5 0 8 0,19-14-5 0,-33 14-9 16,30 0 2-16,14-16 6 0,-25 16-6 0,42-31 4 0,-31 0-5 16,0 31-1-16,50-31 1 0,-6-16 2 0,-8 30-4 15,-20-14 0-15,-1 17-2 0,4-3-5 0,-16-14-8 0,-19 31-10 16,2-14 6-16,-2-3-51 0,0 17 7 16,2-16-17-16,3 2-21 0,-19 14 46 0,0 0-36 0,0-15 14 15</inkml:trace>
  <inkml:trace contextRef="#ctx0" brushRef="#br0" timeOffset="126075.25">13557 13776 190 0,'0'0'55'0,"0"0"-4"0,0 0-36 0,0 0 10 15,0 0-4-15,0 0-12 0,0 0-1 0,0 0 4 0,0 0-6 16,0 0-1-16,0 0-4 0,0 14 0 0,0-14 0 0,14 0-8 15,-14 0-3-15,0 0-25 0,16 16-29 0,-16-16-29 0,14 0 45 16,-14 18-46-16</inkml:trace>
  <inkml:trace contextRef="#ctx0" brushRef="#br0" timeOffset="126210.14">13837 14508 267 0,'0'0'95'0,"0"14"-66"0,-16 34 6 16,16-48-23-16,0 30-2 0,0 1 4 0,-14-14-10 0,-3 28 0 15,17-28-7-15,-18 30-27 0,1-16 2 0,17-17-9 0,-11 17-72 16,-6 17-22-16,1-48 77 0,16 14-24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30T20:23:26.97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4326 16625 56 0,'-14'0'13'16,"14"0"-11"-16,-16 0 0 0,2 0 6 0,14 0-2 0,-17 0 7 0,1 0 11 15,16 15-9-15,-14-15 6 0,-21 15 34 0,21-15-44 16,-16 16 4-16,16 0 0 0,-3-2 0 0,1-14-8 16,2 31 9-16,-2-31-7 0,16 17 1 0,0-17-1 15,-19 15-1-15,19-15 0 0,0 0-6 16,0 16 1-16,19-16-2 0,-19 0 1 0,16 15 2 0,-16-15-2 15,0 0 0-15,14 0 5 0,-14 16-1 0,16-16-1 16,-16 0-2-16,17 0-1 0,-17 0 0 0,0 16 5 0,14-16-1 0,2 0-1 16,-2 0 0-16,0 0-2 0,5 0 3 15,11 0-2-15,3 0 2 0,-19 0-4 0,2 0 0 0,12 0 0 16,-11 0 0-16,1 0-3 0,13 0 1 0,15-16 3 0,-32 16 0 16,49-16 3-16,0 1-4 0,-49 15-1 0,66-16 2 15,-64 16-1-15,-2 0-2 0,33-15 4 0,16-2 1 16,-47 17-5-16,14 0 1 0,17-14 2 0,30-3 5 15,-30 17-5-15,-31 0-2 0,47-14 3 0,-16 14 0 16,14 0 0-16,2 0 0 0,14 0 0 16,-63 0-3-16,35 0 0 0,-33 0 0 0,14 0-1 15,1 0 2-15,13 0 0 0,-9 0-2 0,12 14 2 0,-17-14-2 16,33 0 0-16,-16 0 2 0,-3 0 1 16,-30 0-2-16,35 17 2 0,-32-17-3 0,-1 0 1 0,28 0-1 15,-27 0-1-15,-3 0-1 0,35 0-2 0,11-17 5 16,-15 17-1-16,6-14 2 0,-6-2-1 15,-13 16-1-15,15-16 0 0,-31 16 1 16,31-15 0-16,-3 15-1 0,-30-15 0 0,21 15 0 0,-21 0-1 0,3 0 1 16,29 0 1-16,-18 0-1 0,21 0 0 0,-2 0 1 15,0 0 0-15,-15 0-1 0,-32 0 1 0,31 0-1 16,-15 0 0-16,-2 0 0 0,2 0 0 0,-1 0 0 0,1 0-1 16,-16 0 1-16,14 0 0 0,-14 0 1 0,14 0-2 0,5 0 3 0,-19 0-1 15,16 0-2-15,-16 0 1 0,0 0 0 16,16 0 1-16,-16 0-4 0,0 0-4 0,0-17 3 15,0 17-3-15,0 0-9 0,0 0 5 0,0 0-1 0,-16 0-16 0,16-16-11 16,0 16 15-16,0 0-37 0,0 0 23 0,-16-14-45 0,16 14 43 16,0 0-24-16,-19 0 23 0,19 0 3 0</inkml:trace>
  <inkml:trace contextRef="#ctx0" brushRef="#br0" timeOffset="400.91">6724 16219 33 0,'0'0'11'16,"-17"0"2"-16,17 0 1 0,0 0 5 0,-14 0 39 16,-2 0-24-16,16 0-13 15,-14 17-9-15,14-17 1 0,0 14 20 0,-16 2-6 16,16 0-13-16,0 15 3 0,0-16-11 15,0-15 0-15,0 17 5 0,16-3-1 0,-16 3-5 0,0-17-2 16,30 14 5-16,-30 3-5 0,31-17 3 0,-17 15-1 0,4 1-2 16,13-16 2-16,-1 15 1 0,-30-15-3 0,31 0 0 0,-1 15 5 15,3-15-3-15,-1 0-4 0,-18 0 4 0,17 0 0 16,1 0-1-16,-20 0-2 0,4 0-1 0,19 0 3 16,-4 0 4-16,-15 0-7 0,-16 0 0 0,0 0 0 0,14 0 3 15,-14 0-3-15,16 0 2 0,-16 0 0 0,0 0 0 0,0 0-1 16,0 17 1-16,-16-3-1 0,-14 34 3 0,-17-3-4 15,28-12-1-15,-25 29 2 0,14-48-1 0,-1 17-1 0,-20 32 1 16,23-31-1-16,12-1 0 0,-29 15 0 0,29-30 0 0,-15 31-3 16,13-33 1-16,4 3-1 0,-3-17-3 0,3 32-10 0,-2-2-11 0,2 1-17 15,14-15 15-15,0-1-41 0,0 0-18 0,0 2 2 16,0-1 9-16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2-09-25T20:22:23.19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915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857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255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993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06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9971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352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4344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835B1531-66FF-6039-F1F7-58F5A7E53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7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5929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602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6575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8094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4305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896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7432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690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59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2398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47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5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9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2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9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0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6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7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4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0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ustomXml" Target="../ink/ink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Scope Review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9ACFBC-0233-47BE-A009-FD074216ED9F}"/>
              </a:ext>
            </a:extLst>
          </p:cNvPr>
          <p:cNvSpPr/>
          <p:nvPr/>
        </p:nvSpPr>
        <p:spPr>
          <a:xfrm>
            <a:off x="729914" y="2089666"/>
            <a:ext cx="322301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 : () -&gt;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a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 : () -&gt;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7;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v();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-&gt;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a:int;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w();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consoleoout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B9737-A092-4FFC-8F31-767D668A5EE8}"/>
              </a:ext>
            </a:extLst>
          </p:cNvPr>
          <p:cNvSpPr/>
          <p:nvPr/>
        </p:nvSpPr>
        <p:spPr>
          <a:xfrm>
            <a:off x="288758" y="1166336"/>
            <a:ext cx="83659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Does this program compile in a static scoping scheme? In a dynamic scoping scheme? What is the output for each scheme in which it compiles?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B307659-2D10-BAD2-88DE-E1D738BBBABE}"/>
                  </a:ext>
                </a:extLst>
              </p14:cNvPr>
              <p14:cNvContentPartPr/>
              <p14:nvPr/>
            </p14:nvContentPartPr>
            <p14:xfrm>
              <a:off x="4761076" y="735833"/>
              <a:ext cx="10440" cy="30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B307659-2D10-BAD2-88DE-E1D738BBBAB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076" y="726833"/>
                <a:ext cx="28080" cy="48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276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5314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D380C3E4-C694-4C01-8066-A57FB1021375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842895E4-356E-446F-8776-7A78711242DF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083770-BDBA-45A5-A5EB-22CF14C41D40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2F87C42-4684-4808-8D91-27C154B3603B}"/>
              </a:ext>
            </a:extLst>
          </p:cNvPr>
          <p:cNvCxnSpPr>
            <a:cxnSpLocks/>
            <a:stCxn id="58" idx="2"/>
            <a:endCxn id="36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1D9C9FE4-30E3-4571-BBF7-E2A4AC1E0288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9BF7D38-D9A1-4926-B5CA-6328A4B10367}"/>
              </a:ext>
            </a:extLst>
          </p:cNvPr>
          <p:cNvCxnSpPr>
            <a:cxnSpLocks/>
            <a:endCxn id="68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E604D7EA-BF95-4D2B-BE84-B0EB13E94C80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87ACACF9-70C3-47F7-AE43-BCF2E9CEDF67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5518291-0994-4758-9847-0AA9D482EEFB}"/>
              </a:ext>
            </a:extLst>
          </p:cNvPr>
          <p:cNvCxnSpPr>
            <a:cxnSpLocks/>
            <a:stCxn id="65" idx="2"/>
            <a:endCxn id="67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B7BAD5D-3A8D-403C-B98F-504BFCCD193D}"/>
              </a:ext>
            </a:extLst>
          </p:cNvPr>
          <p:cNvCxnSpPr>
            <a:cxnSpLocks/>
            <a:stCxn id="36" idx="2"/>
            <a:endCxn id="65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4571115-8040-4AC6-82AE-74862083A5BE}"/>
              </a:ext>
            </a:extLst>
          </p:cNvPr>
          <p:cNvCxnSpPr>
            <a:cxnSpLocks/>
            <a:endCxn id="58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385EE91-7E69-4C0D-8E26-93406C1381B2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A642931-BCCE-4EB2-B918-A3102984C5F6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F8DB1159-5EB8-4A6B-A2D4-65F0E61780B3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744660F-3342-42FF-B7A4-3996ECCABCC1}"/>
              </a:ext>
            </a:extLst>
          </p:cNvPr>
          <p:cNvCxnSpPr>
            <a:cxnSpLocks/>
            <a:stCxn id="72" idx="2"/>
            <a:endCxn id="73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172C1A4-11E3-4EA0-B59D-BC083D149CCE}"/>
              </a:ext>
            </a:extLst>
          </p:cNvPr>
          <p:cNvCxnSpPr>
            <a:cxnSpLocks/>
            <a:stCxn id="72" idx="2"/>
            <a:endCxn id="74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817716FE-0522-44F8-80AB-57F3BF4BD09A}"/>
              </a:ext>
            </a:extLst>
          </p:cNvPr>
          <p:cNvCxnSpPr>
            <a:cxnSpLocks/>
            <a:stCxn id="36" idx="2"/>
            <a:endCxn id="72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318CEB23-FFCC-452E-9472-CEDAFD1A92C6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8FAC97B-5E8C-453F-A375-5309360A3BC8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1B78FBE-4E6E-429F-BC8F-16680820A26F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81" name="Cloud 80">
            <a:extLst>
              <a:ext uri="{FF2B5EF4-FFF2-40B4-BE49-F238E27FC236}">
                <a16:creationId xmlns:a16="http://schemas.microsoft.com/office/drawing/2014/main" id="{18BB3918-4068-4FC1-B843-87609E19F313}"/>
              </a:ext>
            </a:extLst>
          </p:cNvPr>
          <p:cNvSpPr/>
          <p:nvPr/>
        </p:nvSpPr>
        <p:spPr>
          <a:xfrm>
            <a:off x="3231107" y="5082930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88AA908-6EAE-4A56-BEFB-DFF6E16165B1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326F437-A957-492E-8219-927F6B2D737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F5109F0-2B27-4C56-B4D3-2857BF09745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CB1C47E-78BF-48F6-9B63-EFC580C6C235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CCFFBC04-D9BE-4821-87D6-6A9BC387E2EA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4DE9F99-317A-448B-9044-A5326F8ED100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077BB34-7997-4E12-A9A3-833FFE8A853A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22934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4531428" cy="3202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  <a:p>
            <a:r>
              <a:rPr lang="en-US" dirty="0"/>
              <a:t>Class Declarations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5E92A15-C4C8-4BE2-862F-D9B6DE5073D1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2EB991BA-0A80-4D65-BE35-B9411728B313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DE55734-8858-4B8D-838C-C70812B2CDB3}"/>
              </a:ext>
            </a:extLst>
          </p:cNvPr>
          <p:cNvCxnSpPr>
            <a:cxnSpLocks/>
            <a:stCxn id="35" idx="2"/>
            <a:endCxn id="58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7486D042-01BC-4846-BDA7-D75ED261CF55}"/>
              </a:ext>
            </a:extLst>
          </p:cNvPr>
          <p:cNvCxnSpPr>
            <a:cxnSpLocks/>
            <a:stCxn id="35" idx="2"/>
            <a:endCxn id="40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ED34B62-2931-460D-B616-7B0984CC7AC2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8E5F050-C1E2-46CF-9780-59149F40A9E0}"/>
              </a:ext>
            </a:extLst>
          </p:cNvPr>
          <p:cNvCxnSpPr>
            <a:cxnSpLocks/>
            <a:endCxn id="67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02CB9BD7-44A0-4144-9A7E-88B16A3F7CE6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6A44DD0-65B6-4CAC-B3D0-4BED5522CD93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077A5A4-49B3-491B-B391-F18C1EFB07CB}"/>
              </a:ext>
            </a:extLst>
          </p:cNvPr>
          <p:cNvCxnSpPr>
            <a:cxnSpLocks/>
            <a:stCxn id="64" idx="2"/>
            <a:endCxn id="66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D881D52-DC58-45BA-88F4-3316CFC621B7}"/>
              </a:ext>
            </a:extLst>
          </p:cNvPr>
          <p:cNvCxnSpPr>
            <a:cxnSpLocks/>
            <a:stCxn id="40" idx="2"/>
            <a:endCxn id="64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F52D6BB-B8AA-4977-B3C3-9F431E2BB570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8B934C95-3943-4CBB-A0A6-FF1ECA3A8DD7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EB1AF351-B450-4383-B59E-2EA80E09B85D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F8EAA449-A8BA-485A-B0F2-EC2A2429CF60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597FA0D-04A0-4ADD-B610-E67FD728DB61}"/>
              </a:ext>
            </a:extLst>
          </p:cNvPr>
          <p:cNvCxnSpPr>
            <a:cxnSpLocks/>
            <a:stCxn id="71" idx="2"/>
            <a:endCxn id="72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A4E91E7-7EBF-4ABF-B027-BF45854C8127}"/>
              </a:ext>
            </a:extLst>
          </p:cNvPr>
          <p:cNvCxnSpPr>
            <a:cxnSpLocks/>
            <a:stCxn id="71" idx="2"/>
            <a:endCxn id="73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9FC14A3-B72D-47B8-9EFD-97780F640F14}"/>
              </a:ext>
            </a:extLst>
          </p:cNvPr>
          <p:cNvCxnSpPr>
            <a:cxnSpLocks/>
            <a:stCxn id="40" idx="2"/>
            <a:endCxn id="71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C15E9C7-F284-4060-9C14-0726BEC1A69B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FECF3B4-8F34-4142-975C-9614CEE35E10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C75C0BE-5202-463A-825A-5D7A6A803183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EDAA1A3-CB72-4BE1-8923-53BEDA448046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51A0DAE-CC31-45DA-9C49-D7008BD5929E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96BBE09-CDBC-4717-87C9-47B3DE8F2A7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DBAD232-6EC2-46BD-BB12-9315D9FC90DD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8EFCDD9-1972-4F70-BD00-94E21742719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DBD9B33-3AE2-49A0-8DD3-6F6A8B847004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/>
              <p:nvPr/>
            </p:nvSpPr>
            <p:spPr>
              <a:xfrm>
                <a:off x="2433885" y="5361428"/>
                <a:ext cx="986207" cy="1121765"/>
              </a:xfrm>
              <a:prstGeom prst="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t" anchorCtr="0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400" b="0" i="1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kumimoji="0" lang="en-US" sz="1400" b="0" i="1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Current</m:t>
                              </m:r>
                              <m: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Scope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885" y="5361428"/>
                <a:ext cx="986207" cy="11217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4053FA24-ACB9-4A98-8D9D-2D0678E84388}"/>
              </a:ext>
            </a:extLst>
          </p:cNvPr>
          <p:cNvSpPr/>
          <p:nvPr/>
        </p:nvSpPr>
        <p:spPr>
          <a:xfrm>
            <a:off x="2528995" y="5903177"/>
            <a:ext cx="766283" cy="542439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C5C4A67-DBB5-4BBF-AA71-D88C07C7E56C}"/>
              </a:ext>
            </a:extLst>
          </p:cNvPr>
          <p:cNvSpPr/>
          <p:nvPr/>
        </p:nvSpPr>
        <p:spPr>
          <a:xfrm>
            <a:off x="2601899" y="6007713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EFB512-1927-4A00-8ECC-6FD2CB799280}"/>
              </a:ext>
            </a:extLst>
          </p:cNvPr>
          <p:cNvSpPr/>
          <p:nvPr/>
        </p:nvSpPr>
        <p:spPr>
          <a:xfrm>
            <a:off x="4058079" y="5685745"/>
            <a:ext cx="867961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767D4B5-FB95-4B80-A49A-027CAEDDEA2B}"/>
              </a:ext>
            </a:extLst>
          </p:cNvPr>
          <p:cNvSpPr/>
          <p:nvPr/>
        </p:nvSpPr>
        <p:spPr>
          <a:xfrm>
            <a:off x="3019647" y="5730926"/>
            <a:ext cx="1041990" cy="457223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4A27C8B-82A7-420B-9767-8B8B9684C06A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311D018-AD0B-F7AA-DC42-7B5DBE5EAEEF}"/>
                  </a:ext>
                </a:extLst>
              </p14:cNvPr>
              <p14:cNvContentPartPr/>
              <p14:nvPr/>
            </p14:nvContentPartPr>
            <p14:xfrm>
              <a:off x="3529800" y="812880"/>
              <a:ext cx="5542200" cy="4549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311D018-AD0B-F7AA-DC42-7B5DBE5EAEE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20440" y="803520"/>
                <a:ext cx="5560920" cy="4568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6850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864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A “Snapshot” of Scope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Types –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06" y="1600201"/>
            <a:ext cx="5550466" cy="3202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At any (static) program point</a:t>
            </a:r>
            <a:endParaRPr lang="en-US" dirty="0"/>
          </a:p>
          <a:p>
            <a:r>
              <a:rPr lang="en-US" dirty="0"/>
              <a:t>Symbol table shows </a:t>
            </a:r>
            <a:r>
              <a:rPr lang="en-US" i="1" dirty="0"/>
              <a:t>what’s</a:t>
            </a:r>
            <a:r>
              <a:rPr lang="en-US" dirty="0"/>
              <a:t> in scope </a:t>
            </a:r>
          </a:p>
          <a:p>
            <a:r>
              <a:rPr lang="en-US" dirty="0"/>
              <a:t>Symbol table shows which scope contains the entry</a:t>
            </a:r>
          </a:p>
          <a:p>
            <a:pPr marL="0" indent="0">
              <a:buNone/>
            </a:pPr>
            <a:r>
              <a:rPr lang="en-US" b="1" dirty="0"/>
              <a:t>Implementation:</a:t>
            </a:r>
          </a:p>
          <a:p>
            <a:r>
              <a:rPr lang="en-US" dirty="0"/>
              <a:t>A list of </a:t>
            </a:r>
            <a:r>
              <a:rPr lang="en-US" dirty="0" err="1"/>
              <a:t>hashmaps</a:t>
            </a:r>
            <a:r>
              <a:rPr lang="en-US" dirty="0"/>
              <a:t> (1 map per scope)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3BF391F-B911-40A8-ACEA-F844D950680C}"/>
              </a:ext>
            </a:extLst>
          </p:cNvPr>
          <p:cNvSpPr/>
          <p:nvPr/>
        </p:nvSpPr>
        <p:spPr>
          <a:xfrm>
            <a:off x="5764168" y="2212581"/>
            <a:ext cx="2484260" cy="4109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B02A9B-FD29-46E7-8BAF-32B4D1878053}"/>
              </a:ext>
            </a:extLst>
          </p:cNvPr>
          <p:cNvSpPr/>
          <p:nvPr/>
        </p:nvSpPr>
        <p:spPr>
          <a:xfrm>
            <a:off x="5905680" y="235368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Global Scope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D1969B4-AF8F-478F-8C47-AC3B634B20FD}"/>
              </a:ext>
            </a:extLst>
          </p:cNvPr>
          <p:cNvSpPr/>
          <p:nvPr/>
        </p:nvSpPr>
        <p:spPr>
          <a:xfrm>
            <a:off x="6000790" y="289543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DE0028D-CDCB-490D-AFD9-B8562278E8B8}"/>
              </a:ext>
            </a:extLst>
          </p:cNvPr>
          <p:cNvSpPr/>
          <p:nvPr/>
        </p:nvSpPr>
        <p:spPr>
          <a:xfrm>
            <a:off x="6073694" y="299997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31BB848-6523-44A9-987C-F6EB5B7FACAA}"/>
              </a:ext>
            </a:extLst>
          </p:cNvPr>
          <p:cNvSpPr/>
          <p:nvPr/>
        </p:nvSpPr>
        <p:spPr>
          <a:xfrm>
            <a:off x="6491442" y="2833202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EDF7625-DDB9-4224-8859-D12193E1D585}"/>
              </a:ext>
            </a:extLst>
          </p:cNvPr>
          <p:cNvSpPr/>
          <p:nvPr/>
        </p:nvSpPr>
        <p:spPr>
          <a:xfrm>
            <a:off x="5905680" y="4005352"/>
            <a:ext cx="986207" cy="885413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v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400" kern="0" dirty="0">
                <a:solidFill>
                  <a:prstClr val="white"/>
                </a:solidFill>
                <a:latin typeface="Calibri"/>
              </a:rPr>
              <a:t>b</a:t>
            </a:r>
            <a:r>
              <a:rPr kumimoji="0" lang="en-US" sz="1400" b="0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ody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Scope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1F45EC-DD63-4AE1-BE57-3C2009A1A10A}"/>
              </a:ext>
            </a:extLst>
          </p:cNvPr>
          <p:cNvSpPr/>
          <p:nvPr/>
        </p:nvSpPr>
        <p:spPr>
          <a:xfrm>
            <a:off x="6073695" y="330477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 |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A971BAD-CA47-49FC-84E4-C1F83C5231B6}"/>
              </a:ext>
            </a:extLst>
          </p:cNvPr>
          <p:cNvSpPr/>
          <p:nvPr/>
        </p:nvSpPr>
        <p:spPr>
          <a:xfrm rot="1716367">
            <a:off x="6496567" y="336778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56B323E-A8FB-4D2F-A32D-9C0879C401D6}"/>
              </a:ext>
            </a:extLst>
          </p:cNvPr>
          <p:cNvSpPr/>
          <p:nvPr/>
        </p:nvSpPr>
        <p:spPr>
          <a:xfrm>
            <a:off x="6069408" y="4541127"/>
            <a:ext cx="766283" cy="25262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D4D5F4D-401E-4D85-BE72-9BF98F6036DF}"/>
              </a:ext>
            </a:extLst>
          </p:cNvPr>
          <p:cNvSpPr/>
          <p:nvPr/>
        </p:nvSpPr>
        <p:spPr>
          <a:xfrm>
            <a:off x="7041551" y="259724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0515227-A57B-4009-A5B9-D0C78678EE30}"/>
              </a:ext>
            </a:extLst>
          </p:cNvPr>
          <p:cNvSpPr/>
          <p:nvPr/>
        </p:nvSpPr>
        <p:spPr>
          <a:xfrm>
            <a:off x="7066105" y="3284984"/>
            <a:ext cx="109681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D4911BC-B02B-415B-9E3A-3217E9406664}"/>
              </a:ext>
            </a:extLst>
          </p:cNvPr>
          <p:cNvSpPr txBox="1"/>
          <p:nvPr/>
        </p:nvSpPr>
        <p:spPr>
          <a:xfrm>
            <a:off x="5745817" y="1866246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Symbol table after line 4</a:t>
            </a:r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6FC90D7-2A87-4D46-A4FF-25257C7487E6}"/>
              </a:ext>
            </a:extLst>
          </p:cNvPr>
          <p:cNvSpPr/>
          <p:nvPr/>
        </p:nvSpPr>
        <p:spPr>
          <a:xfrm rot="5400000" flipH="1">
            <a:off x="6263671" y="3816947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B8EB06E-93AF-4B8E-B8A8-B87D9620FAEE}"/>
              </a:ext>
            </a:extLst>
          </p:cNvPr>
          <p:cNvSpPr txBox="1"/>
          <p:nvPr/>
        </p:nvSpPr>
        <p:spPr>
          <a:xfrm>
            <a:off x="1621704" y="4586865"/>
            <a:ext cx="234551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v(){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if (a){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687F57-2C29-4409-AE8D-547EB0993737}"/>
              </a:ext>
            </a:extLst>
          </p:cNvPr>
          <p:cNvSpPr/>
          <p:nvPr/>
        </p:nvSpPr>
        <p:spPr>
          <a:xfrm>
            <a:off x="5909223" y="5178478"/>
            <a:ext cx="986207" cy="978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en-US" sz="1400" b="0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stmt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Scope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9F418FB1-C452-4FE7-9424-53DD054962DB}"/>
              </a:ext>
            </a:extLst>
          </p:cNvPr>
          <p:cNvSpPr/>
          <p:nvPr/>
        </p:nvSpPr>
        <p:spPr>
          <a:xfrm>
            <a:off x="6072951" y="5679833"/>
            <a:ext cx="766283" cy="40560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D5B9205-A4F0-45CA-999D-D395277EE3EE}"/>
              </a:ext>
            </a:extLst>
          </p:cNvPr>
          <p:cNvSpPr/>
          <p:nvPr/>
        </p:nvSpPr>
        <p:spPr>
          <a:xfrm>
            <a:off x="6145856" y="573673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|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0E74391-C680-4907-87B9-03FD22D61304}"/>
              </a:ext>
            </a:extLst>
          </p:cNvPr>
          <p:cNvSpPr/>
          <p:nvPr/>
        </p:nvSpPr>
        <p:spPr>
          <a:xfrm>
            <a:off x="7114278" y="561572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C72FCE9F-1004-4445-886B-006BF700E816}"/>
              </a:ext>
            </a:extLst>
          </p:cNvPr>
          <p:cNvSpPr/>
          <p:nvPr/>
        </p:nvSpPr>
        <p:spPr>
          <a:xfrm rot="1803809">
            <a:off x="6564169" y="5684040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D66149CE-DD0D-406A-A391-94E00698C6B7}"/>
              </a:ext>
            </a:extLst>
          </p:cNvPr>
          <p:cNvSpPr/>
          <p:nvPr/>
        </p:nvSpPr>
        <p:spPr>
          <a:xfrm rot="5400000" flipH="1">
            <a:off x="6267214" y="4990073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0CBCFFC-4D2C-B2A9-CB67-43DD71A7A8E9}"/>
                  </a:ext>
                </a:extLst>
              </p14:cNvPr>
              <p14:cNvContentPartPr/>
              <p14:nvPr/>
            </p14:nvContentPartPr>
            <p14:xfrm>
              <a:off x="1461600" y="5838840"/>
              <a:ext cx="1116360" cy="342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0CBCFFC-4D2C-B2A9-CB67-43DD71A7A8E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52240" y="5829480"/>
                <a:ext cx="1135080" cy="36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8375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Scopes “Sub-tables”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1118B09-77C6-404F-AB24-D83DD8771816}"/>
              </a:ext>
            </a:extLst>
          </p:cNvPr>
          <p:cNvSpPr txBox="1"/>
          <p:nvPr/>
        </p:nvSpPr>
        <p:spPr>
          <a:xfrm>
            <a:off x="3762680" y="2895466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Code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0511536-EC12-4D38-A48C-357EE706A168}"/>
              </a:ext>
            </a:extLst>
          </p:cNvPr>
          <p:cNvSpPr txBox="1"/>
          <p:nvPr/>
        </p:nvSpPr>
        <p:spPr>
          <a:xfrm>
            <a:off x="3388859" y="3286064"/>
            <a:ext cx="2223686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f(){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  int b;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}</a:t>
            </a: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4AB0DABD-5133-4FA3-9C28-C6875AAF0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628873"/>
            <a:ext cx="4885849" cy="768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Create one </a:t>
            </a:r>
            <a:r>
              <a:rPr lang="en-US" b="1" dirty="0" err="1"/>
              <a:t>hashmap</a:t>
            </a:r>
            <a:r>
              <a:rPr lang="en-US" b="1" dirty="0"/>
              <a:t> per scope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56A69712-2063-4847-82E1-307BE973A7B3}"/>
              </a:ext>
            </a:extLst>
          </p:cNvPr>
          <p:cNvSpPr/>
          <p:nvPr/>
        </p:nvSpPr>
        <p:spPr>
          <a:xfrm>
            <a:off x="2493836" y="3620512"/>
            <a:ext cx="1036173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11F7B98-3E33-4C34-84CF-83AF4BFBB460}"/>
              </a:ext>
            </a:extLst>
          </p:cNvPr>
          <p:cNvSpPr/>
          <p:nvPr/>
        </p:nvSpPr>
        <p:spPr>
          <a:xfrm flipH="1">
            <a:off x="4612607" y="4630867"/>
            <a:ext cx="2279129" cy="59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E7298DC-B6C6-41DE-B6C0-E2D4DC6BD997}"/>
              </a:ext>
            </a:extLst>
          </p:cNvPr>
          <p:cNvSpPr/>
          <p:nvPr/>
        </p:nvSpPr>
        <p:spPr>
          <a:xfrm>
            <a:off x="2851798" y="4977783"/>
            <a:ext cx="651152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1C9F4-6575-415D-843E-22BF4974243E}"/>
              </a:ext>
            </a:extLst>
          </p:cNvPr>
          <p:cNvGrpSpPr/>
          <p:nvPr/>
        </p:nvGrpSpPr>
        <p:grpSpPr>
          <a:xfrm>
            <a:off x="266212" y="2626848"/>
            <a:ext cx="2216943" cy="1631493"/>
            <a:chOff x="1950720" y="3401578"/>
            <a:chExt cx="2216943" cy="16314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A72D61-0A4B-41C9-A150-8DFFB13E0D72}"/>
                </a:ext>
              </a:extLst>
            </p:cNvPr>
            <p:cNvSpPr/>
            <p:nvPr/>
          </p:nvSpPr>
          <p:spPr>
            <a:xfrm>
              <a:off x="1950720" y="3401578"/>
              <a:ext cx="2216943" cy="163149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EC072D5-7F91-4742-A4C4-B8090E374485}"/>
                </a:ext>
              </a:extLst>
            </p:cNvPr>
            <p:cNvSpPr/>
            <p:nvPr/>
          </p:nvSpPr>
          <p:spPr>
            <a:xfrm>
              <a:off x="2080485" y="3748957"/>
              <a:ext cx="986207" cy="112176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Global Scope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B06F9D1E-F0CC-4AD2-A7AC-6DAF0E711E1C}"/>
                </a:ext>
              </a:extLst>
            </p:cNvPr>
            <p:cNvSpPr/>
            <p:nvPr/>
          </p:nvSpPr>
          <p:spPr>
            <a:xfrm>
              <a:off x="2175595" y="4290706"/>
              <a:ext cx="766283" cy="542439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FB5417-1BDF-46F7-8798-9EDD7BE50487}"/>
                </a:ext>
              </a:extLst>
            </p:cNvPr>
            <p:cNvSpPr/>
            <p:nvPr/>
          </p:nvSpPr>
          <p:spPr>
            <a:xfrm>
              <a:off x="2248499" y="4395242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 |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325189B-6F5D-4D73-AA56-C453F0FBDE13}"/>
                </a:ext>
              </a:extLst>
            </p:cNvPr>
            <p:cNvSpPr/>
            <p:nvPr/>
          </p:nvSpPr>
          <p:spPr>
            <a:xfrm>
              <a:off x="3216356" y="4244387"/>
              <a:ext cx="867961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var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7E71293-11A5-420E-ADAB-D33C208639D3}"/>
                </a:ext>
              </a:extLst>
            </p:cNvPr>
            <p:cNvSpPr/>
            <p:nvPr/>
          </p:nvSpPr>
          <p:spPr>
            <a:xfrm>
              <a:off x="2666247" y="4428954"/>
              <a:ext cx="551810" cy="146723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7B6EAE13-E187-4E8B-A4BF-2BE6577C389B}"/>
              </a:ext>
            </a:extLst>
          </p:cNvPr>
          <p:cNvSpPr/>
          <p:nvPr/>
        </p:nvSpPr>
        <p:spPr>
          <a:xfrm>
            <a:off x="6330556" y="2937131"/>
            <a:ext cx="2484260" cy="33329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B8B892-91A5-4570-947C-F84484C4B486}"/>
              </a:ext>
            </a:extLst>
          </p:cNvPr>
          <p:cNvSpPr/>
          <p:nvPr/>
        </p:nvSpPr>
        <p:spPr>
          <a:xfrm>
            <a:off x="6472068" y="307823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Global Scope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D5D525BD-3654-44B3-9151-8712DDE89AD5}"/>
              </a:ext>
            </a:extLst>
          </p:cNvPr>
          <p:cNvSpPr/>
          <p:nvPr/>
        </p:nvSpPr>
        <p:spPr>
          <a:xfrm>
            <a:off x="6567178" y="361998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478A743-87BF-4137-AE67-1598E9D3E30C}"/>
              </a:ext>
            </a:extLst>
          </p:cNvPr>
          <p:cNvSpPr/>
          <p:nvPr/>
        </p:nvSpPr>
        <p:spPr>
          <a:xfrm>
            <a:off x="6640082" y="372452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A891599D-EF33-4ED3-B3E6-394061666C81}"/>
              </a:ext>
            </a:extLst>
          </p:cNvPr>
          <p:cNvSpPr/>
          <p:nvPr/>
        </p:nvSpPr>
        <p:spPr>
          <a:xfrm>
            <a:off x="7057830" y="3557752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D8FFEF1-DE87-445A-B3E2-2CC099799F5F}"/>
              </a:ext>
            </a:extLst>
          </p:cNvPr>
          <p:cNvSpPr/>
          <p:nvPr/>
        </p:nvSpPr>
        <p:spPr>
          <a:xfrm>
            <a:off x="6472068" y="4729902"/>
            <a:ext cx="986207" cy="1406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 Body Scope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178047-137A-45EC-AFD1-34E7FAA9B2F1}"/>
              </a:ext>
            </a:extLst>
          </p:cNvPr>
          <p:cNvSpPr/>
          <p:nvPr/>
        </p:nvSpPr>
        <p:spPr>
          <a:xfrm>
            <a:off x="6640083" y="402932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f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|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ED26B38-BCE7-4BB3-8091-E426982D1F78}"/>
              </a:ext>
            </a:extLst>
          </p:cNvPr>
          <p:cNvSpPr/>
          <p:nvPr/>
        </p:nvSpPr>
        <p:spPr>
          <a:xfrm rot="1716367">
            <a:off x="7062955" y="409233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909B99B2-50DA-40F1-8EDE-AE4B045AD8F9}"/>
              </a:ext>
            </a:extLst>
          </p:cNvPr>
          <p:cNvSpPr/>
          <p:nvPr/>
        </p:nvSpPr>
        <p:spPr>
          <a:xfrm>
            <a:off x="6635796" y="5265677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90836E7-54FC-4027-8581-9080236D51ED}"/>
              </a:ext>
            </a:extLst>
          </p:cNvPr>
          <p:cNvSpPr/>
          <p:nvPr/>
        </p:nvSpPr>
        <p:spPr>
          <a:xfrm>
            <a:off x="6708700" y="5370213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2330761-3AE1-4238-9235-E1CE9E8AF92E}"/>
              </a:ext>
            </a:extLst>
          </p:cNvPr>
          <p:cNvSpPr/>
          <p:nvPr/>
        </p:nvSpPr>
        <p:spPr>
          <a:xfrm>
            <a:off x="6708701" y="567501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|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E99555E-F064-42E9-9142-FF82C53E3A98}"/>
              </a:ext>
            </a:extLst>
          </p:cNvPr>
          <p:cNvSpPr/>
          <p:nvPr/>
        </p:nvSpPr>
        <p:spPr>
          <a:xfrm>
            <a:off x="7688251" y="4910337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E0F080E-6223-4B0D-9091-1D995B660D39}"/>
              </a:ext>
            </a:extLst>
          </p:cNvPr>
          <p:cNvSpPr/>
          <p:nvPr/>
        </p:nvSpPr>
        <p:spPr>
          <a:xfrm>
            <a:off x="7138142" y="5146296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FDF8D12-6B3C-4B4D-91DF-2809228CC19D}"/>
              </a:ext>
            </a:extLst>
          </p:cNvPr>
          <p:cNvSpPr/>
          <p:nvPr/>
        </p:nvSpPr>
        <p:spPr>
          <a:xfrm>
            <a:off x="7677123" y="555400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23104B74-BDD0-41C4-A649-14AFD5F371EE}"/>
              </a:ext>
            </a:extLst>
          </p:cNvPr>
          <p:cNvSpPr/>
          <p:nvPr/>
        </p:nvSpPr>
        <p:spPr>
          <a:xfrm rot="1803809">
            <a:off x="7127014" y="5622320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35B53D-EF55-4EF4-9B77-FE5EBF0F26B0}"/>
              </a:ext>
            </a:extLst>
          </p:cNvPr>
          <p:cNvSpPr/>
          <p:nvPr/>
        </p:nvSpPr>
        <p:spPr>
          <a:xfrm>
            <a:off x="7607939" y="332179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D8F4AAD-E46F-4037-BFCF-ACB937325714}"/>
              </a:ext>
            </a:extLst>
          </p:cNvPr>
          <p:cNvSpPr/>
          <p:nvPr/>
        </p:nvSpPr>
        <p:spPr>
          <a:xfrm>
            <a:off x="7632493" y="4009534"/>
            <a:ext cx="111553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8C71CB-BE20-4F6F-93FF-12ECC7D80903}"/>
              </a:ext>
            </a:extLst>
          </p:cNvPr>
          <p:cNvGrpSpPr/>
          <p:nvPr/>
        </p:nvGrpSpPr>
        <p:grpSpPr>
          <a:xfrm>
            <a:off x="508769" y="4636562"/>
            <a:ext cx="2546896" cy="1697038"/>
            <a:chOff x="6713462" y="3401579"/>
            <a:chExt cx="2546896" cy="1697038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D4E847C-F21A-48AD-A78E-98F5845AF468}"/>
                </a:ext>
              </a:extLst>
            </p:cNvPr>
            <p:cNvSpPr/>
            <p:nvPr/>
          </p:nvSpPr>
          <p:spPr>
            <a:xfrm>
              <a:off x="6713462" y="3401579"/>
              <a:ext cx="2546896" cy="169703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E34B446-0560-4394-B66E-848915E6E28E}"/>
                </a:ext>
              </a:extLst>
            </p:cNvPr>
            <p:cNvSpPr/>
            <p:nvPr/>
          </p:nvSpPr>
          <p:spPr>
            <a:xfrm>
              <a:off x="6822332" y="3562183"/>
              <a:ext cx="986207" cy="1394688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Global Scope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21C47145-08CF-413C-84CF-9A68CB17EA56}"/>
                </a:ext>
              </a:extLst>
            </p:cNvPr>
            <p:cNvSpPr/>
            <p:nvPr/>
          </p:nvSpPr>
          <p:spPr>
            <a:xfrm>
              <a:off x="6917442" y="4103932"/>
              <a:ext cx="766283" cy="74045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1BEA57-D8E7-4EDB-9E8A-2CF27E6A7A96}"/>
                </a:ext>
              </a:extLst>
            </p:cNvPr>
            <p:cNvSpPr/>
            <p:nvPr/>
          </p:nvSpPr>
          <p:spPr>
            <a:xfrm>
              <a:off x="6990346" y="4208468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 |</a:t>
              </a: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0493DBCF-65FE-4018-9139-6287FE82A0D7}"/>
                </a:ext>
              </a:extLst>
            </p:cNvPr>
            <p:cNvSpPr/>
            <p:nvPr/>
          </p:nvSpPr>
          <p:spPr>
            <a:xfrm>
              <a:off x="7408094" y="4041696"/>
              <a:ext cx="595353" cy="347207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744279 w 1124213"/>
                <a:gd name="connsiteY2" fmla="*/ 1060713 h 1081978"/>
                <a:gd name="connsiteX3" fmla="*/ 1124213 w 1124213"/>
                <a:gd name="connsiteY3" fmla="*/ 0 h 1081978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1124213 w 1124213"/>
                <a:gd name="connsiteY2" fmla="*/ 0 h 1081978"/>
                <a:gd name="connsiteX0" fmla="*/ 0 w 1124213"/>
                <a:gd name="connsiteY0" fmla="*/ 1081978 h 1303897"/>
                <a:gd name="connsiteX1" fmla="*/ 686149 w 1124213"/>
                <a:gd name="connsiteY1" fmla="*/ 1269301 h 1303897"/>
                <a:gd name="connsiteX2" fmla="*/ 1124213 w 1124213"/>
                <a:gd name="connsiteY2" fmla="*/ 0 h 1303897"/>
                <a:gd name="connsiteX0" fmla="*/ 0 w 1124213"/>
                <a:gd name="connsiteY0" fmla="*/ 1081978 h 1081978"/>
                <a:gd name="connsiteX1" fmla="*/ 686149 w 1124213"/>
                <a:gd name="connsiteY1" fmla="*/ 930077 h 1081978"/>
                <a:gd name="connsiteX2" fmla="*/ 1124213 w 1124213"/>
                <a:gd name="connsiteY2" fmla="*/ 0 h 1081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4213" h="1081978">
                  <a:moveTo>
                    <a:pt x="0" y="1081978"/>
                  </a:moveTo>
                  <a:cubicBezTo>
                    <a:pt x="209107" y="855150"/>
                    <a:pt x="498780" y="1110407"/>
                    <a:pt x="686149" y="930077"/>
                  </a:cubicBezTo>
                  <a:cubicBezTo>
                    <a:pt x="873518" y="749747"/>
                    <a:pt x="1002973" y="130162"/>
                    <a:pt x="1124213" y="0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47623B6-1FDD-4205-89DF-EB422755C08A}"/>
                </a:ext>
              </a:extLst>
            </p:cNvPr>
            <p:cNvSpPr/>
            <p:nvPr/>
          </p:nvSpPr>
          <p:spPr>
            <a:xfrm>
              <a:off x="6990347" y="4513269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f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|</a:t>
              </a: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7E21E0C-B9A9-4A7D-9C65-33578C5BBD91}"/>
                </a:ext>
              </a:extLst>
            </p:cNvPr>
            <p:cNvSpPr/>
            <p:nvPr/>
          </p:nvSpPr>
          <p:spPr>
            <a:xfrm rot="1716367">
              <a:off x="7415046" y="4569113"/>
              <a:ext cx="652150" cy="222862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E6EA5CA-4B10-4657-A67C-31A834BD4387}"/>
                </a:ext>
              </a:extLst>
            </p:cNvPr>
            <p:cNvSpPr/>
            <p:nvPr/>
          </p:nvSpPr>
          <p:spPr>
            <a:xfrm>
              <a:off x="7958203" y="3805737"/>
              <a:ext cx="831905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var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4469010-75D7-45A0-B419-C8AE69D50925}"/>
                </a:ext>
              </a:extLst>
            </p:cNvPr>
            <p:cNvSpPr/>
            <p:nvPr/>
          </p:nvSpPr>
          <p:spPr>
            <a:xfrm>
              <a:off x="7982758" y="4493478"/>
              <a:ext cx="1188420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lIns="45720" rIns="45720"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fn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() -&gt; void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CA8D1F4-0676-4351-9D50-B8F28BB78035}"/>
              </a:ext>
            </a:extLst>
          </p:cNvPr>
          <p:cNvSpPr txBox="1"/>
          <p:nvPr/>
        </p:nvSpPr>
        <p:spPr>
          <a:xfrm>
            <a:off x="127578" y="2307270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B2441C-4F87-4ACC-BB6F-F559F6FACFEA}"/>
              </a:ext>
            </a:extLst>
          </p:cNvPr>
          <p:cNvSpPr txBox="1"/>
          <p:nvPr/>
        </p:nvSpPr>
        <p:spPr>
          <a:xfrm>
            <a:off x="439471" y="4299103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789FC22-53C9-4A49-86F7-E2F0C139FD02}"/>
              </a:ext>
            </a:extLst>
          </p:cNvPr>
          <p:cNvSpPr txBox="1"/>
          <p:nvPr/>
        </p:nvSpPr>
        <p:spPr>
          <a:xfrm>
            <a:off x="6312205" y="2590796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4</a:t>
            </a:r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799B04CA-D4C8-4895-8E91-9F848B3A6F05}"/>
              </a:ext>
            </a:extLst>
          </p:cNvPr>
          <p:cNvSpPr/>
          <p:nvPr/>
        </p:nvSpPr>
        <p:spPr>
          <a:xfrm rot="5400000" flipH="1">
            <a:off x="6830059" y="4541497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5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AE29E4-E7C2-4268-9757-EA78D433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Walk the AST, much like the </a:t>
            </a:r>
            <a:r>
              <a:rPr lang="en-US" dirty="0" err="1"/>
              <a:t>unparse</a:t>
            </a:r>
            <a:r>
              <a:rPr lang="en-US" dirty="0"/>
              <a:t>() method</a:t>
            </a:r>
          </a:p>
          <a:p>
            <a:pPr lvl="1"/>
            <a:r>
              <a:rPr lang="en-US" dirty="0"/>
              <a:t>Augment AST nodes with a link to the relevant name in the symbol table</a:t>
            </a:r>
          </a:p>
          <a:p>
            <a:pPr lvl="1"/>
            <a:r>
              <a:rPr lang="en-US" dirty="0"/>
              <a:t>Build new entries into the symbol table when a declaration is encountered</a:t>
            </a:r>
          </a:p>
          <a:p>
            <a:pPr lvl="1"/>
            <a:r>
              <a:rPr lang="en-US" dirty="0"/>
              <a:t>Connect AST nodes to the entry they add or reference in the symbol table</a:t>
            </a:r>
          </a:p>
        </p:txBody>
      </p:sp>
    </p:spTree>
    <p:extLst>
      <p:ext uri="{BB962C8B-B14F-4D97-AF65-F5344CB8AC3E}">
        <p14:creationId xmlns:p14="http://schemas.microsoft.com/office/powerpoint/2010/main" val="818618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694337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749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7172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7148577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1212875" y="838925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253469" y="1366064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3347498" y="1460008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39621" y="1977384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911430" y="1928141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1575874" y="2026811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2487042" y="205329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3181513" y="2054996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722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1487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329538" y="1679215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722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1079203" y="343838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1841007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2705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3376788" y="1773159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3816182" y="1773159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1487244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2857178" y="2560210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3374345" y="2399463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3374345" y="2898413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3006038" y="2992903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3429707" y="2990778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3163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5786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3915752" y="3130143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4378161" y="3443294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3887969" y="3671893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4434941" y="367815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4130140" y="3443294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4378161" y="2352486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5441632" y="3122839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5185374" y="3603001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6239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5513196" y="3435990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5968510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7370578" y="4245515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7500959" y="512611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8010349" y="5096354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7719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7996313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5993115" y="4144755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6415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5939477" y="4686505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6552291" y="4692769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6181648" y="4457906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6455524" y="3916370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5981633" y="2352486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5968510" y="2352486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7364573" y="3131323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7990308" y="3444474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1117633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674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1266813" y="1265075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1601964" y="127153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3256222" y="1881194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3101490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3636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3661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3936748" y="188119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4331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4795240" y="2522632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5841017" y="2560210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5441632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5773479" y="3522150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5971910" y="3522661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6195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6774710" y="3828468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6592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6036292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6135896" y="2533150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7835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7620000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7859004" y="4755595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8017814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8150904" y="4642183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8113189" y="3529317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6326359" y="2333706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4402019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1916442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2003130" y="676791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836653" y="401654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836652" y="372107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4505976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688116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743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830432" y="531661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830431" y="502114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680339" y="5944108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735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822654" y="623723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1819470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2340152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3215175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2179817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1259633" y="6102220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1259633" y="4904844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1268963" y="5458407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1240971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1206975" y="4054634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7308589" y="5613364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4545214" y="4380034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1114004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1106227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7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(My) Terminology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E2F77F-9F4D-47F8-8246-9EC3D3E31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7973"/>
            <a:ext cx="5143329" cy="3182055"/>
          </a:xfrm>
        </p:spPr>
        <p:txBody>
          <a:bodyPr>
            <a:normAutofit/>
          </a:bodyPr>
          <a:lstStyle/>
          <a:p>
            <a:r>
              <a:rPr lang="en-US" sz="2400" dirty="0"/>
              <a:t>Symbol Table – the whole structure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Scope Table – A single map</a:t>
            </a:r>
          </a:p>
          <a:p>
            <a:endParaRPr lang="en-US" sz="2400" dirty="0"/>
          </a:p>
          <a:p>
            <a:r>
              <a:rPr lang="en-US" sz="2400" dirty="0"/>
              <a:t>Symbol Table Entry (AKA “Semantic Symbol”)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2EA32F-6021-303B-522D-525CCC786577}"/>
              </a:ext>
            </a:extLst>
          </p:cNvPr>
          <p:cNvSpPr/>
          <p:nvPr/>
        </p:nvSpPr>
        <p:spPr>
          <a:xfrm>
            <a:off x="1316915" y="4137019"/>
            <a:ext cx="851775" cy="347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0E7F8CC1-4D87-8912-B4F8-8498A5420419}"/>
              </a:ext>
            </a:extLst>
          </p:cNvPr>
          <p:cNvSpPr/>
          <p:nvPr/>
        </p:nvSpPr>
        <p:spPr>
          <a:xfrm>
            <a:off x="1372227" y="4225195"/>
            <a:ext cx="724726" cy="19575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C3F91D-DF34-C129-CFBA-1DD0373F92CC}"/>
              </a:ext>
            </a:extLst>
          </p:cNvPr>
          <p:cNvSpPr/>
          <p:nvPr/>
        </p:nvSpPr>
        <p:spPr>
          <a:xfrm>
            <a:off x="1347408" y="5372293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…</a:t>
            </a:r>
          </a:p>
          <a:p>
            <a:r>
              <a:rPr lang="en-US" sz="1400" dirty="0"/>
              <a:t>kind: …</a:t>
            </a:r>
          </a:p>
          <a:p>
            <a:r>
              <a:rPr lang="en-US" sz="1400" dirty="0"/>
              <a:t>type: …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54939FE-0C77-6043-5D8D-1A6A00B25EAC}"/>
              </a:ext>
            </a:extLst>
          </p:cNvPr>
          <p:cNvGrpSpPr/>
          <p:nvPr/>
        </p:nvGrpSpPr>
        <p:grpSpPr>
          <a:xfrm>
            <a:off x="5616692" y="2210722"/>
            <a:ext cx="3377815" cy="3542258"/>
            <a:chOff x="5725770" y="2390840"/>
            <a:chExt cx="3377815" cy="3542258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14:cNvPr>
                <p14:cNvContentPartPr/>
                <p14:nvPr/>
              </p14:nvContentPartPr>
              <p14:xfrm>
                <a:off x="7963312" y="2643960"/>
                <a:ext cx="360" cy="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953952" y="2634600"/>
                  <a:ext cx="19080" cy="190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92ABEA-8AC9-2360-EDB3-7F57F8FB37F3}"/>
                </a:ext>
              </a:extLst>
            </p:cNvPr>
            <p:cNvSpPr/>
            <p:nvPr/>
          </p:nvSpPr>
          <p:spPr>
            <a:xfrm>
              <a:off x="5739768" y="2590619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scope1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4AC2682E-89DD-CB61-588C-88AC6931550E}"/>
                </a:ext>
              </a:extLst>
            </p:cNvPr>
            <p:cNvSpPr/>
            <p:nvPr/>
          </p:nvSpPr>
          <p:spPr>
            <a:xfrm>
              <a:off x="5795080" y="2846779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860DEA3-2E50-42C7-DA33-389F6CCFFE37}"/>
                </a:ext>
              </a:extLst>
            </p:cNvPr>
            <p:cNvSpPr/>
            <p:nvPr/>
          </p:nvSpPr>
          <p:spPr>
            <a:xfrm>
              <a:off x="5882084" y="317921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f1 |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3F0BCD1-28DA-7999-E06A-9DACD017EFAC}"/>
                </a:ext>
              </a:extLst>
            </p:cNvPr>
            <p:cNvSpPr/>
            <p:nvPr/>
          </p:nvSpPr>
          <p:spPr>
            <a:xfrm>
              <a:off x="5882083" y="288374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v1 | 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FE370FD-2D98-727B-D725-6E592594CFE3}"/>
                </a:ext>
              </a:extLst>
            </p:cNvPr>
            <p:cNvSpPr/>
            <p:nvPr/>
          </p:nvSpPr>
          <p:spPr>
            <a:xfrm>
              <a:off x="7448650" y="23908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3E91387-5E16-16F5-6B02-BF325F9F3205}"/>
                </a:ext>
              </a:extLst>
            </p:cNvPr>
            <p:cNvSpPr/>
            <p:nvPr/>
          </p:nvSpPr>
          <p:spPr>
            <a:xfrm>
              <a:off x="5733547" y="3890687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scope2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DEAD01D-6531-0F6D-FD8C-1398F5F9AA60}"/>
                </a:ext>
              </a:extLst>
            </p:cNvPr>
            <p:cNvSpPr/>
            <p:nvPr/>
          </p:nvSpPr>
          <p:spPr>
            <a:xfrm>
              <a:off x="5788859" y="4146847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681850E-0A9B-38E9-A89F-B5D3998A8CDE}"/>
                </a:ext>
              </a:extLst>
            </p:cNvPr>
            <p:cNvSpPr/>
            <p:nvPr/>
          </p:nvSpPr>
          <p:spPr>
            <a:xfrm>
              <a:off x="5875863" y="447928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v3 |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7FE08D-951D-BC8F-2B4F-CD3EEC3839D5}"/>
                </a:ext>
              </a:extLst>
            </p:cNvPr>
            <p:cNvSpPr/>
            <p:nvPr/>
          </p:nvSpPr>
          <p:spPr>
            <a:xfrm>
              <a:off x="5875862" y="418381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v2 |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32C8207-103F-ECCE-DF26-26E512F0A031}"/>
                </a:ext>
              </a:extLst>
            </p:cNvPr>
            <p:cNvSpPr/>
            <p:nvPr/>
          </p:nvSpPr>
          <p:spPr>
            <a:xfrm>
              <a:off x="5725770" y="5106777"/>
              <a:ext cx="851775" cy="6433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scope3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74FEE7F6-3BFC-5F47-2AE5-AAADC7430720}"/>
                </a:ext>
              </a:extLst>
            </p:cNvPr>
            <p:cNvSpPr/>
            <p:nvPr/>
          </p:nvSpPr>
          <p:spPr>
            <a:xfrm>
              <a:off x="5781082" y="5362937"/>
              <a:ext cx="724726" cy="32351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960F988-5584-F019-20D4-73BFB61DB18C}"/>
                </a:ext>
              </a:extLst>
            </p:cNvPr>
            <p:cNvSpPr/>
            <p:nvPr/>
          </p:nvSpPr>
          <p:spPr>
            <a:xfrm>
              <a:off x="5868085" y="539990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v4 | 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DD1C0BE-13CD-D098-F120-03862059561B}"/>
                </a:ext>
              </a:extLst>
            </p:cNvPr>
            <p:cNvSpPr/>
            <p:nvPr/>
          </p:nvSpPr>
          <p:spPr>
            <a:xfrm>
              <a:off x="7385583" y="4063926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8A112B9-1A90-5F9B-6DDF-7A6C3B01EABE}"/>
                </a:ext>
              </a:extLst>
            </p:cNvPr>
            <p:cNvSpPr/>
            <p:nvPr/>
          </p:nvSpPr>
          <p:spPr>
            <a:xfrm>
              <a:off x="8260606" y="487882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E2CB08A-6443-2F59-93EF-568A3FD6C363}"/>
                </a:ext>
              </a:extLst>
            </p:cNvPr>
            <p:cNvSpPr/>
            <p:nvPr/>
          </p:nvSpPr>
          <p:spPr>
            <a:xfrm>
              <a:off x="7225248" y="52532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E2B4A1E-1A58-B547-707E-1EFF070FCBD5}"/>
                </a:ext>
              </a:extLst>
            </p:cNvPr>
            <p:cNvSpPr/>
            <p:nvPr/>
          </p:nvSpPr>
          <p:spPr>
            <a:xfrm>
              <a:off x="6305064" y="5264889"/>
              <a:ext cx="942391" cy="279919"/>
            </a:xfrm>
            <a:custGeom>
              <a:avLst/>
              <a:gdLst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643812 w 942391"/>
                <a:gd name="connsiteY2" fmla="*/ 242596 h 279919"/>
                <a:gd name="connsiteX3" fmla="*/ 942391 w 942391"/>
                <a:gd name="connsiteY3" fmla="*/ 0 h 279919"/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942391 w 942391"/>
                <a:gd name="connsiteY2" fmla="*/ 0 h 279919"/>
                <a:gd name="connsiteX0" fmla="*/ 0 w 942391"/>
                <a:gd name="connsiteY0" fmla="*/ 279919 h 279919"/>
                <a:gd name="connsiteX1" fmla="*/ 653142 w 942391"/>
                <a:gd name="connsiteY1" fmla="*/ 270588 h 279919"/>
                <a:gd name="connsiteX2" fmla="*/ 942391 w 942391"/>
                <a:gd name="connsiteY2" fmla="*/ 0 h 27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2391" h="279919">
                  <a:moveTo>
                    <a:pt x="0" y="279919"/>
                  </a:moveTo>
                  <a:cubicBezTo>
                    <a:pt x="156287" y="166396"/>
                    <a:pt x="496077" y="317241"/>
                    <a:pt x="653142" y="270588"/>
                  </a:cubicBezTo>
                  <a:cubicBezTo>
                    <a:pt x="810207" y="223935"/>
                    <a:pt x="833534" y="9719"/>
                    <a:pt x="942391" y="0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F646699-36FE-600E-4EFA-FD75FCEC8A0E}"/>
                </a:ext>
              </a:extLst>
            </p:cNvPr>
            <p:cNvSpPr/>
            <p:nvPr/>
          </p:nvSpPr>
          <p:spPr>
            <a:xfrm>
              <a:off x="6305064" y="4067513"/>
              <a:ext cx="1082351" cy="256735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82351"/>
                <a:gd name="connsiteY0" fmla="*/ 251927 h 254639"/>
                <a:gd name="connsiteX1" fmla="*/ 1082351 w 1082351"/>
                <a:gd name="connsiteY1" fmla="*/ 0 h 254639"/>
                <a:gd name="connsiteX0" fmla="*/ 0 w 1082351"/>
                <a:gd name="connsiteY0" fmla="*/ 254984 h 256735"/>
                <a:gd name="connsiteX1" fmla="*/ 1082351 w 1082351"/>
                <a:gd name="connsiteY1" fmla="*/ 3057 h 256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2351" h="256735">
                  <a:moveTo>
                    <a:pt x="0" y="254984"/>
                  </a:moveTo>
                  <a:cubicBezTo>
                    <a:pt x="584719" y="282975"/>
                    <a:pt x="357674" y="-34265"/>
                    <a:pt x="1082351" y="30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59AF1B99-6724-1FFA-A235-C6BE8A3E6913}"/>
                </a:ext>
              </a:extLst>
            </p:cNvPr>
            <p:cNvSpPr/>
            <p:nvPr/>
          </p:nvSpPr>
          <p:spPr>
            <a:xfrm>
              <a:off x="6314394" y="4621076"/>
              <a:ext cx="1950098" cy="313579"/>
            </a:xfrm>
            <a:custGeom>
              <a:avLst/>
              <a:gdLst>
                <a:gd name="connsiteX0" fmla="*/ 0 w 1950098"/>
                <a:gd name="connsiteY0" fmla="*/ 0 h 443288"/>
                <a:gd name="connsiteX1" fmla="*/ 587829 w 1950098"/>
                <a:gd name="connsiteY1" fmla="*/ 345233 h 443288"/>
                <a:gd name="connsiteX2" fmla="*/ 830425 w 1950098"/>
                <a:gd name="connsiteY2" fmla="*/ 121298 h 443288"/>
                <a:gd name="connsiteX3" fmla="*/ 1324947 w 1950098"/>
                <a:gd name="connsiteY3" fmla="*/ 438539 h 443288"/>
                <a:gd name="connsiteX4" fmla="*/ 1520890 w 1950098"/>
                <a:gd name="connsiteY4" fmla="*/ 317241 h 443288"/>
                <a:gd name="connsiteX5" fmla="*/ 1744825 w 1950098"/>
                <a:gd name="connsiteY5" fmla="*/ 391886 h 443288"/>
                <a:gd name="connsiteX6" fmla="*/ 1950098 w 1950098"/>
                <a:gd name="connsiteY6" fmla="*/ 261257 h 443288"/>
                <a:gd name="connsiteX0" fmla="*/ 0 w 1950098"/>
                <a:gd name="connsiteY0" fmla="*/ 0 h 439082"/>
                <a:gd name="connsiteX1" fmla="*/ 587829 w 1950098"/>
                <a:gd name="connsiteY1" fmla="*/ 345233 h 439082"/>
                <a:gd name="connsiteX2" fmla="*/ 1324947 w 1950098"/>
                <a:gd name="connsiteY2" fmla="*/ 438539 h 439082"/>
                <a:gd name="connsiteX3" fmla="*/ 1520890 w 1950098"/>
                <a:gd name="connsiteY3" fmla="*/ 317241 h 439082"/>
                <a:gd name="connsiteX4" fmla="*/ 1744825 w 1950098"/>
                <a:gd name="connsiteY4" fmla="*/ 391886 h 439082"/>
                <a:gd name="connsiteX5" fmla="*/ 1950098 w 1950098"/>
                <a:gd name="connsiteY5" fmla="*/ 261257 h 439082"/>
                <a:gd name="connsiteX0" fmla="*/ 0 w 1950098"/>
                <a:gd name="connsiteY0" fmla="*/ 0 h 439978"/>
                <a:gd name="connsiteX1" fmla="*/ 587829 w 1950098"/>
                <a:gd name="connsiteY1" fmla="*/ 345233 h 439978"/>
                <a:gd name="connsiteX2" fmla="*/ 1324947 w 1950098"/>
                <a:gd name="connsiteY2" fmla="*/ 438539 h 439978"/>
                <a:gd name="connsiteX3" fmla="*/ 1744825 w 1950098"/>
                <a:gd name="connsiteY3" fmla="*/ 391886 h 439978"/>
                <a:gd name="connsiteX4" fmla="*/ 1950098 w 1950098"/>
                <a:gd name="connsiteY4" fmla="*/ 261257 h 439978"/>
                <a:gd name="connsiteX0" fmla="*/ 0 w 1950098"/>
                <a:gd name="connsiteY0" fmla="*/ 0 h 441615"/>
                <a:gd name="connsiteX1" fmla="*/ 587829 w 1950098"/>
                <a:gd name="connsiteY1" fmla="*/ 345233 h 441615"/>
                <a:gd name="connsiteX2" fmla="*/ 1324947 w 1950098"/>
                <a:gd name="connsiteY2" fmla="*/ 438539 h 441615"/>
                <a:gd name="connsiteX3" fmla="*/ 1950098 w 1950098"/>
                <a:gd name="connsiteY3" fmla="*/ 261257 h 441615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13579"/>
                <a:gd name="connsiteX1" fmla="*/ 1026368 w 1950098"/>
                <a:gd name="connsiteY1" fmla="*/ 298580 h 313579"/>
                <a:gd name="connsiteX2" fmla="*/ 1950098 w 1950098"/>
                <a:gd name="connsiteY2" fmla="*/ 261257 h 31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0098" h="313579">
                  <a:moveTo>
                    <a:pt x="0" y="0"/>
                  </a:moveTo>
                  <a:cubicBezTo>
                    <a:pt x="812540" y="13218"/>
                    <a:pt x="701352" y="255037"/>
                    <a:pt x="1026368" y="298580"/>
                  </a:cubicBezTo>
                  <a:cubicBezTo>
                    <a:pt x="1351384" y="342123"/>
                    <a:pt x="1666292" y="278752"/>
                    <a:pt x="1950098" y="2612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154D3BA-EAC9-4DEF-8227-BB483CB7D5B0}"/>
                </a:ext>
              </a:extLst>
            </p:cNvPr>
            <p:cNvSpPr/>
            <p:nvPr/>
          </p:nvSpPr>
          <p:spPr>
            <a:xfrm>
              <a:off x="6286402" y="2734019"/>
              <a:ext cx="1142373" cy="341517"/>
            </a:xfrm>
            <a:custGeom>
              <a:avLst/>
              <a:gdLst>
                <a:gd name="connsiteX0" fmla="*/ 0 w 3265715"/>
                <a:gd name="connsiteY0" fmla="*/ 43461 h 976523"/>
                <a:gd name="connsiteX1" fmla="*/ 625151 w 3265715"/>
                <a:gd name="connsiteY1" fmla="*/ 80784 h 976523"/>
                <a:gd name="connsiteX2" fmla="*/ 793102 w 3265715"/>
                <a:gd name="connsiteY2" fmla="*/ 780580 h 976523"/>
                <a:gd name="connsiteX3" fmla="*/ 1772817 w 3265715"/>
                <a:gd name="connsiteY3" fmla="*/ 799241 h 976523"/>
                <a:gd name="connsiteX4" fmla="*/ 2313992 w 3265715"/>
                <a:gd name="connsiteY4" fmla="*/ 976523 h 976523"/>
                <a:gd name="connsiteX5" fmla="*/ 3265715 w 3265715"/>
                <a:gd name="connsiteY5" fmla="*/ 799241 h 976523"/>
                <a:gd name="connsiteX0" fmla="*/ 0 w 3265715"/>
                <a:gd name="connsiteY0" fmla="*/ 520799 h 1453861"/>
                <a:gd name="connsiteX1" fmla="*/ 755780 w 3265715"/>
                <a:gd name="connsiteY1" fmla="*/ 16946 h 1453861"/>
                <a:gd name="connsiteX2" fmla="*/ 793102 w 3265715"/>
                <a:gd name="connsiteY2" fmla="*/ 1257918 h 1453861"/>
                <a:gd name="connsiteX3" fmla="*/ 1772817 w 3265715"/>
                <a:gd name="connsiteY3" fmla="*/ 1276579 h 1453861"/>
                <a:gd name="connsiteX4" fmla="*/ 2313992 w 3265715"/>
                <a:gd name="connsiteY4" fmla="*/ 1453861 h 1453861"/>
                <a:gd name="connsiteX5" fmla="*/ 3265715 w 3265715"/>
                <a:gd name="connsiteY5" fmla="*/ 1276579 h 1453861"/>
                <a:gd name="connsiteX0" fmla="*/ 0 w 3265715"/>
                <a:gd name="connsiteY0" fmla="*/ 515646 h 1449409"/>
                <a:gd name="connsiteX1" fmla="*/ 755780 w 3265715"/>
                <a:gd name="connsiteY1" fmla="*/ 11793 h 1449409"/>
                <a:gd name="connsiteX2" fmla="*/ 1866122 w 3265715"/>
                <a:gd name="connsiteY2" fmla="*/ 254390 h 1449409"/>
                <a:gd name="connsiteX3" fmla="*/ 1772817 w 3265715"/>
                <a:gd name="connsiteY3" fmla="*/ 1271426 h 1449409"/>
                <a:gd name="connsiteX4" fmla="*/ 2313992 w 3265715"/>
                <a:gd name="connsiteY4" fmla="*/ 1448708 h 1449409"/>
                <a:gd name="connsiteX5" fmla="*/ 3265715 w 3265715"/>
                <a:gd name="connsiteY5" fmla="*/ 1271426 h 1449409"/>
                <a:gd name="connsiteX0" fmla="*/ 0 w 3265715"/>
                <a:gd name="connsiteY0" fmla="*/ 511799 h 1461105"/>
                <a:gd name="connsiteX1" fmla="*/ 755780 w 3265715"/>
                <a:gd name="connsiteY1" fmla="*/ 7946 h 1461105"/>
                <a:gd name="connsiteX2" fmla="*/ 1866122 w 3265715"/>
                <a:gd name="connsiteY2" fmla="*/ 250543 h 1461105"/>
                <a:gd name="connsiteX3" fmla="*/ 2155372 w 3265715"/>
                <a:gd name="connsiteY3" fmla="*/ 866362 h 1461105"/>
                <a:gd name="connsiteX4" fmla="*/ 2313992 w 3265715"/>
                <a:gd name="connsiteY4" fmla="*/ 1444861 h 1461105"/>
                <a:gd name="connsiteX5" fmla="*/ 3265715 w 3265715"/>
                <a:gd name="connsiteY5" fmla="*/ 1267579 h 1461105"/>
                <a:gd name="connsiteX0" fmla="*/ 0 w 3265715"/>
                <a:gd name="connsiteY0" fmla="*/ 511799 h 1267579"/>
                <a:gd name="connsiteX1" fmla="*/ 755780 w 3265715"/>
                <a:gd name="connsiteY1" fmla="*/ 7946 h 1267579"/>
                <a:gd name="connsiteX2" fmla="*/ 1866122 w 3265715"/>
                <a:gd name="connsiteY2" fmla="*/ 250543 h 1267579"/>
                <a:gd name="connsiteX3" fmla="*/ 2155372 w 3265715"/>
                <a:gd name="connsiteY3" fmla="*/ 866362 h 1267579"/>
                <a:gd name="connsiteX4" fmla="*/ 3265715 w 3265715"/>
                <a:gd name="connsiteY4" fmla="*/ 1267579 h 1267579"/>
                <a:gd name="connsiteX0" fmla="*/ 0 w 3265715"/>
                <a:gd name="connsiteY0" fmla="*/ 513532 h 1269312"/>
                <a:gd name="connsiteX1" fmla="*/ 755780 w 3265715"/>
                <a:gd name="connsiteY1" fmla="*/ 9679 h 1269312"/>
                <a:gd name="connsiteX2" fmla="*/ 1866122 w 3265715"/>
                <a:gd name="connsiteY2" fmla="*/ 252276 h 1269312"/>
                <a:gd name="connsiteX3" fmla="*/ 2360645 w 3265715"/>
                <a:gd name="connsiteY3" fmla="*/ 1082699 h 1269312"/>
                <a:gd name="connsiteX4" fmla="*/ 3265715 w 3265715"/>
                <a:gd name="connsiteY4" fmla="*/ 1269312 h 1269312"/>
                <a:gd name="connsiteX0" fmla="*/ 0 w 3265715"/>
                <a:gd name="connsiteY0" fmla="*/ 279578 h 1035358"/>
                <a:gd name="connsiteX1" fmla="*/ 1866122 w 3265715"/>
                <a:gd name="connsiteY1" fmla="*/ 18322 h 1035358"/>
                <a:gd name="connsiteX2" fmla="*/ 2360645 w 3265715"/>
                <a:gd name="connsiteY2" fmla="*/ 848745 h 1035358"/>
                <a:gd name="connsiteX3" fmla="*/ 3265715 w 3265715"/>
                <a:gd name="connsiteY3" fmla="*/ 1035358 h 1035358"/>
                <a:gd name="connsiteX0" fmla="*/ 0 w 3265715"/>
                <a:gd name="connsiteY0" fmla="*/ 209511 h 965291"/>
                <a:gd name="connsiteX1" fmla="*/ 1474237 w 3265715"/>
                <a:gd name="connsiteY1" fmla="*/ 22900 h 965291"/>
                <a:gd name="connsiteX2" fmla="*/ 2360645 w 3265715"/>
                <a:gd name="connsiteY2" fmla="*/ 778678 h 965291"/>
                <a:gd name="connsiteX3" fmla="*/ 3265715 w 3265715"/>
                <a:gd name="connsiteY3" fmla="*/ 965291 h 965291"/>
                <a:gd name="connsiteX0" fmla="*/ 0 w 3265715"/>
                <a:gd name="connsiteY0" fmla="*/ 200188 h 955968"/>
                <a:gd name="connsiteX1" fmla="*/ 1474237 w 3265715"/>
                <a:gd name="connsiteY1" fmla="*/ 13577 h 955968"/>
                <a:gd name="connsiteX2" fmla="*/ 2360645 w 3265715"/>
                <a:gd name="connsiteY2" fmla="*/ 769355 h 955968"/>
                <a:gd name="connsiteX3" fmla="*/ 3265715 w 3265715"/>
                <a:gd name="connsiteY3" fmla="*/ 955968 h 955968"/>
                <a:gd name="connsiteX0" fmla="*/ 0 w 3265715"/>
                <a:gd name="connsiteY0" fmla="*/ 203684 h 959464"/>
                <a:gd name="connsiteX1" fmla="*/ 1474237 w 3265715"/>
                <a:gd name="connsiteY1" fmla="*/ 17073 h 959464"/>
                <a:gd name="connsiteX2" fmla="*/ 2481943 w 3265715"/>
                <a:gd name="connsiteY2" fmla="*/ 670215 h 959464"/>
                <a:gd name="connsiteX3" fmla="*/ 3265715 w 3265715"/>
                <a:gd name="connsiteY3" fmla="*/ 959464 h 959464"/>
                <a:gd name="connsiteX0" fmla="*/ 0 w 3265715"/>
                <a:gd name="connsiteY0" fmla="*/ 194965 h 950745"/>
                <a:gd name="connsiteX1" fmla="*/ 1679511 w 3265715"/>
                <a:gd name="connsiteY1" fmla="*/ 17684 h 950745"/>
                <a:gd name="connsiteX2" fmla="*/ 2481943 w 3265715"/>
                <a:gd name="connsiteY2" fmla="*/ 661496 h 950745"/>
                <a:gd name="connsiteX3" fmla="*/ 3265715 w 3265715"/>
                <a:gd name="connsiteY3" fmla="*/ 950745 h 950745"/>
                <a:gd name="connsiteX0" fmla="*/ 0 w 3265715"/>
                <a:gd name="connsiteY0" fmla="*/ 212442 h 968222"/>
                <a:gd name="connsiteX1" fmla="*/ 1679511 w 3265715"/>
                <a:gd name="connsiteY1" fmla="*/ 35161 h 968222"/>
                <a:gd name="connsiteX2" fmla="*/ 3265715 w 3265715"/>
                <a:gd name="connsiteY2" fmla="*/ 968222 h 968222"/>
                <a:gd name="connsiteX0" fmla="*/ 0 w 3265715"/>
                <a:gd name="connsiteY0" fmla="*/ 212442 h 989838"/>
                <a:gd name="connsiteX1" fmla="*/ 1679511 w 3265715"/>
                <a:gd name="connsiteY1" fmla="*/ 35161 h 989838"/>
                <a:gd name="connsiteX2" fmla="*/ 3265715 w 3265715"/>
                <a:gd name="connsiteY2" fmla="*/ 968222 h 989838"/>
                <a:gd name="connsiteX0" fmla="*/ 0 w 2118319"/>
                <a:gd name="connsiteY0" fmla="*/ 212442 h 212442"/>
                <a:gd name="connsiteX1" fmla="*/ 1679511 w 2118319"/>
                <a:gd name="connsiteY1" fmla="*/ 35161 h 212442"/>
                <a:gd name="connsiteX2" fmla="*/ 2118319 w 2118319"/>
                <a:gd name="connsiteY2" fmla="*/ 27445 h 212442"/>
                <a:gd name="connsiteX0" fmla="*/ 0 w 2118319"/>
                <a:gd name="connsiteY0" fmla="*/ 184997 h 184997"/>
                <a:gd name="connsiteX1" fmla="*/ 2118319 w 2118319"/>
                <a:gd name="connsiteY1" fmla="*/ 0 h 184997"/>
                <a:gd name="connsiteX0" fmla="*/ 0 w 2118319"/>
                <a:gd name="connsiteY0" fmla="*/ 359093 h 359093"/>
                <a:gd name="connsiteX1" fmla="*/ 2118319 w 2118319"/>
                <a:gd name="connsiteY1" fmla="*/ 174096 h 359093"/>
                <a:gd name="connsiteX0" fmla="*/ 0 w 2118319"/>
                <a:gd name="connsiteY0" fmla="*/ 329958 h 347118"/>
                <a:gd name="connsiteX1" fmla="*/ 2118319 w 2118319"/>
                <a:gd name="connsiteY1" fmla="*/ 144961 h 347118"/>
                <a:gd name="connsiteX0" fmla="*/ 0 w 1142373"/>
                <a:gd name="connsiteY0" fmla="*/ 426392 h 441589"/>
                <a:gd name="connsiteX1" fmla="*/ 1142373 w 1142373"/>
                <a:gd name="connsiteY1" fmla="*/ 131491 h 441589"/>
                <a:gd name="connsiteX0" fmla="*/ 0 w 1142373"/>
                <a:gd name="connsiteY0" fmla="*/ 319519 h 341517"/>
                <a:gd name="connsiteX1" fmla="*/ 1142373 w 1142373"/>
                <a:gd name="connsiteY1" fmla="*/ 24618 h 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42373" h="341517">
                  <a:moveTo>
                    <a:pt x="0" y="319519"/>
                  </a:moveTo>
                  <a:cubicBezTo>
                    <a:pt x="609391" y="460076"/>
                    <a:pt x="436267" y="-124731"/>
                    <a:pt x="1142373" y="24618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8FA58DD-0619-2768-0291-37B33E4E7261}"/>
                </a:ext>
              </a:extLst>
            </p:cNvPr>
            <p:cNvSpPr/>
            <p:nvPr/>
          </p:nvSpPr>
          <p:spPr>
            <a:xfrm>
              <a:off x="6252406" y="3293347"/>
              <a:ext cx="641122" cy="227449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07706"/>
                <a:gd name="connsiteY0" fmla="*/ 345233 h 345233"/>
                <a:gd name="connsiteX1" fmla="*/ 1007706 w 1007706"/>
                <a:gd name="connsiteY1" fmla="*/ 0 h 345233"/>
                <a:gd name="connsiteX0" fmla="*/ 0 w 597160"/>
                <a:gd name="connsiteY0" fmla="*/ 251927 h 251927"/>
                <a:gd name="connsiteX1" fmla="*/ 597160 w 597160"/>
                <a:gd name="connsiteY1" fmla="*/ 0 h 251927"/>
                <a:gd name="connsiteX0" fmla="*/ 0 w 597160"/>
                <a:gd name="connsiteY0" fmla="*/ 93307 h 93307"/>
                <a:gd name="connsiteX1" fmla="*/ 597160 w 597160"/>
                <a:gd name="connsiteY1" fmla="*/ 0 h 93307"/>
                <a:gd name="connsiteX0" fmla="*/ 0 w 597160"/>
                <a:gd name="connsiteY0" fmla="*/ 93307 h 194921"/>
                <a:gd name="connsiteX1" fmla="*/ 597160 w 597160"/>
                <a:gd name="connsiteY1" fmla="*/ 0 h 194921"/>
                <a:gd name="connsiteX0" fmla="*/ 0 w 641122"/>
                <a:gd name="connsiteY0" fmla="*/ 1110 h 340840"/>
                <a:gd name="connsiteX1" fmla="*/ 641122 w 641122"/>
                <a:gd name="connsiteY1" fmla="*/ 211138 h 340840"/>
                <a:gd name="connsiteX0" fmla="*/ 0 w 641122"/>
                <a:gd name="connsiteY0" fmla="*/ 23050 h 233078"/>
                <a:gd name="connsiteX1" fmla="*/ 641122 w 641122"/>
                <a:gd name="connsiteY1" fmla="*/ 233078 h 233078"/>
                <a:gd name="connsiteX0" fmla="*/ 0 w 641122"/>
                <a:gd name="connsiteY0" fmla="*/ 2688 h 212911"/>
                <a:gd name="connsiteX1" fmla="*/ 641122 w 641122"/>
                <a:gd name="connsiteY1" fmla="*/ 212716 h 212911"/>
                <a:gd name="connsiteX0" fmla="*/ 0 w 641122"/>
                <a:gd name="connsiteY0" fmla="*/ 17264 h 227449"/>
                <a:gd name="connsiteX1" fmla="*/ 641122 w 641122"/>
                <a:gd name="connsiteY1" fmla="*/ 227292 h 227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41122" h="227449">
                  <a:moveTo>
                    <a:pt x="0" y="17264"/>
                  </a:moveTo>
                  <a:cubicBezTo>
                    <a:pt x="480407" y="-75385"/>
                    <a:pt x="374961" y="235428"/>
                    <a:pt x="641122" y="227292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1652D96-F685-E672-8B57-8430E6DA297E}"/>
                </a:ext>
              </a:extLst>
            </p:cNvPr>
            <p:cNvCxnSpPr>
              <a:cxnSpLocks/>
              <a:stCxn id="35" idx="2"/>
              <a:endCxn id="40" idx="0"/>
            </p:cNvCxnSpPr>
            <p:nvPr/>
          </p:nvCxnSpPr>
          <p:spPr>
            <a:xfrm flipH="1">
              <a:off x="6159435" y="3505019"/>
              <a:ext cx="6221" cy="38566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9B3FA8B-A735-5D0F-9108-0BE6A2833769}"/>
                </a:ext>
              </a:extLst>
            </p:cNvPr>
            <p:cNvCxnSpPr>
              <a:cxnSpLocks/>
              <a:stCxn id="40" idx="2"/>
              <a:endCxn id="44" idx="0"/>
            </p:cNvCxnSpPr>
            <p:nvPr/>
          </p:nvCxnSpPr>
          <p:spPr>
            <a:xfrm flipH="1">
              <a:off x="6151658" y="4805087"/>
              <a:ext cx="7777" cy="30169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84CCD93-5943-34A1-2493-50D44DF737D8}"/>
                </a:ext>
              </a:extLst>
            </p:cNvPr>
            <p:cNvSpPr/>
            <p:nvPr/>
          </p:nvSpPr>
          <p:spPr>
            <a:xfrm>
              <a:off x="6912258" y="316389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</p:grpSp>
      <p:pic>
        <p:nvPicPr>
          <p:cNvPr id="213" name="Picture 212">
            <a:extLst>
              <a:ext uri="{FF2B5EF4-FFF2-40B4-BE49-F238E27FC236}">
                <a16:creationId xmlns:a16="http://schemas.microsoft.com/office/drawing/2014/main" id="{7F5DD459-1DDE-86CB-1D7D-8715F38D33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2990" y="2835440"/>
            <a:ext cx="705700" cy="76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44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 Suggestions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59B0A5-7B8F-4A34-ADFF-D405EFF6A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Two approaches</a:t>
            </a:r>
          </a:p>
          <a:p>
            <a:r>
              <a:rPr lang="en-US" dirty="0"/>
              <a:t>A </a:t>
            </a:r>
            <a:r>
              <a:rPr lang="en-US" dirty="0" err="1"/>
              <a:t>nameAnalysis</a:t>
            </a:r>
            <a:r>
              <a:rPr lang="en-US" dirty="0"/>
              <a:t> method for each </a:t>
            </a:r>
            <a:r>
              <a:rPr lang="en-US" dirty="0" err="1"/>
              <a:t>ASTNode</a:t>
            </a:r>
            <a:r>
              <a:rPr lang="en-US" dirty="0"/>
              <a:t> subclass</a:t>
            </a:r>
          </a:p>
          <a:p>
            <a:pPr lvl="1"/>
            <a:r>
              <a:rPr lang="en-US" dirty="0"/>
              <a:t>Override as appropriate</a:t>
            </a:r>
          </a:p>
          <a:p>
            <a:r>
              <a:rPr lang="en-US" dirty="0"/>
              <a:t>The use of the visitor pattern</a:t>
            </a:r>
          </a:p>
        </p:txBody>
      </p:sp>
    </p:spTree>
    <p:extLst>
      <p:ext uri="{BB962C8B-B14F-4D97-AF65-F5344CB8AC3E}">
        <p14:creationId xmlns:p14="http://schemas.microsoft.com/office/powerpoint/2010/main" val="3929893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694337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749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7172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7148577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1212875" y="838925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253469" y="1366064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3347498" y="1460008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39621" y="1977384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911430" y="1928141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1575874" y="2026811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2487042" y="205329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3181513" y="2054996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722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1487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329538" y="1679215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722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1079203" y="343838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1841007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2705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3376788" y="1773159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3816182" y="1773159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1487244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2857178" y="2560210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3374345" y="2399463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3374345" y="2898413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3006038" y="2992903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3429707" y="2990778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3163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5786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3915752" y="3130143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4378161" y="3443294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3887969" y="3671893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4434941" y="367815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4130140" y="3443294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4378161" y="2352486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5441632" y="3122839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5185374" y="3603001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6239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5513196" y="3435990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5968510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7370578" y="4245515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7500959" y="512611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8010349" y="5096354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7719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7996313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5993115" y="4144755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6415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5939477" y="4686505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6552291" y="4692769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6181648" y="4457906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6455524" y="3916370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5981633" y="2352486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5968510" y="2352486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7364573" y="3131323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7990308" y="3444474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1117633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674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1266813" y="1265075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1601964" y="127153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3256222" y="1881194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3101490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3636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3661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3936748" y="188119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4331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4795240" y="2522632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5841017" y="2560210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5441632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5773479" y="3522150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5971910" y="3522661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6195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6774710" y="3828468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6592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6036292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6135896" y="2533150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7835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7620000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7859004" y="4755595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8017814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8150904" y="4642183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8113189" y="3529317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6326359" y="2333706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4402019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1916442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2003130" y="676791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836653" y="401654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836652" y="372107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4505976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688116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743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830432" y="531661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830431" y="502114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680339" y="5944108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735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822654" y="623723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1819470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2340152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3215175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2179817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1259633" y="6102220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1259633" y="4904844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1268963" y="5458407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1240971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1206975" y="4054634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7308589" y="5613364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4545214" y="4380034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1114004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1106227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13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BA817C-28F9-4E79-81C3-3FA15F48F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Described an analysis for enforcing static scoping</a:t>
            </a:r>
          </a:p>
          <a:p>
            <a:r>
              <a:rPr lang="en-US" dirty="0"/>
              <a:t>Demonstrated a way to implement the analysis as a walk over the AST </a:t>
            </a:r>
          </a:p>
        </p:txBody>
      </p:sp>
    </p:spTree>
    <p:extLst>
      <p:ext uri="{BB962C8B-B14F-4D97-AF65-F5344CB8AC3E}">
        <p14:creationId xmlns:p14="http://schemas.microsoft.com/office/powerpoint/2010/main" val="3291531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05" y="7374"/>
            <a:ext cx="9578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646" y="4801804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Semantic Analysis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Next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AB30-93DC-E482-E748-0C9AE3CBE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Type Systems</a:t>
            </a:r>
          </a:p>
          <a:p>
            <a:r>
              <a:rPr lang="en-US" dirty="0"/>
              <a:t>What type systems are</a:t>
            </a:r>
          </a:p>
          <a:p>
            <a:r>
              <a:rPr lang="en-US" dirty="0"/>
              <a:t>Why we use them</a:t>
            </a:r>
          </a:p>
          <a:p>
            <a:r>
              <a:rPr lang="en-US" dirty="0"/>
              <a:t>The type system for our language</a:t>
            </a:r>
          </a:p>
        </p:txBody>
      </p:sp>
    </p:spTree>
    <p:extLst>
      <p:ext uri="{BB962C8B-B14F-4D97-AF65-F5344CB8AC3E}">
        <p14:creationId xmlns:p14="http://schemas.microsoft.com/office/powerpoint/2010/main" val="3684373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6279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65589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8720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17941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76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3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A1618F-325F-2F8C-F7E8-6034387AEAD0}"/>
              </a:ext>
            </a:extLst>
          </p:cNvPr>
          <p:cNvSpPr txBox="1"/>
          <p:nvPr/>
        </p:nvSpPr>
        <p:spPr>
          <a:xfrm>
            <a:off x="1070919" y="1499284"/>
            <a:ext cx="3757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P3 Questions</a:t>
            </a:r>
          </a:p>
          <a:p>
            <a:r>
              <a:rPr lang="en-US" dirty="0"/>
              <a:t>- The </a:t>
            </a:r>
            <a:r>
              <a:rPr lang="en-US" dirty="0" err="1"/>
              <a:t>POSTDec</a:t>
            </a:r>
            <a:r>
              <a:rPr lang="en-US" dirty="0"/>
              <a:t> operator</a:t>
            </a:r>
          </a:p>
          <a:p>
            <a:r>
              <a:rPr lang="en-US" dirty="0"/>
              <a:t>- The MAGIC operator</a:t>
            </a:r>
          </a:p>
          <a:p>
            <a:r>
              <a:rPr lang="en-US" dirty="0"/>
              <a:t>- Class-type variables and declarations</a:t>
            </a:r>
          </a:p>
        </p:txBody>
      </p:sp>
    </p:spTree>
    <p:extLst>
      <p:ext uri="{BB962C8B-B14F-4D97-AF65-F5344CB8AC3E}">
        <p14:creationId xmlns:p14="http://schemas.microsoft.com/office/powerpoint/2010/main" val="127767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6931257" y="6462922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9468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Issues of Scope</a:t>
            </a:r>
          </a:p>
          <a:p>
            <a:r>
              <a:rPr lang="en-US" dirty="0"/>
              <a:t>Scheme</a:t>
            </a:r>
          </a:p>
          <a:p>
            <a:r>
              <a:rPr lang="en-US" dirty="0"/>
              <a:t>Shadowing</a:t>
            </a:r>
          </a:p>
          <a:p>
            <a:r>
              <a:rPr lang="en-US" dirty="0"/>
              <a:t>Overloading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955" y="5168925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D1D72E-6481-41CE-AE23-830690F75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4634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Lecture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Review – Scope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784758-980B-4410-A19E-BAB9E15EECE4}"/>
              </a:ext>
            </a:extLst>
          </p:cNvPr>
          <p:cNvSpPr/>
          <p:nvPr/>
        </p:nvSpPr>
        <p:spPr>
          <a:xfrm>
            <a:off x="1515979" y="3906253"/>
            <a:ext cx="3473116" cy="2133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Scope properties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scope affects semantics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High-level scope rules for our language</a:t>
            </a:r>
          </a:p>
        </p:txBody>
      </p:sp>
    </p:spTree>
    <p:extLst>
      <p:ext uri="{BB962C8B-B14F-4D97-AF65-F5344CB8AC3E}">
        <p14:creationId xmlns:p14="http://schemas.microsoft.com/office/powerpoint/2010/main" val="294837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Outline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Lecture Overview – Semantic 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473521" y="5601678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9468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Name Analysis</a:t>
            </a:r>
          </a:p>
          <a:p>
            <a:r>
              <a:rPr lang="en-US" dirty="0"/>
              <a:t>Enforcing scope</a:t>
            </a:r>
          </a:p>
          <a:p>
            <a:pPr marL="0" indent="0">
              <a:buNone/>
            </a:pPr>
            <a:r>
              <a:rPr lang="en-US" b="1" dirty="0"/>
              <a:t>Symbol Table</a:t>
            </a:r>
          </a:p>
          <a:p>
            <a:r>
              <a:rPr lang="en-US" dirty="0"/>
              <a:t>What it is</a:t>
            </a:r>
          </a:p>
          <a:p>
            <a:r>
              <a:rPr lang="en-US" dirty="0"/>
              <a:t>What it does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4307681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43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Name Analysis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110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Idea:</a:t>
            </a:r>
          </a:p>
          <a:p>
            <a:r>
              <a:rPr lang="en-US" dirty="0"/>
              <a:t>Associates IDs with their uses in the program</a:t>
            </a:r>
          </a:p>
          <a:p>
            <a:pPr lvl="1"/>
            <a:r>
              <a:rPr lang="en-US" dirty="0"/>
              <a:t>i.e. Emplace symbol table entries</a:t>
            </a:r>
          </a:p>
          <a:p>
            <a:r>
              <a:rPr lang="en-US" dirty="0"/>
              <a:t>Implemented as an AST pass</a:t>
            </a:r>
          </a:p>
          <a:p>
            <a:pPr marL="0" indent="0">
              <a:buNone/>
            </a:pPr>
            <a:r>
              <a:rPr lang="en-US" b="1" dirty="0"/>
              <a:t>Purpose:</a:t>
            </a:r>
            <a:endParaRPr lang="en-US" dirty="0"/>
          </a:p>
          <a:p>
            <a:r>
              <a:rPr lang="en-US" dirty="0"/>
              <a:t>Needed for code generation</a:t>
            </a:r>
          </a:p>
          <a:p>
            <a:r>
              <a:rPr lang="en-US" dirty="0"/>
              <a:t>Catch some obvious errors </a:t>
            </a:r>
          </a:p>
          <a:p>
            <a:pPr lvl="1">
              <a:buFontTx/>
              <a:buChar char="-"/>
            </a:pPr>
            <a:r>
              <a:rPr lang="en-US" dirty="0"/>
              <a:t>(undeclared IDs)</a:t>
            </a:r>
          </a:p>
        </p:txBody>
      </p:sp>
      <p:pic>
        <p:nvPicPr>
          <p:cNvPr id="3074" name="Picture 2" descr="Image result for hello my name is">
            <a:extLst>
              <a:ext uri="{FF2B5EF4-FFF2-40B4-BE49-F238E27FC236}">
                <a16:creationId xmlns:a16="http://schemas.microsoft.com/office/drawing/2014/main" id="{302905E0-79E3-4331-A7F4-E43BA8996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273" y="2754504"/>
            <a:ext cx="3518248" cy="1951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425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able&#10;&#10;Description automatically generated">
            <a:extLst>
              <a:ext uri="{FF2B5EF4-FFF2-40B4-BE49-F238E27FC236}">
                <a16:creationId xmlns:a16="http://schemas.microsoft.com/office/drawing/2014/main" id="{A6AB8F69-8339-41DC-8FF2-B6DF0677F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334" y="2424224"/>
            <a:ext cx="3538378" cy="215841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11087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node needs information from outside of its subtree</a:t>
            </a:r>
          </a:p>
          <a:p>
            <a:r>
              <a:rPr lang="en-US" dirty="0"/>
              <a:t>The definition of a identifiers needs to be connected to its occurrences</a:t>
            </a:r>
          </a:p>
          <a:p>
            <a:r>
              <a:rPr lang="en-US" dirty="0"/>
              <a:t>We need a data structure to propagate such context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374612-E79A-44C7-8DDA-2F25F483FAE9}"/>
              </a:ext>
            </a:extLst>
          </p:cNvPr>
          <p:cNvSpPr txBox="1">
            <a:spLocks/>
          </p:cNvSpPr>
          <p:nvPr/>
        </p:nvSpPr>
        <p:spPr>
          <a:xfrm>
            <a:off x="628650" y="80430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Recognizing Identifier Context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1A2571-AED3-4279-B8D2-DA472F31D3B4}"/>
              </a:ext>
            </a:extLst>
          </p:cNvPr>
          <p:cNvSpPr txBox="1">
            <a:spLocks/>
          </p:cNvSpPr>
          <p:nvPr/>
        </p:nvSpPr>
        <p:spPr>
          <a:xfrm>
            <a:off x="609600" y="1646285"/>
            <a:ext cx="7811386" cy="671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A Context-Free Grammar is… context free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6CFED9-524B-4369-99BE-37772B74EDEA}"/>
              </a:ext>
            </a:extLst>
          </p:cNvPr>
          <p:cNvSpPr txBox="1"/>
          <p:nvPr/>
        </p:nvSpPr>
        <p:spPr>
          <a:xfrm>
            <a:off x="3168499" y="5571462"/>
            <a:ext cx="3081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There’s lots of ways to do this! </a:t>
            </a:r>
          </a:p>
          <a:p>
            <a:pPr algn="ctr"/>
            <a:r>
              <a:rPr lang="en-US" dirty="0"/>
              <a:t>We’ll just cover 1 way</a:t>
            </a:r>
          </a:p>
        </p:txBody>
      </p:sp>
    </p:spTree>
    <p:extLst>
      <p:ext uri="{BB962C8B-B14F-4D97-AF65-F5344CB8AC3E}">
        <p14:creationId xmlns:p14="http://schemas.microsoft.com/office/powerpoint/2010/main" val="4198868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D38392-38A9-4EB5-9FE7-CE782C95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25127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Repository of semantic symbol information</a:t>
            </a:r>
          </a:p>
          <a:p>
            <a:r>
              <a:rPr lang="en-US" dirty="0"/>
              <a:t>Populated during a walk of the AST</a:t>
            </a:r>
          </a:p>
          <a:p>
            <a:r>
              <a:rPr lang="en-US" dirty="0"/>
              <a:t>Propagates context-sensitive information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07E9B5F-B3BF-4091-9A0E-AB304ADD0A01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2C53577-4301-4DC9-89FB-546B63D772A3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D823D25-97B7-4066-895B-148810C35431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8E3C122-AB2A-49E4-8851-D1182449540F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C9CF57-6055-4CA2-9D20-EE36AAEDD2B4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09BF3FC-A1D6-41CE-9C14-B6429D0A5BEA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E4E45AA-6414-4C1D-8AEB-4E9700859371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1FC2CBC-059F-417C-86CA-CE904E1AB2D2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B962B80B-7B0B-4891-8858-B3E4C1BB57F7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0835F18-7265-4AFB-8B99-4BF537EF734C}"/>
              </a:ext>
            </a:extLst>
          </p:cNvPr>
          <p:cNvCxnSpPr>
            <a:cxnSpLocks/>
            <a:stCxn id="40" idx="2"/>
            <a:endCxn id="42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B356094-CF19-4DF4-8093-F921A7E9D5CC}"/>
              </a:ext>
            </a:extLst>
          </p:cNvPr>
          <p:cNvCxnSpPr>
            <a:cxnSpLocks/>
            <a:stCxn id="38" idx="2"/>
            <a:endCxn id="40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A092BAE-ADA9-4F35-8C36-CBA00DA0A786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DC068BEA-EAE6-40BC-AF94-A80C49AD31F7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3226C21-5845-4920-AFDA-9D4D63B17451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D42D169-95D4-4211-ABB3-B2BEA04F5FF5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532FD2D-EFEC-42F8-93C7-DE46CAD605BD}"/>
              </a:ext>
            </a:extLst>
          </p:cNvPr>
          <p:cNvCxnSpPr>
            <a:cxnSpLocks/>
            <a:stCxn id="47" idx="2"/>
            <a:endCxn id="48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21B45EE-A719-45D8-97E3-6B074F6FEB80}"/>
              </a:ext>
            </a:extLst>
          </p:cNvPr>
          <p:cNvCxnSpPr>
            <a:cxnSpLocks/>
            <a:stCxn id="47" idx="2"/>
            <a:endCxn id="49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51EBFA5-42B6-43EF-AC0A-8B97634E5901}"/>
              </a:ext>
            </a:extLst>
          </p:cNvPr>
          <p:cNvCxnSpPr>
            <a:cxnSpLocks/>
            <a:stCxn id="38" idx="2"/>
            <a:endCxn id="47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134CB489-2A5B-4B5E-9BE0-F1FF70A30777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FEE2D4-6C06-4AB0-A774-AB6A43AF5DF9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FE45DC6-23D3-4A85-86FE-0564AC5895F7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75983B73-EA60-4F5F-BAAF-9F93562E2A66}"/>
              </a:ext>
            </a:extLst>
          </p:cNvPr>
          <p:cNvSpPr/>
          <p:nvPr/>
        </p:nvSpPr>
        <p:spPr>
          <a:xfrm>
            <a:off x="3231107" y="5082930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1835231-E3D4-4933-89B1-07D00C467FCF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39D3D5F-8B36-4300-8E68-DA598A84AE6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CFAD26-970B-41FD-92BE-F2CF3EFFE69C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DB0CCD2-D77C-4F63-B166-80FE82093249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B21A7F4-11DD-4400-98DA-4DDD1BE371E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1C1EA43-6D4A-403F-A52C-6A0A3CD95506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323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49631</TotalTime>
  <Words>1276</Words>
  <Application>Microsoft Office PowerPoint</Application>
  <PresentationFormat>On-screen Show (4:3)</PresentationFormat>
  <Paragraphs>423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Courier New</vt:lpstr>
      <vt:lpstr>Garamond</vt:lpstr>
      <vt:lpstr>Office Theme</vt:lpstr>
      <vt:lpstr>Check-In Scope Review</vt:lpstr>
      <vt:lpstr>Semantic Analysis</vt:lpstr>
      <vt:lpstr>Announcements Administrivia</vt:lpstr>
      <vt:lpstr>Announcements Administrivia</vt:lpstr>
      <vt:lpstr>Last Lecture Lecture Review – Scope</vt:lpstr>
      <vt:lpstr>Lecture Outline Lecture Overview – Semantic Analysis</vt:lpstr>
      <vt:lpstr>Name Analysis Semantic Analysis</vt:lpstr>
      <vt:lpstr>PowerPoint Presentation</vt:lpstr>
      <vt:lpstr>The Compiler’s Symbol Table Semantic Analysis</vt:lpstr>
      <vt:lpstr>The Compiler’s Symbol Table Semantic Analysis</vt:lpstr>
      <vt:lpstr>The Compiler’s Symbol Table Semantic Analysis</vt:lpstr>
      <vt:lpstr>Symbol Table: A “Snapshot” of Scope Types – Name Analysis</vt:lpstr>
      <vt:lpstr>Symbol Table: Scopes “Sub-tables” Semantic Analysis -  Name Analysis</vt:lpstr>
      <vt:lpstr>Implementation Semantic Analysis -  Name Analysis</vt:lpstr>
      <vt:lpstr>Example Name Analysis</vt:lpstr>
      <vt:lpstr>(My) Terminology Name Analysis - Implementation</vt:lpstr>
      <vt:lpstr>Implementation Suggestions Name Analysis - Implementation</vt:lpstr>
      <vt:lpstr>Example Name Analysis - Implementation</vt:lpstr>
      <vt:lpstr>Summary Name Analysis – Wrap-Up</vt:lpstr>
      <vt:lpstr>Next Time Name Analysis – Wrap-Up</vt:lpstr>
      <vt:lpstr>Scratch Page Name Analysis – Scratch</vt:lpstr>
      <vt:lpstr>Scratch Page Name Analysis – Scratch</vt:lpstr>
      <vt:lpstr>Scratch Page Name Analysis – Scratch</vt:lpstr>
      <vt:lpstr>Scratch Page Name Analysis – Scratch</vt:lpstr>
      <vt:lpstr>Scratch Page Name Analysis – Scratch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821</cp:revision>
  <cp:lastPrinted>2018-08-29T18:10:22Z</cp:lastPrinted>
  <dcterms:created xsi:type="dcterms:W3CDTF">2018-07-19T03:57:05Z</dcterms:created>
  <dcterms:modified xsi:type="dcterms:W3CDTF">2024-09-30T21:19:59Z</dcterms:modified>
</cp:coreProperties>
</file>