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959" r:id="rId2"/>
    <p:sldId id="961" r:id="rId3"/>
    <p:sldId id="931" r:id="rId4"/>
    <p:sldId id="257" r:id="rId5"/>
    <p:sldId id="960" r:id="rId6"/>
    <p:sldId id="527" r:id="rId7"/>
    <p:sldId id="528" r:id="rId8"/>
    <p:sldId id="932" r:id="rId9"/>
    <p:sldId id="877" r:id="rId10"/>
    <p:sldId id="940" r:id="rId11"/>
    <p:sldId id="941" r:id="rId12"/>
    <p:sldId id="944" r:id="rId13"/>
    <p:sldId id="945" r:id="rId14"/>
    <p:sldId id="937" r:id="rId15"/>
    <p:sldId id="933" r:id="rId16"/>
    <p:sldId id="935" r:id="rId17"/>
    <p:sldId id="936" r:id="rId18"/>
    <p:sldId id="593" r:id="rId19"/>
    <p:sldId id="949" r:id="rId20"/>
    <p:sldId id="948" r:id="rId21"/>
    <p:sldId id="951" r:id="rId22"/>
    <p:sldId id="952" r:id="rId23"/>
    <p:sldId id="953" r:id="rId24"/>
    <p:sldId id="595" r:id="rId25"/>
    <p:sldId id="955" r:id="rId26"/>
    <p:sldId id="942" r:id="rId27"/>
    <p:sldId id="950" r:id="rId28"/>
    <p:sldId id="954" r:id="rId29"/>
    <p:sldId id="939" r:id="rId30"/>
    <p:sldId id="947" r:id="rId31"/>
    <p:sldId id="598" r:id="rId32"/>
    <p:sldId id="958" r:id="rId33"/>
    <p:sldId id="957" r:id="rId34"/>
    <p:sldId id="5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38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20:03:54.74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9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07T20:09:24.932"/>
    </inkml:context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9392 7968 47 0,'0'0'0'0,"0"0"17"0,0 0 0 0,0 0 4 0,0 0-10 15,0 0 15-15,0 19-12 0,0-19-1 0,0 0 2 0,0 0-1 16,0 0 16-16,0 0-17 0,0 18 0 0,0-18 21 0,0 19-9 15,0-19-12-15,0 0-6 0,0 0-1 0,-19 18 5 0,19-18-2 16,0 0-5-16,0 0 3 0,-23 18-1 0,23-18-3 16,0 0 3-16,0 0 0 0,-19 0 0 0,19 0-3 15,0 0 5-15,-14 0-5 0,14-18 3 0,-19 18-1 0,19-18 1 16,-19 18-2-16,19-19-1 0,-17 1 2 16,-2-1-2-16,19 19 1 0,-17-18-2 0,17 18-1 0,-19-18 2 15,-1 0-1-15,-2 18 0 0,22-20-1 0,-17 20 1 0,-18-18 2 16,35 18-4-16,-17 0 4 0,-2 0-4 0,2-19 2 0,-2 19-2 15,-17 0 0-15,36 0 0 0,-39 0 1 0,19 0 1 16,4 0-3-16,16 0 1 0,-19 0-1 0,2 0 0 0,-22 0 2 0,39 0 0 16,-39 0 0-16,20 0-1 0,2 0 1 0,1 19-2 0,-3-19 1 15,2 18 1-15,-22 2 0 0,23-2-1 0,-26 0 3 0,25 0-4 16,-35 19 2-16,-3 0 2 0,13-19-2 0,23 2 0 0,5-2 0 16,-25 18 0-16,23-17 0 0,16-1 0 0,-36 19 3 0,16 1 5 15,1-2-4-15,-3 2-4 0,5-2 1 0,17-36-3 16,-17 36 3-16,-2 2-3 0,19-2 1 0,-16-16 2 15,16 16-1-15,0-19-2 0,0-17 1 0,-20 38-1 0,20-2 2 16,0-17 0-16,0 1-1 0,0-3-1 0,0 19 2 16,0-36-1-16,0 20 0 0,-16-2-1 0,16 0 1 0,0 0 2 15,0-18-2-15,0 19-1 0,0-19 2 0,0 19-1 0,0-19 0 16,0 18-3-16,0-18-1 0,-20 19-2 0,20-19-4 16,0 17-16-16,0 3 2 0,0-2-1 0,-19-18-6 15,19 0-12-15,0 18-99 16,0-18 107-16,0 0-26 0,0-18 23 0,0 18-23 15</inkml:trace>
  <inkml:trace contextRef="#ctx0" brushRef="#br0" timeOffset="471.01">8061 8374 71 0,'0'0'0'0,"0"0"44"0,0 0-27 0,-17 0 43 0,17 0-20 15,0 0-22-15,-19-18 14 0,19 18-5 0,-16 0-14 16,16 0 9-16,-20 0-7 0,20 0-11 0,0 0 1 0,-19 0 1 16,19 0-2-16,0 0 0 0,0 0-1 0,0 18-1 0,-17 0 4 15,17 2-4-15,0-2 0 0,0 18 0 0,0-36-1 0,0 20 0 16,0 16 1-16,0 1 0 0,0-19-1 0,0 0 0 0,0 39 0 16,0-40-1-16,0 39 1 0,0-38-1 0,0 18 1 0,36 39 1 15,-36-58-2-15,20 21 1 0,-4-38-2 0,3 36 4 16,-2 1 0-16,19 0 1 0,-36-19 0 0,22-18-2 15,14 20 7-15,-16-20-5 0,-4 0-2 16,4 0 3-16,-4 0-1 0,-16 0-4 0,36-20 3 0,-19 2 2 16,5 0-4-16,-22 18 0 0,39-19 0 0,-39 2-2 15,16-3 2-15,4 2-2 0,-4-18-6 0,-16 16 2 16,19 3-11-16,-19 17 4 0,20-37-20 0,-6 18-35 16,-14 0 2-16,0 19 26 0,0 0-40 0,0-18 46 0,0 18-13 15,0 0-15-15</inkml:trace>
  <inkml:trace contextRef="#ctx0" brushRef="#br0" timeOffset="17778.18">6218 10274 30 0,'0'0'12'0,"0"0"0"0,0 0-8 0,0 0-1 15,20-19-1-15,-20 19 3 0,0-18-2 0,0 18 0 0,0-19 0 16,16 19 0-16,-16 0-2 0,0-18 5 15,0 18-3-15,0 0-2 0,0-18 0 0,0 18-1 0,20 0 3 16,-20 0 0-16,0 0 1 0,0 0-2 16,0 0 0-16,0 0 1 0,0 0-2 0,0 0 0 0,16 0 2 15,-16 0-2-15,0 0 1 0,0 0 1 0,0 0 0 0,0 0 3 16,0 0 3-16,0 0 2 0,0 0 2 16,0 0-6-16,0 0 4 0,0 0-6 0,0 0 6 0,0 0-6 0,0 0 7 15,0 0-6-15,0 0 0 0,-16 0 4 0,16 0-5 0,0 0 0 16,0 0 4-16,-20 0 0 0,20 0-5 0,-16-20 3 15,16 20 1-15,-39-18 7 0,22 0-8 16,-5 18 0-16,22-18-5 0,-19 18 3 0,2-19 1 0,17 19-3 16,-16 0 3-16,-20 0-1 0,16-18-4 0,20 18 1 15,-36 0 0-15,-5 0 2 0,24 0-3 0,17 0 1 16,0 0-1-16,-36 0 2 0,20 0-3 0,-4 0 3 0,1 0 0 16,2 0 2-16,-2 18-3 0,19-18-2 0,-42 0-1 15,29 0 2-15,13 19-1 0,-20-19 1 0,1 18-1 0,19 0 1 16,-17-18-1-16,17 18 1 0,0 2-2 0,-19-2-1 15,2 19 1-15,17 0 3 0,0 17-4 16,-19-16 3-16,19-20-1 0,0 1 0 16,0-1 0-16,0 19 1 0,0 1-2 0,-19-20 0 0,19 18 2 0,0-19-1 15,0 3 1-15,0-1-2 0,0-2 2 16,0 21-2-16,0-20 1 0,0 0-1 0,0 1 2 0,0 1-1 16,0-3-1-16,0 2 0 0,0-2-1 0,0 2-3 0,0 0 0 15,0-1-8-15,0-18 4 0,0 18-11 16,0-18 7-16,0 19-33 0,0 0 9 0,0-19 0 0,0 18 20 15,0-18-16-15,0 19 4 0,0-19 7 0,0 0-55 16</inkml:trace>
  <inkml:trace contextRef="#ctx0" brushRef="#br0" timeOffset="18216.22">5463 10606 40 0,'0'0'0'0,"0"0"20"0,0 0-12 0,0-19 2 16,0 19-3-16,0 0-3 0,-22-20 7 0,22 20-2 0,0-17 1 15,0 17-6-15,-17 0 1 0,17 0-1 0,0 0 4 16,0 0-3-16,0 0-2 0,-19 0 1 0,19 0-3 0,0 0 3 16,0 0 1-16,0 0 6 0,0 17-6 0,0 3 4 15,0-1-5-15,0-2 2 0,0 2-1 0,0 18-1 16,0-37-2-16,0 37 2 0,0-17 1 0,19 16-2 0,-19-19 4 16,0-17-4-16,17 19 0 0,5 0 3 0,-5 17 3 0,-17-17 2 15,38 0 0-15,-38-19-5 0,17 18 4 0,2 1-5 16,-2-19 4-16,2 0-1 0,-2 17 1 0,-1-17 0 0,7-17-3 15,-4 17-3-15,0-19 1 0,-2 19-1 0,-17-18-1 16,19 18-1-16,-2-19 0 0,-17 0-1 0,19 19-2 0,1-36 0 0,-7 17 4 16,7 0-2-16,-20 19-1 0,22-17-4 0,-22 17-1 15,0-19-2-15,19 19-15 0,-19 0 9 0,17-17-19 0,-17 17-4 16,0 0 19-16,0 0-2 0,0-20-15 0,19 20 3 0,-19 0 6 16,0 0 17-16,0 0-9 0,0 0-41 0</inkml:trace>
  <inkml:trace contextRef="#ctx0" brushRef="#br0" timeOffset="42469.67">25454 2048 72 0,'0'0'53'0,"0"0"-18"0,0 0-17 16,0 0 18-16,0 0-21 0,-17 0 41 0,17-20-32 15,0 20-2-15,-16 0-3 0,16 0-3 0,0-16-7 16,0 16-2-16,0 0 0 0,0 0 2 0,-20-20-1 0,20 20 17 0,0 0-17 16,0-18-2-16,0 18 2 0,-16 0 3 0,16 0-4 0,0 0-1 15,-20 0 7-15,20-18-6 0,-19 18 4 0,19 0-6 0,-17 0 4 0,17 0-5 16,-19 0 5-16,-3 0-8 0,2 0 5 0,20 0 0 15,-13 0-1-15,-7 18-2 0,1 0-1 0,2 2 2 16,17-20-4-16,0 16 2 0,-19 4-2 0,2 0 1 0,17 16-1 16,-19-36 0-16,19 18 1 0,-20 18 0 0,20-16-1 0,-22-1-1 0,22-2 2 15,0 19 1-15,-16 1-1 0,16-17 0 16,0 17-1-16,0-1 1 0,0-19-1 0,0 2 0 0,0 18-1 16,0-17 1-16,16 34 1 0,6-54 1 0,-2 36-3 0,-20-16 0 15,19 0 2-15,-19-20-1 0,17 16 1 0,2-16 0 0,-19 20-1 0,36-20-1 16,-36 0 2-16,20 0-2 0,-7 0 1 0,-13 0 1 0,20-20 0 15,2 4 0-15,-3-4 0 0,-2-17 1 0,-17 0 0 0,19-19-1 16,1 19-2-16,-4-18 2 0,4 1 0 0,-20 15 2 16,16 2-2-16,-16 20-1 0,0 0-1 0,0-2 3 0,0-1-1 15,0 3 0-15,0-2 1 0,0 1 0 0,0-2 0 0,0 20 3 16,0-16-4-16,-16 16 3 0,16 0 3 0,0 0-5 0,0 0 3 16,0 0-2-16,0 0-1 0,0 0 0 15,0 16 0-15,0 22 1 0,0-19-1 0,0-19-1 0,0 37 4 16,0-1-4-16,0-19 1 0,0 2-2 0,0-1 0 0,16 1 1 0,-16 18 2 0,17 0-3 15,-17-18 0-15,22 17-1 0,14 21 3 0,-17-21-2 16,-19-18 0-16,36 18 0 0,-16-16 0 0,13 0 0 16,-14-4-1-16,3 4-4 0,-5-20 0 0,2 0 0 15,1 0-1-15,-4 0-11 0,20 0-8 0,-36 0 9 0,36-20-21 0,-14 4-12 16,14-4-13-16,-16 0 26 0,-20 20-2 0,36-36-56 0,-20 18-13 16,4-1 26-16,-4 2 16 0</inkml:trace>
  <inkml:trace contextRef="#ctx0" brushRef="#br0" timeOffset="42772.34">26436 1938 107 0,'0'0'55'0,"0"0"30"0,0 0-31 16,0 0-35-16,0 0-2 0,0 0-1 0,0 0 18 0,0 0-18 0,0 0-1 16,0 0 5-16,0 0-7 0,0 0-4 0,0 0-3 0,0 0-3 15,0 18-1-15,0-18-2 0,17 0 2 0,-17 0-1 0,0 0 2 16,0 18-2-16,0-18-4 0,0 0-3 0,19 18-15 0,-19-18-14 15,0 20-17-15,0-20 17 0,0 0-9 0,0 16-59 16,0 4 10-16,0-20 7 0</inkml:trace>
  <inkml:trace contextRef="#ctx0" brushRef="#br0" timeOffset="42932.13">26417 2344 197 0,'-20'0'209'16,"20"0"-188"-16,0 0-2 0,0 0-2 0,0 0-1 0,0 17 11 15,-16-17-17-15,16 19 4 0,0-19-3 0,0 17-9 16,0 2-2-16,0 2-2 0,0-21-2 0,0 16-42 16,0 4 19-16,0-20-41 0,0 17-28 0,16-17-27 15,-16 0 13-15,0 0 43 0</inkml:trace>
  <inkml:trace contextRef="#ctx0" brushRef="#br0" timeOffset="44935.59">27576 2068 50 0,'0'0'13'0,"0"0"-2"0,0 0 12 0,0 0-10 0,0 0 0 0,0 0 14 0,0 0 16 16,0 0-29-16,0 0 10 0,0 0-5 16,0 0 7-16,0 0-11 0,0 0 0 15,0 0 2-15,0 0-6 0,0 16-6 0,0-16 1 16,0 0 9-16,0 0-10 0,0 0 0 0,0 20 5 0,0-20-5 16,0 0 7-16,0 37 7 0,0-37-11 15,0 17 0-15,0 3-2 0,0-20-4 0,0 19 0 16,0-2 1-16,0 0 0 0,0-17-2 0,0 19 0 0,0 18 0 15,0-17 1-15,0 17-1 0,0-37-2 0,0 17 1 16,0 2-2-16,0-2 0 0,0 2-9 0,0 2-10 0,-17-5-12 16,17 4 10-16,0-3-39 0,0 2-67 15,0-19 86-15,0 18-84 0</inkml:trace>
  <inkml:trace contextRef="#ctx0" brushRef="#br0" timeOffset="45100.22">27504 1606 206 0,'0'0'65'0,"0"0"18"0,0 0-33 0,0 0-30 16,-17-20 26-16,17 20-35 0,0 0 5 0,0 0-10 15,-19-16 0-15,19 16-3 0,0 0 1 0,-19 0-3 16,19 0-15-16,0 0-32 0,0 16 24 16,0-16-36-16,0 0 19 0,0 20-61 0,19-20-5 15,-19 17 62-15,0-17-47 0</inkml:trace>
  <inkml:trace contextRef="#ctx0" brushRef="#br0" timeOffset="45485.09">27836 2324 81 0,'0'0'46'0,"0"0"-34"0,0 20 26 0,0-20-25 16,0 0 0-16,0 0 10 0,0 0-6 0,0 36 1 0,0-36-9 16,0 36 5-16,0-15-11 15,0-21 0-15,0 0-1 0,0 16 11 0,0-16-6 16,0 0 0-16,0 20 15 0,0-20-14 0,0-20 5 16,19 4-2-16,-19-5-6 0,17-15 6 0,-17 17-8 15,19-18 4-15,1 0-3 0,-20 18-1 0,14-18 2 0,5 20 2 16,3-19-5-16,-22-1 9 0,36 18-6 0,-36-19 7 15,19 38 3-15,-19-36-8 0,20 36 9 0,-4 0-10 0,4 0 7 16,-20 0-6-16,16 0 4 0,1 20 10 0,-17-20-15 16,22 36 6-16,-3 1-5 0,-19-20-2 15,17 22-3-15,-17-22-2 0,19 37 2 0,-19-35 1 16,20 18 0-16,-20 19-6 0,16-39 0 0,-16 39-16 16,0-19 5-16,20 0-43 0,-20-1-4 0,16 20-64 15,-16-56 70-15,0 37-105 0,0-18 73 16</inkml:trace>
  <inkml:trace contextRef="#ctx0" brushRef="#br0" timeOffset="45768.61">28887 1457 150 0,'0'0'80'0,"-16"0"-33"0,16 0-29 0,0 0 27 16,-20 0-21-16,20 0-4 0,0 0-12 0,0 19 5 16,-22-19-5-16,22 37 1 0,0-37-3 15,0 17-1-15,0 23 0 0,0-4-2 0,0-36-2 16,0 36 2-16,0 38 3 0,0-54-3 0,0 34 5 16,0-36-6-16,0 19-1 0,0 0-1 0,22 19 2 0,-22 18-1 15,0-18 0-15,0-40 0 0,20 58 0 0,-20 18-4 16,0-74 0-16,0 38-11 0,0 0-13 0,0-20 10 0,0-15-5 15,0-5-3-15,0 21-4 0,0 0-46 0,0-1-12 0,0 20-82 16</inkml:trace>
  <inkml:trace contextRef="#ctx0" brushRef="#br0" timeOffset="45967.98">28555 2122 164 0,'0'0'62'0,"0"0"32"0,0-18-35 0,0 18-35 0,0-20 18 0,0 20-26 15,0 0-2-15,0 0-1 0,0-16 10 0,0 16-3 0,0 0-12 0,20-20 7 16,16 20-6-16,-20 0-4 0,1-20 2 0,5 20-4 0,-3-16-2 16,17 16 2-16,0 0 0 0,3-20 0 15,-6 20-5-15,9 0-9 0,-6-18-14 0,0 18-18 16,-17 0-15-16,14 0-17 0,-11 0 27 0,14 0-65 16,-36 0 54-16,20 0-35 0,-1 0 34 0</inkml:trace>
  <inkml:trace contextRef="#ctx0" brushRef="#br0" timeOffset="46251.61">29460 1862 60 0,'0'0'19'0,"0"0"15"0,0 0-1 0,0 0-17 0,0 0 11 16,0 0-15-16,0 0-1 0,0 0-2 0,0 0-1 0,0 0 0 0,0 0 1 15,0 0-7-15,0 0 1 0,0 0-1 0,17 0-2 0,-17 0-1 16,0 0-2-16,19 0-3 0,-19 0 2 0,0 0-6 16,0 0-2-16,0 0-3 0,0 20-9 0,0-20 10 15,0 0-2-15,0 0-15 0,0 20 2 0,0-20 16 0,0 0-6 16,0 16-37-16</inkml:trace>
  <inkml:trace contextRef="#ctx0" brushRef="#br0" timeOffset="46466.29">29441 2527 123 0,'0'0'97'0,"0"0"-32"0,-17 19-26 0,17-2-25 0,0 3 11 15,0 0-13-15,0-4 7 0,-19 4-13 0,19-3-2 0,-20 20-5 0,20-1-5 16,-16-16-21-16,16 0 3 0,0 16-51 0,-22 1-27 16,22-20 52-16,-17 3 10 0,17-4-39 0</inkml:trace>
  <inkml:trace contextRef="#ctx0" brushRef="#br0" timeOffset="65635.31">23332 9389 48 0,'0'0'7'0,"0"0"2"0,0 0 1 0,0 0 6 0,0 0 6 16,0 0 2-16,0 0-11 0,0 0 12 16,0 0-2-16,0 0-2 0,0 0 0 0,0 0-2 0,0 0-11 15,0 0 9-15,0 0-1 0,0 0-8 0,0 0-2 0,0 0 7 16,0 0 0-16,0 0 0 0,0 0 1 0,0 0-8 15,0 0 1-15,0 0 4 0,0 0-6 0,0 0-1 0,0 0 0 16,0 0 4-16,0 0-4 0,0 0 1 0,0 0-3 0,0 0 0 0,0 0 3 16,0 0-3-16,0 18 3 0,0-18-3 0,0 0 1 0,0 17-2 15,0-17 2-15,0 19-2 0,0-19 0 0,0 20 0 0,0-3 0 16,0 2-1-16,0-1 0 0,0 1 2 0,0-1-1 0,0-18-1 16,22 36 3-16,-22-16 0 0,0-1-2 0,19 17-1 15,-19-18-1-15,0-18 1 0,0 19 0 0,0-1 1 0,19 1-1 16,-19-19 3-16,0 17-3 0,0-17 2 0,17 20 0 0,-17-20-2 15,19 19 5-15,-19-19-2 0,0 0 1 0,17 0 0 0,2 0 1 16,1 0 1-16,-20 0-5 0,14-19 7 16,5-1-5-16,3 20 0 0,-3-17 0 0,-19-2-1 0,0 1 0 0,17-1 4 15,22-35-4-15,-23 35 1 0,-16-18-3 16,20 37 0-16,-4-19 1 0,-16 1 0 0,17-1-1 16,-17 1 1-16,0 18-1 0,22-19 1 0,-22 19-2 0,0-17-6 0,0 17 0 15,19-20-8-15,-19 20 5 0,0 0-3 0,0 0-4 0,0 0-49 16,0 0 5-16,0 0-23 0,0 0 32 0,0 0 3 0,0 0 7 15,0 0-13-15,0 20 4 0</inkml:trace>
  <inkml:trace contextRef="#ctx0" brushRef="#br0" timeOffset="66018.1">23962 9590 51 0,'0'0'29'0,"0"0"-5"0,0 0-9 16,0 0 14-16,0 0-14 0,0 0 10 0,0 0-13 16,0 0-1-16,0 0 20 0,0 0-11 0,0 0 7 15,0 0-18-15,0 0 9 0,0 0-9 0,0 0 6 0,0 0-4 16,-16 0-5-16,16 0-2 0,-20 0 5 0,20 0-5 16,-19 0-1-16,19 0 1 0,-17 0-1 0,-5 20-2 0,22-1 1 15,-19-19-1-15,19 17 1 0,0 2-1 16,-17-1 0-16,17 1 2 0,0-1-1 0,0-18-2 15,0 19 4-15,0-19 7 0,17 17-3 0,-17-17-4 16,0 20 6-16,19-20-6 0,-19 0 4 0,22 0-1 0,-22 0-4 16,17 0 1-16,2-20 5 0,-19 20-5 0,20-17 0 15,-20-2-4-15,16 19 2 0,-16-18 1 0,0 18-1 0,20-19 3 16,-20 19-3-16,0-18 1 0,0 18 0 0,0-19 0 16,0 19-1-16,0 0-1 0,0-17-1 0,0 17 0 0,0 0 0 15,0 0-3-15,0 0 0 0,0 0 0 0,-20 0-8 16,20 0-24-16,0 17-7 0,0 2-51 0,0-1 55 15,0 19-97-15,0-18 97 0,0-19 11 0,20 37-5 16,-20-37-11-16</inkml:trace>
  <inkml:trace contextRef="#ctx0" brushRef="#br0" timeOffset="66208.22">24217 9646 80 0,'0'0'59'0,"0"0"-27"0,0 0-2 15,0-17 42-15,0 17-29 0,0-19 12 16,-17-1-42-16,17 20 7 0,0 0-3 0,0 0-9 0,0-17 17 15,0 17-7-15,0 0-10 0,0 0-5 16,-16 0 3-16,16 17-2 0,0-17-2 0,0 20 1 16,0-1-1-16,0-2-2 0,0-17-7 15,0 37-28-15,0-37-9 0,0 19-22 0,0-19 23 16,0 18-106-16,0-18 107 0,0 0-26 16,0 0 22-16</inkml:trace>
  <inkml:trace contextRef="#ctx0" brushRef="#br0" timeOffset="66323.42">24217 9314 48 0,'0'0'32'0,"0"-17"8"0,0 17-16 0,0-20 50 0,0 20-51 0,0 0 16 16,0 0-9-16,0 0-20 0,0-18 7 0,0 18-2 16,0 0-11-16,0 0 3 0,0 18-7 0,22 2-10 15,-22-20 0-15,0 17-8 0,0-17-38 0,0 19 17 0,19-19-5 16,-19 18-34-16,0-18 35 0,0 0 25 0</inkml:trace>
  <inkml:trace contextRef="#ctx0" brushRef="#br0" timeOffset="66734.44">24516 9499 113 0,'0'0'80'0,"0"0"-44"0,0 0-7 0,0 0 38 0,0 0-49 0,0 18 13 16,-17-18-5-16,17 0-8 0,0 0-12 0,0 0 0 15,0 19 0-15,0-19 3 0,-19 0-3 0,19 18-3 0,0-18 0 16,0 19-3-16,0-19 0 0,-20 37 2 0,20-18-2 16,0-19 2-16,-16 36-4 0,16-18-3 0,0-18 2 0,0 19-2 15,0-1 1-15,0 1-3 0,0-2 2 0,16 3 2 16,-16-20 3-16,0 0 0 0,0 19 3 0,0-19-2 15,20 0 2-15,-20 0-2 0,0 0 3 0,19 0-3 0,-19-19-1 0,0-1 0 16,17 20 1-16,2-54 1 0,-19 35-1 0,0-18-1 16,17 20 2-16,-17-2 1 0,16-18 2 0,-16 0-1 15,0 18-4-15,22-18 6 0,-22 37-3 0,0-37 3 0,0 18 0 16,0-16-3-16,0 16-2 0,0 19 3 0,0-37 1 16,0 37 0-16,0-19 0 0,0 2 0 0,0 17-2 15,0-20 4-15,0 20-3 0,0 0-1 0,0-18 4 0,0 18-3 0,-22 0 1 16,22 0 0-16,0 0-2 0,0 0-1 0,0 18 1 15,-16-18-1-15,16 20 4 0,0-3-6 0,0 20 0 16,-17-18 2-16,17 18-1 0,0-1 0 0,0 1-3 16,0-18 2-16,-19 36-1 0,19 74 8 15,0-110-7-15,0 18-3 0,0 19-3 0,0-20 2 0,0-17 4 0,19 17-3 16,-19-17 2-16,17 18-3 0,-17-37 0 0,16 19-13 0,6-2-14 16,-22-17 8-16,20 18-31 0,-4-18-15 0,-16 20 27 15,20-20-58-15,-20 0 49 0,19 0-29 0,-2 0 57 0,-17 18-31 16</inkml:trace>
  <inkml:trace contextRef="#ctx0" brushRef="#br0" timeOffset="69127.02">23171 8374 44 0,'0'0'30'0,"0"0"3"0,0 0-13 0,0 0 47 15,0 0-30-15,0 0-22 0,0 0 33 16,0 0-31-16,-22 0 22 16,22 0-26-16,0 0-3 0,0 18 14 15,0 2-13-15,0-20-9 16,0 35 4-16,0-16-5 0,0 1 1 0,0 16-2 15,0-19 0-15,0 3 0 0,0-2 1 0,0 18 1 0,0 3-1 16,0-22 0-16,0 2-1 0,0-2 1 0,0-17-1 0,0 20 1 16,22-20 6-16,-22 0-5 0,0 0 2 0,17 0 3 0,2 0 0 15,0-37 2-15,17 1 0 0,-36 36-7 16,17-20 1-16,19-17-1 0,-36 19 0 0,17-20-3 0,24 2 6 0,-22 19-3 16,-2-39 1-16,2 56-2 0,-2-38-8 0,-17 20 2 15,19 18-3-15,-19 0-2 0,20-18-40 0,-6-1-1 0,5 19-108 16,-19 0 76-16,0 19 38 0,0-19 31 15,0 0-44-15</inkml:trace>
  <inkml:trace contextRef="#ctx0" brushRef="#br0" timeOffset="69487.42">23780 8652 57 0,'0'0'8'0,"-20"0"1"0,20 0 15 15,0 0 9-15,0-20-14 0,0 20-2 0,0 0 1 0,0-19 14 16,0 19-2-16,0-18-16 0,0 18 9 0,0 0-13 0,0-18 0 16,0 18 9-16,-19 0-10 0,19-18 1 0,0 18-2 0,0 0 4 0,-17 0-2 15,-2 0 5 1,-3 0-11-16,22 0-4 0,0 18 2 0,-17 0 3 0,17-18-3 0,-16 18 1 16,16 1-1-16,0-19-1 0,0 20 3 0,0-3 3 15,0-17-3-15,0 19 4 0,0-2 9 0,16-17-7 16,-16 20-6-16,17-20 0 0,5 0 3 0,-22 0 2 15,19-20-7-15,-19 20 3 0,17-17 1 0,2-2-2 0,-19 2 1 16,20 17-4-16,-20-39 1 0,16 21 2 0,4-18-1 0,-20 36-2 0,0-20 2 16,16-16 0-16,-16 19-2 0,0-22 3 0,0 39-4 15,0 0 1-15,0-17-2 0,0 17 2 0,0-18 0 0,0-2 2 16,-16 20-3-16,16 0-5 0,0 0 1 0,0 0-4 16,0 20-30-16,-20-20 19 0,20 18-29 0,0-18 16 0,0 17-50 15,0 2 32-15,0 1-53 0,0-3 35 0,0 2-4 16</inkml:trace>
  <inkml:trace contextRef="#ctx0" brushRef="#br0" timeOffset="69667.34">24092 8539 90 0,'0'0'91'0,"0"0"-48"0,0 0 49 0,0 0-46 0,-19 0-7 16,19 0-24-16,0 0 0 0,0 0 8 0,0 0-14 0,-17 0 6 15,17 0-7-15,0 20-2 0,0-20 4 0,0 18-9 0,0 0 5 16,-22 0-4-16,22-18 0 0,0 39 0 0,0-22-3 0,0 19-1 15,0-16-9-15,0-2-2 0,0 0-30 0,0 19-28 16,0-18-34-16,0-19 44 0,0 18-44 0,0-18 2 16</inkml:trace>
  <inkml:trace contextRef="#ctx0" brushRef="#br0" timeOffset="69790.1">24200 8264 109 0,'0'0'80'0,"0"0"-39"0,0 0 52 0,0 0-54 16,0 0-14-16,0 0-18 0,0 0-2 0,0 18 0 15,0 0 0-15,0 2-13 0,0-3-5 0,0 2-35 16,0-1 11-16,0-18-60 0,0 38-29 0,0-38 102 16,0 0-32-16</inkml:trace>
  <inkml:trace contextRef="#ctx0" brushRef="#br0" timeOffset="70141.69">24369 8539 101 0,'0'0'46'0,"0"0"37"0,0 0-53 0,0 0-4 16,0 0 18-16,0 0-9 0,0 0-10 0,-19 0-13 0,19 20-4 15,0-20 0-15,0 18 2 0,0 0-4 0,0 0-4 0,-20 1 1 16,20 1 1-16,0 53-2 0,-16-37-1 16,16 20 1-16,0-38-2 0,-20 38 1 15,20-20-2-15,0 2 1 0,0-21 0 16,0 20 1-16,0-37 0 0,0 0 0 0,20 0 0 16,-20 0-1-16,0-37 1 0,16 37-1 0,-16-37 1 15,0 19 0-15,20-38 0 0,-1 20-2 0,-19 18 1 0,14-38 0 16,5 0 2-16,-19 39-2 0,0-19 0 0,42-57 2 0,-42 73-1 15,0-16 2-15,16 19-1 0,-16-22 2 0,0 4 4 0,20-21-1 16,-20 37-2-16,19-36 5 0,-19 19-3 0,0 36-6 0,0-38 9 16,0 38-5-16,0-18 6 0,0-1 6 0,0 19-8 15,0 0 0-15,0 0-5 0,0 0 0 16,0 19 0-16,0-19 2 0,0 36 4 0,-19 2-10 0,19 18 2 16,0-39-2-16,0 58-1 0,0-40 0 15,-20 4 1-15,20 52-3 0,0-55 2 0,0 39-13 16,0-2-11-16,0 1-11 0,0-55 13 0,20 18-3 0,-20 17-38 15,0-34 24-15,19 52-114 0,-19-72 100 0,17 20 7 0,-17-2-10 16,0 0 5-16</inkml:trace>
  <inkml:trace contextRef="#ctx0" brushRef="#br0" timeOffset="91343.13">23558 10587 44 0,'0'0'0'0,"0"0"19"0,0 0-14 0,0 0 5 0,0 0-4 0,17-20 9 0,-17 20-4 15,0 0-1-15,0 0 14 0,0 0-12 0,19 0 1 0,-19 0-1 0,0 0 11 16,0 0-11-16,0 0 9 0,20 0 0 0,-20 0 1 16,0 0-12-16,0 0 10 0,0 0-1 0,0 0-3 0,0 0-2 15,0 0-8-15,0 0 0 0,0 20 2 0,0-20 0 16,0 0 0-16,0 0-6 0,0 19 4 0,0-19-4 0,0 17 3 15,0-17-1-15,0 19-1 0,0 18 1 16,0-19-3-16,0 1 0 0,0-19 0 16,0 20 0-16,0-3-1 0,0 2 1 0,0-2-1 0,0 21-1 15,0-38 1-15,0 36 0 0,-20-17 0 0,20 0-1 0,0-1 0 0,0-18-1 16,0 36-6-16,0-18 1 0,0 2-13 0,0 16-12 0,0-36 11 16,0 19-33-16,0 0-22 0,0-19-9 0,0 18 51 15,0-18 7-15,0 0-30 0</inkml:trace>
  <inkml:trace contextRef="#ctx0" brushRef="#br0" timeOffset="91988.18">23614 10366 96 0,'0'0'34'0,"0"0"64"0,0 18-49 0,-20-18-8 0,20 0-6 16,0 0-19-16,0 19 10 0,0-19-14 0,0 0 15 16,0 0-21-16,0 0 4 0,0 0-2 0,0 0-4 15,0 0 2-15,0 0-1 0,0 0-2 0,20-19-1 0,-20 19 2 16,0 0-3-16,0-18-1 0,16 18-2 0,-16 0-37 16,0 0 12-16,0 0-8 0,0 0-8 0,0 0-72 15,0 0 54-15,0 0-39 0,0 0 39 0</inkml:trace>
  <inkml:trace contextRef="#ctx0" brushRef="#br0" timeOffset="92372">23849 10697 87 0,'0'0'63'0,"0"0"-6"0,0 0-34 0,0 0 16 0,0 0-22 0,0 0-1 16,0 0-1-16,0 0 11 0,0 0-6 0,0 0-5 0,0 19-4 16,0-19-6-16,0 0 2 0,0 0-4 0,0 0-1 0,0 20 1 15,0-20-3-15,0 17 0 0,0 2 4 0,0-19-3 0,0 17-1 16,0 2 1-16,0-19-2 0,0 19 2 0,19-1 0 0,-19-18 0 16,0 18 0-16,22-18-1 0,-22 0-1 0,0 0 2 15,17 0 1-15,-17 0-1 0,19-18-2 0,-19 18-1 0,36-37 4 16,-36 18 0-16,0 2-1 0,20 17-1 0,-4-36 1 0,-16 16-1 15,20-17 2-15,-4 19-1 0,-16-1-2 0,22 0 1 16,-5 2 0-16,-17 17 2 0,19-39 0 0,1 22-1 0,-20 17 1 16,0-19 1-16,16 19 0 0,-16 0 1 0,20 0 8 0,-20 0-7 15,0 0 1-15,0 0 7 0,0 19-6 0,0-19-2 0,16 37 5 0,-16-18-3 16,0-2-4-16,0 21 3 0,0-2-2 0,0-17-3 16,0 1 0-16,0 16-1 0,0 0-2 0,0-17-10 0,0-1 1 15,0 0-5-15,20 20-55 0,-20-38 37 0,0 37-54 0,0-20-26 16,16 1 17-16,-16-18 60 0</inkml:trace>
  <inkml:trace contextRef="#ctx0" brushRef="#br0" timeOffset="92577.5">24626 10126 95 0,'0'0'0'0,"0"0"33"0,0 0 33 0,0 0 16 0,0 0-40 15,0-18-11-15,0 18-6 0,0 0-14 0,0 0 10 0,0 18-12 16,0-18-1-16,0 0-1 0,0 36 7 0,-16-16-3 0,16 16-2 15,0 1-2-15,0 0-1 0,-20 19-1 0,20-38-4 16,0 37 2-16,0 0 0 0,0 0-1 0,0 20-2 16,-22-39 0-16,22 19 1 0,0-16-2 0,-16-3-2 0,16 0-4 15,0 1-2-15,-17-19-4 0,17 20-2 0,0 54-52 0,-19-74 35 0,19 38-45 16,-17-38 32-16,17 0 0 0,0 0-35 0,-19 20 32 0,19-20-2 16</inkml:trace>
  <inkml:trace contextRef="#ctx0" brushRef="#br0" timeOffset="92784.56">24444 10606 100 0,'0'0'0'0,"0"0"131"0,0 0-65 0,0 0-39 0,0 0-2 0,0 0 15 15,-20 0-9-15,20 0-4 0,0 0-5 0,0 0-2 16,0 0-5-16,20 0-8 0,-20 17 5 0,16-17-9 16,-16 0 5-16,39 0 0 0,-22 0-3 0,2 0-3 0,14 0 1 15,-11 0 0-15,-2 0-2 0,16 0 3 0,-17 0-2 16,-2 0-1-16,19-17-5 0,-20 17-5 0,-16-19 1 0,42 19-25 15,-26-20-21-15,4 3 21 0,-20 17-7 0,19-19-64 0,-2 19 39 16,-17-17 3-16,0-1 10 0,19 18-47 0</inkml:trace>
  <inkml:trace contextRef="#ctx0" brushRef="#br1" timeOffset="129946.61">5405 10200 73 0,'0'0'34'0,"-17"-18"-20"0,-2 18 21 15,2 0 8-15,-2-20-2 0,0 20-24 0,2-18 11 16,-5 18-4-16,22-18-14 0,-20 0 9 0,4 18-1 16,16-19-10-16,0 1 7 0,0 18-8 0,0-19 6 0,0 19-6 15,0 0 0-15,16-18 6 0,-16 18-6 0,20 0 9 0,2-18 3 16,-5 18-3-16,2 0-10 0,0 0 1 0,-2 0 2 0,2 18-6 16,17-18 3-16,-36 18-3 0,17 1 1 0,22-1-1 0,-20 1 1 15,0-1-2-15,17 0 2 0,-36 20-2 0,53-2 2 16,-14 20-2-16,-1-2 1 0,-2-34-2 0,0 35-6 0,17 0 1 15,-12-17 5-15,-24-20 1 0,22 18-1 0,13 20-1 0,-35-39-1 16,24 39 2-16,-24-38-1 0,22 21-1 0,-3-3 0 0,-20 0 0 16,1-36-2-16,24 37-9 0,-24 0-13 0,2-37 9 15,17 19-22-15,-16-19-10 0,-4 0-13 0,4 0-20 0,-20 0 32 16,16 0 2-16,6-19-28 0,-5 0-9 0</inkml:trace>
  <inkml:trace contextRef="#ctx0" brushRef="#br1" timeOffset="130159.38">6124 10126 57 0,'0'0'0'0,"0"0"16"0,-16 0 16 0,16 0 1 0,0-18-16 16,0 18-1-16,0 0 11 0,0-19-2 0,0 19-13 0,0 0 14 15,0 0 1-15,0 0-14 0,0 0 2 0,0 0 12 0,0 0-3 16,0 0-14-16,0 37 18 0,0-19-11 16,0 0-10-16,-20 20 4 0,20-1-4 0,-55 36 0 0,38-35-4 15,-2-20-2-15,-36 56 3 0,-1 0 0 0,20-38-1 0,-5 1 0 16,-31 37-1-16,36-19-4 0,-42 1-4 0,45-39-1 0,-39 39-13 15,34-38 5-15,-1 1-2 0,-14 0-26 0,17-1-9 0,17 1 15 16,0-2-54-16,19-17 49 0,-17 0-10 0,17 18 12 0,-22-18-10 16</inkml:trace>
  <inkml:trace contextRef="#ctx0" brushRef="#br0" timeOffset="144090.73">9243 9850 57 0,'0'0'25'0,"0"0"9"16,-17 0 1-16,17-19-18 0,0 19 0 0,0 0 18 0,-19-19-18 15,19 19-3-15,0 0 9 0,-20-17-14 0,20 17 6 0,0 0-3 0,-22-19 14 16,22 19-14-16,0 0-9 16,0 0 5-16,-17 0-1 0,17 0-5 0,0 0 2 0,0 19 1 15,0-19-3-15,0 0 3 0,-16 17-1 0,16 2 1 16,0 0-1-16,0-1-1 0,0-18-2 0,0 18 1 0,0-18-1 16,0 19 0-16,0-2 1 0,0-17-1 0,0 0 0 0,0 20 0 15,0-20 0-15,0 0 0 0,16 19-1 0,-16-19 2 0,17 0-2 16,-17 0 0-16,42 17 1 0,-42-17-1 0,19 0 1 0,-2 0 1 15,2 0 0-15,-2 0-2 0,2 0 1 0,0 0 2 0,14 0 0 16,9 0-2-16,-6 0 0 0,-17 0 2 0,17-17-1 16,-3-2 3-16,-10 19-2 0,32-20 1 0,-19-16 7 0,16 0 1 15,-32 17-9-15,38-17 5 0,-39 17-6 0,34-37 2 16,5 1-2-16,-41 36 0 0,21-54 2 0,-21 54-2 0,19-55 2 0,0 18 1 16,-20 21-4-16,7 16 1 0,15-54 0 0,-2-1 3 15,-19 18-1-15,22 0-3 0,-26 38 0 0,-13-38 1 16,42 38 0-16,-42 0 0 0,19-18-3 0,-19 36 1 15,36-56 3-15,-36 38-3 0,0 18 2 0,0-20-3 0,0 20 2 16,20-17-1-16,-20 17 0 0,0 0 0 16,0 0-2-16,0 0 1 0,0 0-5 0,0 0 3 0,0 0-7 15,0 0-15-15,0 0 15 0,0 0-2 0,0 0-17 0,0 0 11 16,-20 0-23-16,20 0-6 0,0 0 19 0,0 0-38 16,-19 0-4-16,19 0 39 0,0 0-23 0,0 17-24 0</inkml:trace>
  <inkml:trace contextRef="#ctx0" brushRef="#br0" timeOffset="144682.38">9594 9093 83 0,'0'0'0'0,"0"0"47"0,0-18 31 0,-19 18-59 0,19 0 0 0,0 0-2 0,0-18-1 16,-17 18 14-16,17 0-4 0,0 0-15 0,0-20-1 0,0 20-1 0,0-18 20 15,0 18-18-15,0-18-5 0,0 18 9 16,17-19-7-16,2 2 1 0,0 17-4 0,-2-38 5 15,-17 38-6-15,36-18 4 0,-20-20-6 0,26 2 3 16,-25 36-3-16,21-37 0 0,-2 0 3 0,17 19-3 0,-31-20-1 0,-5 38 0 16,38-36-1-16,-19-1-1 0,0 18 3 0,3 1-2 15,-39-18 0-15,38 36 1 0,-21-20 0 0,19 3-2 0,-17 17 1 16,14-19-1-16,-33 19 2 0,0 0-2 0,42 0 2 16,-42 0 0-16,19 0-1 0,-19 19 1 0,17-19 0 15,2 37 1-15,1-1-4 0,-4 1 3 0,-16-17-1 0,0-3 1 16,20 39-2-16,-20 17 2 0,16-17 0 0,-16 17-1 15,0-55-1-15,0 19 2 0,0 0 0 0,0-19 0 0,17 20-2 0,-17-20 0 0,0 37 1 16,0-36 1-16,0 37-2 0,0-38-1 0,0 0-3 0,22 0-3 16,-22 2-3-16,0-3-7 0,19 20-30 0,-19-37 15 0,17 19-54 15,-17 0 34-15,19-1-52 0,-19-1-23 0</inkml:trace>
  <inkml:trace contextRef="#ctx0" brushRef="#br0" timeOffset="153822.2">10936 8871 43 0,'0'0'18'0,"0"0"-15"0,0 0 2 0,-17 0-1 0,17 0-1 0,0 20 8 0,0-20 3 15,-16 0-6-15,-4 0 29 0,20 0-26 0,-16 0 11 16,16 0 0-16,-20 0-3 0,20 0-4 16,-16 0 0-16,16 0-8 0,0 0 8 0,-20 0-9 0,20 0 7 0,0 0-8 15,0 0 1-15,-19 18 5 0,19-18-1 0,0 0-6 16,-17 0 0-16,17 0 7 0,0 18-3 0,0-18-5 0,0 18 0 0,-22-18 4 15,6 20 1-15,16-3-3 0,0 2 0 0,-20-19-1 16,20 18-2-16,0 0 1 0,0 2-1 0,0-2-2 0,-16 0 3 0,16 20-3 16,0-21 0-16,0 20 2 0,-20-37-2 0,20 56 2 15,0 0 2-15,0-39-4 0,0 20 0 0,20 36-1 16,-4-54 1-16,-16 37 2 0,20-38 0 0,18 38 1 16,-2-19-3-16,-36-18 0 0,36-2 2 0,0 20-1 15,0 0-3-15,3-37 2 0,0 36 0 0,13-16 3 16,-13-1-3-16,-6-19 1 0,9 17 0 0,-26-17 0 0,23 19 0 0,14 0 0 0,-15-19 0 15,18 18 1-15,-37-18-1 0,17 18 0 0,-3-18 0 0,9 19-2 16,-42-19 1-16,36 0 0 0,0 17-4 16,-36-17 1-16,19 0-7 0,-19 0-8 0,17 0-16 15,-17 0-21-15,19 0-17 0,-19 0 31 0,0-17 1 0,0 17 4 16,0-19-11-16,0 19-16 0</inkml:trace>
  <inkml:trace contextRef="#ctx0" brushRef="#br0" timeOffset="154192.5">11473 9297 58 0,'0'0'12'0,"-20"0"-2"0,20-20 3 0,0 20-4 15,0 0 0-15,0 0 12 0,0-18 2 0,0 18 0 16,0 0-4-16,0 0-11 0,0 0-1 0,0 0 0 0,0 0 17 15,0 0-16-15,0 0 0 0,0 0 9 0,0 0-7 16,0 18 1-16,0 2 0 0,20-20-1 0,2 17-4 0,-22 2 4 16,16-1-1-16,4 1-2 0,-1 0-1 15,-19-1-2-15,17-18-1 0,2 17 1 0,-2 22-2 0,2-22 2 16,-2 2-2-16,-17-19 1 0,22 18 2 0,-22 1-3 0,16-1 3 0,4 1-3 16,-20-2 2-16,19-17 2 0,-2 20 0 0,-17-1-1 15,19-2 1-15,-19 2 0 0,0-1-3 0,0-18-1 16,0 37-3-16,0-1 1 0,0-16 2 0,0-1-1 0,0 17 2 15,-19-17-2-15,19-1-1 0,-17 36 0 0,17-34 1 0,-19-1-1 16,-1 36 1-16,20-37-2 0,-16 19-1 0,-6 0-6 0,5 17-7 16,-2-16-6-16,2-20 9 0,17 19-18 0,-19 0-8 0,2-1-9 15,17 2-14-15,-19-38 28 0,19 18 1 0,0 19-36 16,0 0 54-16,0-19-42 0</inkml:trace>
  <inkml:trace contextRef="#ctx0" brushRef="#br0" timeOffset="160493.99">11935 10514 34 0,'0'0'21'0,"0"0"-14"0,0 0-1 0,0 0 1 0,0 0 9 16,0 0-7-16,0 0 12 0,0-18-10 0,-17 18 0 0,17 0 10 0,0-20 1 15,0 20 0-15,-19-18-1 0,19 18-2 0,0 0-10 16,-17 0 7-16,17 0-3 0,-19-18-8 0,19 18 6 0,-20 0 0 15,-2 0 1-15,22 0-7 0,-16 0 6 16,-1 0-3-16,-2 0-2 0,19 0-3 0,-17 0-1 0,-2 0 6 16,2 0-4-16,17 0-2 0,-19 0 2 0,19 0-2 15,-20 0 1-15,4 0-2 0,16 0 0 0,-22 0 1 0,5 18 1 16,-2-18-3-16,2 0 2 0,17 0-2 0,-36 18 4 16,-3-18-3-16,23 20 1 0,-6-20 2 0,-14 18-2 15,36-18-1-15,-36 17 5 0,0 2 2 0,16-2-2 16,-16-17-4-16,-2 20 0 0,38-1-2 0,0-2 1 0,-17 2 0 15,-2 0 0-15,2-1-2 0,17 0 1 0,0 1 0 16,-19 1 0-16,19 16 1 0,0-19-1 0,0 21 0 16,-20-20 0-16,20 0 0 0,0-18 0 0,0 19-1 0,0 0 1 15,-16-1 1-15,16 18 1 0,0-36-2 0,0 18-2 16,0 2 1-16,0-20-2 0,0 18-9 0,0 0 2 0,0-18-3 16,0 19-24-16,0 0-10 0,0-19 19 0,0 0-33 0,0 18 2 15,0-18 9-15,0 0 28 0,0 18-1 0,0-18-44 16</inkml:trace>
  <inkml:trace contextRef="#ctx0" brushRef="#br0" timeOffset="160864.14">10958 10955 42 0,'0'0'11'0,"0"0"3"0,0 0-8 15,0 0 8-15,0 0 0 0,0 0 0 0,0 0-7 0,0 0-1 16,0 0 6-16,0 0 2 0,-22 0-1 0,22 0-1 16,0 0 0-16,0 0-5 0,0 0 7 0,-17 0 1 0,17 0-9 15,0 0 6-15,0 18-7 0,0-18 8 0,0 0-10 16,0 0 0-16,0 20 3 0,-16-20-4 0,16 0 3 0,0 0-3 16,0 18 1-16,0-18-3 0,0 0 0 0,0 18 2 0,0 1-1 15,0 0-1-15,0-1 0 0,0 0 1 0,0-18 0 0,16 38 3 16,-16-20-1-16,0 0 1 0,17 0 1 15,-17-18-3-15,22 19 6 0,-22-1-4 0,19-18 6 0,1 19 1 0,-4-19 4 16,20 0-3-16,-36 0 0 0,20 0-7 16,-20 0 0-16,19 0 4 0,-5 0-3 0,27-19-2 0,-41 19-1 15,36-18 0-15,-36 18-2 0,20-19 1 0,-20 19-1 16,19-18 0-16,-2 18-1 0,2-18-2 0,-19 18-2 0,17 0-9 16,-1-18-14-16,-16 18 8 0,0 0-31 0,0 0-15 15,0 0-2-15,0 0 37 0,0 0-22 0,0 0-41 16</inkml:trace>
  <inkml:trace contextRef="#ctx0" brushRef="#br0" timeOffset="185348.57">23354 12763 41 0,'0'0'32'0,"0"0"2"0,0 0 10 15,0 0-21-15,0 0-1 0,0 0 21 0,0 0-7 16,0-19-21-16,0 19 13 0,0 0-4 0,0 0-13 0,0-18-1 0,0 18 9 15,0 0-4-15,0 0-7 0,0 0 8 0,0 0-10 0,0 0 8 16,0 0-10-16,0 0 7 0,0 0 1 0,0 0-2 16,0 0 0-16,0 0-4 0,0 0-1 15,0 0 6-15,0 0 0 0,0 0-8 0,0 0 3 0,0 0 3 16,0 0-7-16,0 18 4 0,0-18-2 0,0 19 2 16,0-19-4-16,19 18 3 0,-19-18 3 0,0 19-8 15,0-19 3-15,0 17-1 0,0-17-1 0,0 0 1 0,0 20-3 16,0 0 1-16,0-20 7 0,0 16-5 15,0 4-5-15,0-20 3 0,0 18 3 0,0 0-2 0,0-18 0 16,0 0 1-16,0 18 5 0,0 1 0 0,0-19-3 0,0 0 4 0,0 17-10 0,0 3 2 16,0-1 0-16,0-19-4 0,0 0 3 0,0 17-2 15,0-17 3-15,0 0-3 0,0 19-7 0,0-19-9 0,0 0 6 16,0 0-17-16,0 0 10 0,0 0-26 0,0 0 19 0,0 0-34 16,0 0 25-16,0 0-45 0,0 0 36 0,0-19-51 15,-19 19 31-15,19-17 9 0</inkml:trace>
  <inkml:trace contextRef="#ctx0" brushRef="#br0" timeOffset="185596.94">23354 12616 29 0,'0'0'18'0,"0"0"-1"0,0 0 3 0,0 0-9 0,0 0 1 0,0-18 15 16,0 18 3-16,0-20 12 0,0 20-30 0,0 0 10 15,0-18-11-15,0 18 9 0,0-18 0 0,0 18-10 16,0-18 10-16,0 18-10 0,0 0 10 0,0-20 30 15,0 3-43-15,0 17 9 0,0 0-9 16,0 0 0-16,0-19 10 0,0 19-12 0,0 0 2 0,0 0-2 16,0 0-1-16,0 0 3 0,0 0-2 0,0 0-1 0,0 0-2 15,0 0-1-15,0 0-2 0,0 0-1 0,0 0-2 16,0 19-10-16,0-19-11 0,0 0 6 0,0 0-2 0,0 17-33 0,0-17 20 16,0 20-51-16,0-20-14 0,0 18 56 0,19-18 13 0,-19 18-34 15</inkml:trace>
  <inkml:trace contextRef="#ctx0" brushRef="#br0" timeOffset="186012.23">23484 12817 30 0,'0'0'11'0,"0"0"-4"0,0 0 18 0,0 0 1 0,0 0 8 16,0 0-14-16,0 0 20 0,0 0-4 0,0 0-20 15,0 20 12-15,0-20-7 0,14 0-3 0,-14 0-10 16,0 20 10-16,0-20-10 0,0 0-1 0,0 16 6 0,0-16-3 0,19 20-1 16,-19-20-4-16,0 0-1 0,0 0 1 0,0 18 6 15,0-18-1-15,22 0-5 0,-22 0-1 0,0 18 8 0,0-18-5 0,19 0-3 16,-19 0 1-16,0 0 3 0,0 0-5 0,17-18 0 0,-17 18 0 16,19 0 5-16,-19-18-5 0,20-2 2 0,-20 20-4 0,0-36 4 15,16 36 0-15,-16-20-3 0,0 3 2 0,20-2 1 16,-4 1-1-16,-16-1-1 0,0 1-1 0,17 18 2 0,-17-19-1 15,22 2 6-15,-22 17-4 0,0-19-2 0,19 19 2 0,-19 0 2 16,17 0-2-16,-17 0-2 0,0 19 0 0,0-19-1 0,19 17 1 16,-19 2 2-16,0-1-1 0,0-18-4 0,0 19 1 15,0-1-1-15,20 18-2 0,-20-36 4 0,0 40-4 16,0-24 6-16,0 4-4 0,0-20-1 0,0 36 2 16,16-18 4-16,-16-18-3 0,0 19-3 0,0-19 1 0,0 17-6 15,0 3-10-15,20-20 5 0,-20 19-3 0,0-19-20 0,0 17 14 16,0-17-26-16,0 19-9 0,0-19 26 0,16 0-40 0,-16 19-21 15,0-19 42-15,0 0 4 0,0 0-12 0,0 0 3 0</inkml:trace>
  <inkml:trace contextRef="#ctx0" brushRef="#br0" timeOffset="186359.45">24092 12358 48 0,'0'0'0'0,"0"0"60"0,0 0-35 0,0-20 25 0,0 20-1 0,0 0-28 0,0 0 18 15,0 0-22-15,0 0 13 0,0 0-17 0,0 0 8 0,0 0-10 16,0 0 6-16,0 0-2 0,0 0 1 0,0 0-1 16,0 20-2-16,0-20-6 0,0 18 6 0,0-18-4 15,0 18 0-15,0 0-6 0,0 2 6 0,0-20-6 16,0 18 3-16,0 19-5 0,0-37 1 0,0 0 1 0,0 37 3 0,0-19-6 0,0-18-1 15,0 74 4-15,0-74 0 0,0 35-2 0,0-15 0 16,0 16 1-16,0 1-1 0,0-18-1 0,0-1 0 0,0 1-1 16,0-2-2-16,0 23 4 0,0-40 0 0,0 36-2 0,0-18-1 0,0 0-7 15,0 0 4-15,0-18 3 0,0 19-6 0,0-2-4 0,0 3-10 16,0-20 3-16,-19 19-23 0,19-19-7 0,0 0 22 16,0 17-36-16,-17-17-51 0,17 0 50 0,0-17 25 15,0 17 22-15,-22-19 13 0,22-1-5 0,0 20 4 16,0 0-1-16,-16-17-14 0</inkml:trace>
  <inkml:trace contextRef="#ctx0" brushRef="#br0" timeOffset="186593.11">23946 12800 31 0,'0'0'8'16,"0"0"8"-16,-20-19 13 0,20 19 17 0,0-18 4 0,-19 18-24 16,19 0 17-16,0-19-22 0,0 19-4 0,0 0 12 0,-17-18-16 15,17 18 12-15,0 0-12 0,0 0 14 0,-22 0-2 16,22-19-13-16,0 19-2 0,0 0 19 0,0 0-18 0,0 0 9 16,0-17-16-16,0 17 0 0,0 0 7 0,0 0-4 0,22 0 1 0,-22 0-2 15,17-19 7-15,2 19-9 0,-19 0 0 0,20 0 1 0,-4 0 1 16,4-20-2-16,-4 20 1 0,4 0 0 0,-4 0-6 15,-16 0 2-15,22 0 0 0,14 0 3 0,-36-17-3 0,20 17 1 0,16 0 1 16,-36 0-1-16,36 0-5 0,-36 0 0 0,16 0 1 0,1 0-4 16,5 0 2-16,-3 0-4 0,-19-18-8 0,20 18-8 15,-20 0 13-15,16 0-37 0,-16 0 27 0,20 0-22 16,-20 0-6-16,0 0 21 0,0 0-34 0,16 0 27 0,-16 0-47 16,0 0 41-16,0 0-16 0,0 0 30 0,0 0-3 0</inkml:trace>
  <inkml:trace contextRef="#ctx0" brushRef="#br0" timeOffset="188144.98">12507 11491 34 0,'0'0'11'0,"0"0"7"0,-19 0-6 15,19 0 6-15,0 0 7 0,0 0 3 0,-16 0-14 16,16 0 16-16,0 0-16 0,0 0 14 0,0 0-15 15,-20 0 13-15,20 0-3 0,0 0-12 0,0 0 12 16,-16 0-1-16,16 0 0 0,0 0 0 0,0 0-12 0,-20 0 9 16,20 0 10-16,0 18-19 0,0-18 6 0,0 0 0 15,0 0-8-15,0 18-2 0,0-18 0 0,-19 0 4 0,19 0-4 16,0 0 0-16,0 0 0 0,0 20 1 0,0-20 2 0,0 0-5 16,0 0 4-16,0 17-1 0,0-17-3 0,0 0-1 0,0 0-1 0,0 0 0 15,0 19 1-15,0-19-1 0,0 0 1 0,0 18 3 0,0-18-1 0,0 0-1 16,0 0 0-16,0 19-2 0,0-19-1 0,0 18 2 15,0-18-3-15,0 0 2 0,0 0-2 0,0 19 1 0,19-19-1 16,-19 0-1-16,0 0 3 0,20 17 2 0,-20-17 0 0,16 0-1 16,-16 0-4-16,20 0 3 0,15 0 1 15,-35 0-2-15,17 0 0 0,5 0 0 0,-5-17-1 0,2 17 0 0,-19 0 1 16,20-19 0-16,-4 19 1 0,4-18-2 0,-20-1 0 0,0 1 0 16,35-1-1-16,-1-18 5 0,-12 37-3 0,-22-18 1 0,19 0-2 0,17-20 1 15,-16 2-1-15,-20 17 0 0,55-54 3 0,-41 73-4 16,-14-38 3-16,19 2 0 0,3-1-1 0,-2 0 0 15,-4 19-1-15,-16-20 2 0,20 2 1 0,-20 18-3 16,19-38 2-16,-19 18-1 0,17 3 0 16,-17 35-1-16,0-19-1 0,0 1 1 0,0-1 1 0,0 0 1 0,0 19-2 0,0-55 1 15,0 55-1-15,0-19-1 0,0 2 0 0,0 17 0 16,0-19 1-16,0 2 0 0,0 17 1 0,0-20-4 0,0 20 2 16,0-19-4-16,0 19-3 0,0-18-7 0,0 18 6 0,0 0-12 15,0 0 8-15,0 0-17 0,0 0 12 0,0 0-22 0,0 0-4 16,0 18-3-16,0-18-7 0,0 0 24 0,0 0-3 15,0 19-42-15,0-19-7 0,0 20 21 0,0-20 33 16,0 17 17-16,0-17-33 0</inkml:trace>
  <inkml:trace contextRef="#ctx0" brushRef="#br0" timeOffset="188526.14">12748 10938 48 0,'0'0'23'0,"0"0"-15"0,0 0 13 0,0 0-7 0,0-19-1 0,0 19 17 16,0-18 1-16,0 18 0 0,0-19-2 0,0 19-3 16,0-19-2-16,0 19-12 0,0-18 9 0,0 0-1 15,0-1 6-15,0 19-18 0,20-19 7 0,-20 2 1 16,0-2-8-16,0 19-1 0,0-37 7 0,16 37 0 0,-16-19-7 15,0 1 6-15,0 18-6 0,20-18 4 0,-4-1 1 0,-16 19 0 16,0 0-7-16,19-19 4 0,-19 19-4 0,20 0 7 16,-20 0-1-16,14 0-1 0,-14 0 2 0,19 0-2 15,3 38-2-15,-22-38-4 0,20 18 3 0,-20 19-4 16,16 0 4-16,-16-37-4 0,20 36 1 0,-1 20 0 0,-2-19 0 16,-17-18-2-16,19 18-2 0,-19-37 1 0,16 35 0 0,1-15 0 15,-17 16 1-15,22-36-3 0,-22 38 0 0,20-2-4 0,-4-36-10 16,-16 18-10-16,20 2-9 0,-20-20-14 15,0 18-12-15,0-18 25 0,0 0-4 0,19 0-54 0,-19 18-24 16,0-18 24-16,17 0 63 0,-17 0-20 0</inkml:trace>
  <inkml:trace contextRef="#ctx0" brushRef="#br0" timeOffset="194079.13">13540 10736 48 0,'0'0'0'0,"0"0"38"0,0 0-27 16,0 0 30-16,0 0-26 0,-17-20 26 0,17 20-28 16,-19 0-1-16,19 0 9 0,-17 0-1 0,-2-19 18 15,19 19-30-15,-20 0 31 0,4 0-25 16,16 0-7-16,0 0 1 0,-23 0 13 15,7 0-8-15,16 0 2 0,-19 0-10 0,2 19 11 16,17-19-13-16,0 20 7 0,0-20-7 0,-19 17 5 16,19 19-5-16,-17 2 1 15,17-2-2-15,0-36 0 0,0 38-2 0,0-38 1 0,0 54-1 16,0-36 1-16,0 2 0 0,0 16 0 0,0-17-1 0,0 0 0 16,0 55 3-16,0-56-2 0,17 55-3 0,2-73 2 15,17 75 2-15,-36-75-2 0,0 18 1 0,75 55 5 16,-39-18-10-16,-17-55 4 15,33 56 3-15,-52-38-2 0,17 2-2 16,5-3 0-16,17 2-4 0,-39-1 2 0,17-18-4 16,-17 19-12-16,19-19-8 0,-2 18-39 0,-17-18 46 15,19 0-80-15,-19 0 67 0,0 0-37 16,0 0 18-16,-19 0 22 0,19-18 13 0</inkml:trace>
  <inkml:trace contextRef="#ctx0" brushRef="#br0" timeOffset="194377.96">13504 11453 39 0,'0'0'22'0,"0"0"-9"0,0 0-8 16,0 0 1-16,0 0 10 0,-17 0 4 0,17 0 11 16,0 20-21-16,0-20 31 0,0 0-31 0,0 18 15 15,0-18-11-15,0 0 15 16,0 18-23-16,0-18 5 0,0 0 0 0,17 18 8 16,-17-18-15-16,19 0 4 0,-2 0-1 0,2 20 8 15,-3-20-12-15,23 0 3 0,-39 0-4 16,39 17 8-16,-22-17-8 0,19 0 13 15,-36 0-11-15,19 0 6 0,0 0 2 16,-5-37 3-16,5 19-8 0,4-18 2 16,-23-2-8-16,36-16 2 0,-36-40-2 15,19 76-1-15,-19 0-1 0,0-38 1 0,0-18-6 16,0 56-2-16,0 0-11 16,-19 18-11-16,19 0-30 0,0 0 7 15,-17 36-86-15,17 20-7 16</inkml:trace>
  <inkml:trace contextRef="#ctx0" brushRef="#br0" timeOffset="200913.01">28461 4113 35 0,'0'0'11'0,"0"0"3"16,0 0-7-16,0 0 9 0,0 0-10 0,0 0 13 16,0 0-4-16,0 0 13 15,0 0-6-15,0-18 1 0,0 18 2 0,0 0 28 16,0 0-40-16,22 0 36 0,-22-17-13 16,0 17-28-16,0 0 16 15,0 0-19-15,0 0 4 0,0 0-4 0,0 0 0 0,-22 0 8 16,22 0-10-16,0 0 1 0,0 0 5 0,0 0-6 0,-16 0 6 15,16 0-6-15,-20 17 3 16,4-17-4-16,16 18 1 0,0-18-1 0,-20 39 0 16,20-39-1-16,0 16 0 0,-16 4-1 0,16-4 2 15,0 5 0-15,0-4-3 0,0 3 0 16,0-4 4-16,0 4-2 0,0 0 2 16,0-4-5-16,16 4 4 15,-16-3 0-15,20-17 2 0,-20 20-3 0,0-20 3 16,16 0-1-16,4-20 5 0,-20 20-4 0,16-37-1 15,-16 37-1-15,0-16-1 0,0-24 3 0,0 24-3 16,22-4 1-16,-22-18 1 0,0 22-1 0,0-4 0 0,0 4 5 16,0-4-7-16,0 1 12 0,0 1-9 15,0 1 11-15,0 17-12 0,0 0 7 0,0 0-5 16,-22 17 5-16,22 1-5 0,0 1-3 0,0 37 6 16,0-2-1-16,0-18-3 15,0 4 0-15,0-24-1 0,22 21 1 16,-22-17-3-16,17-3-1 0,2 19 0 0,1-36 1 0,-4 20-1 15,20 0-13-15,-16-4 2 0,-4-16-24 0,1 0-19 0,5 0 20 16,-3 0-46-16,1-16 33 0,16-4-63 0,0 20-1 16,-17-36 39-16</inkml:trace>
  <inkml:trace contextRef="#ctx0" brushRef="#br0" timeOffset="201202.9">29109 4022 73 0,'0'0'19'0,"0"0"1"0,0 0 23 0,0 0 1 0,0 0-24 15,0-20 51-15,0 20-42 0,0-16-4 16,0 16-15-16,0 0 9 0,0-20 0 0,-17 20-11 0,17 0 9 16,0-18-9-16,0 18-1 0,0 0 6 0,-19 0-6 0,19-19 0 15,0 19 11-15,0-17-6 0,-20 17-2 0,20 0-3 16,-16 0 0-16,16-20 0 0,-20 20-5 0,20 0 4 16,0 0-2-16,-22 0-1 0,22 0-1 0,0 0-1 0,0 0 0 15,-16 0 0-15,16 20 0 0,-17-20 1 0,17 17-1 0,0 2 0 16,0-19 0-16,0 18-1 0,-19 2 1 0,19-20-1 0,0 16 2 15,0 4-1-15,-17-20-1 0,17 36 0 16,0-36 2-16,0 20-3 0,0-20 1 0,0 17 1 16,0-17-2-16,0 18 1 0,0-18-1 0,0 0-2 15,0 0-7-15,0 19-14 0,0-19-14 0,0 0 13 0,0 20-34 16,0-20-69-16,0 0 78 0,0 16-83 0,0-16 53 16</inkml:trace>
  <inkml:trace contextRef="#ctx0" brushRef="#br0" timeOffset="201749.71">29203 3986 76 0,'0'0'26'16,"0"0"32"-16,-22 0 27 0,22 0-38 0,0 0-9 15,0 0-10-15,-20 0-16 0,20 0 8 0,0 0-4 0,0 0-8 16,-16 0 7-16,16 0-3 0,0 0-6 0,0 0-2 0,-17 0 4 16,17 0-3-16,0 0-2 0,0 0 1 0,0 0 6 0,0 0-6 0,-19 0 2 15,19 0 2-15,0 0-4 0,0 16 6 0,-17 4 1 16,17-20-6-16,0 17 5 0,0 2 0 0,0-19 0 0,0 20-2 15,17-3 0-15,2 1 0 16,-19-18-6-16,17 19 1 0,-17 1-1 0,16-20 2 16,-16 0-2-16,20 16 0 0,-20-16 0 0,0 20-1 0,0-20 2 15,22 16-2-15,-22-16 1 0,0 21-2 16,0-21 0-16,0 17 0 0,-22-17 0 0,22 0-1 0,0 20-4 16,0-20-1-16,-20 16-17 0,4-16-12 0,16 0-12 15,-17 0-14-15,17 0 25 0,0 0-50 0,-19 0-20 0,19 0 53 16,0 0-25-16,0 0 8 0</inkml:trace>
  <inkml:trace contextRef="#ctx0" brushRef="#br0" timeOffset="201932.47">29347 4095 98 0,'0'0'33'0,"0"0"1"0,0 0 0 0,0 0 26 0,0 0-10 0,0 0-30 15,0 0 13-15,0 0-19 0,0 0 12 0,0 0 14 16,0 0-24-16,0 0-10 0,0 0 6 15,0 0-8-15,0 18 0 0,0 1 1 0,0-19-4 0,0 20 0 0,0-20 0 16,0 16 1-16,0 4 1 0,0-20-3 0,0 16-1 0,0 5-17 16,0-4-26-16,0-17 10 0,0 0-6 0,0 20-65 15,0-20-8-15,0 0 35 0,0 0 14 0</inkml:trace>
  <inkml:trace contextRef="#ctx0" brushRef="#br0" timeOffset="202063.02">29424 3707 87 0,'0'0'30'0,"0"0"55"0,0 0-62 15,-19-17 31-15,19 17-32 0,0 0-15 0,0 0 3 16,-20 0-5-16,20 0-3 0,0 0-1 0,0 17-4 16,0-17 0-16,0 19-3 0,0 1-39 0,0-3-12 15,0 2-13-15,0-2-72 0</inkml:trace>
  <inkml:trace contextRef="#ctx0" brushRef="#br0" timeOffset="202584.07">29643 4113 49 0,'0'0'15'0,"0"0"-3"0,0 0 16 0,0 0 1 0,0 0-14 0,0 0 14 0,0 0-2 16,0 0-15-16,0 0-2 0,0 0 7 0,0 0-5 0,0 0-4 16,0 0-6-16,0 0 0 0,0 0 3 0,0 0-2 0,0 0 1 15,0 0-1-15,0 0-1 0,0 0-1 0,0 0 0 16,0 0 0-16,0 0 0 0,-17 0 0 0,17 0 0 16,0 0 0-16,0 0 0 0,0 0 0 0,0 0-1 0,0 0 1 15,0 0 0 1,0 0 0-16,0 0-1 0,0 0 1 0,0 0-1 0,0 0 2 0,0 0 1 15,0 0 2-15,0 0-1 0,0 0 0 16,0 0 0-16,0 0-1 0,0 0 1 0,0 0 2 0,0-18 1 16,0 18-4-16,0 0 4 0,0 0 1 0,0 0-4 15,0 0 1-15,0 0 11 0,0-17-10 0,0 17 7 0,0 0 1 16,0 0-6-16,0 0-2 0,0 0 1 0,0 0 0 0,0 0-2 16,0 0 21-16,0 0-16 0,0 0-8 0,0 0 2 15,0 0 0-15,0 0-1 0,0 0-1 0,0 0 2 0,-19 0-3 16,19 0 0-16,0 0 1 0,0 0 0 0,0 0-1 0,0 0 1 15,0 0-1-15,0 0 1 0,0 0 0 16,0 0-3-16,0 0 1 0,0 0 1 0,0 0-1 16,0 0 1-16,0 0-1 0,0 0-1 0,0 0 2 0,0 0-2 15,0 0 0-15,0 0-5 0,0 0-10 0,0 0 3 16,0 17-24-16,0-17-17 0,0 0-29 0,0 0-25 0,0 18 53 16,0-18-29-16,0 0 24 0</inkml:trace>
  <inkml:trace contextRef="#ctx0" brushRef="#br0" timeOffset="203379.15">27944 4334 57 0,'0'0'26'0,"0"0"-16"0,0 0 13 0,0 0-11 0,0 0 2 0,-19 0 33 16,19 0-31-16,0 0 32 0,0 0-15 0,0 0-19 16,0 0 2-16,0 0 11 0,0 0-15 0,0 0 9 0,0 0-12 15,0 0 0-15,0 0-1 0,0 0 8 0,0-16 0 0,0 16-7 16,0 0 24-16,19-20-21 0,-19 20-7 15,22-20 5-15,-22 20-4 0,19-36 9 0,-19 19-11 16,17 17 1-16,2-37 5 0,17-19 2 16,-16 2-2-16,-20 34-7 0,33 1 0 0,-33-18 1 0,22 21-3 15,-3-41 4-15,-19 40-3 0,17-39 2 0,2 36-3 0,1-17 0 16,-4 1 0-16,-16 19 0 0,0 17 0 0,20-20 1 0,-20 1-2 16,16 2 2-16,-16-3 1 0,0 20-2 0,17-17 0 0,-17-3 0 15,0 20 0-15,19 0 1 0,-19 0 1 0,0 0-4 16,0 0 3-16,22 0-2 0,-22 0 1 0,0 0 1 0,0 20-2 15,0-20-1-15,17 0 2 0,-17 37 0 0,19 19-1 16,1-3-1-16,-20-16 0 0,16 39 2 0,4-40-1 16,-4 2 1-16,-16 15-1 0,20 21-1 0,-4-35 1 0,-16-3-1 15,22 18 1-15,-5 2 0 0,-17 0-2 0,19-2 0 16,-19-18-2-16,20 20-8 0,-20-36-10 0,16-3 8 16,-16 20-21-16,0-37 13 0,0 39-55 0,0-22 16 15,0-17 27-15,0 19-78 0,0-19 40 0,0 0 18 16,0 0 24-16,0 0 17 0,-16 0-32 0</inkml:trace>
  <inkml:trace contextRef="#ctx0" brushRef="#br0" timeOffset="203579.08">28276 4334 65 0,'0'0'37'0,"-17"0"6"15,17-16-21-15,0 16 26 0,0 0-23 0,-16 0 27 0,16-20-5 16,-20 20-5-16,20 0-5 0,0 0-21 0,0 0 12 0,0 0-16 16,-16 0-1-16,16 0 9 0,0 0-11 0,0 0 9 0,0 0-8 15,0 0 7-15,0 0-10 0,0 0 10 0,16 0-2 0,4 0-1 16,-20-20-8-16,16 20-1 0,-16 0-1 0,17 0 7 0,24 0-2 15,-24 0-2-15,22 0-2 0,-3 0-3 16,-20 0-1-16,20 0 2 0,-14 0-2 0,-5 0-1 0,2 0-2 0,17 0-3 16,-36 0 1-16,36 0-12 0,-16 0-14 0,-4 0 9 15,23 0-30-15,-39 0-11 0,39 0-61 0,-39 0 70 16,36 0-67-16,-36 0 65 0,36 0-69 0</inkml:trace>
  <inkml:trace contextRef="#ctx0" brushRef="#br0" timeOffset="209581.99">29715 4113 42 0,'0'0'19'0,"0"0"-14"0,0 0 37 0,0 0 2 15,0 0-28-15,0-18 59 16,22 18 15-16,-22 0-59 0,0-17 25 16,0 17-44-16,0 0 45 15,0 0-38-15,0 0-3 0,-22 0 11 16,22 0-16-16,0 0-6 0,0 0 3 16,0 0-3-16,-20 17 3 0,7 1-3 15,13 1-2-15,0-19-2 0,-20 20 3 0,20-4 0 16,-19 20-3-16,19-15 0 15,0-21 0-15,0 17-1 0,0-17-2 0,0 20 2 0,0-4 1 16,0 4-1-16,19-20 0 0,-19 0 0 0,0 0 1 0,20 0 0 0,-20 0 0 16,0 0 0-16,13 0-2 0,-13 0 3 15,20-20-3-15,-20 20 3 0,22-16-2 0,-22-4 0 0,0 3 2 16,0-4-1-16,0 21-1 0,19 0-1 0,-19-16 2 16,0-4-1-16,0 4 1 0,0 16-1 0,0 0 0 15,0-20 0-15,0 20 1 0,0 0 0 0,0 0 1 0,0 0 0 0,0 0 0 0,0 20-1 16,0-4 1-16,0 4 0 0,0 17-2 0,0 0 4 15,-19-1-1-15,19 0-1 0,0-16-1 0,0 17 0 0,0 0 2 16,0 19-2-16,0-3-1 0,0 3 0 0,-22-19 1 0,22 0-2 16,0-1-6-16,0 1-5 0,0-18 2 15,0-19-21-15,0 19 12 0,-20 0-62 0,20-19 47 0,0 0-4 16,0 0-53-16,0 0-26 0,0 0 56 0,0 0 12 0,0-19-8 16,0 19 19-16</inkml:trace>
  <inkml:trace contextRef="#ctx0" brushRef="#br0" timeOffset="209963.6">29939 4188 54 0,'0'0'47'0,"0"0"6"16,0 0-2-16,0 0-5 0,0 0-26 0,0 0 16 16,0 0-22-16,0 0 11 0,0 0-15 0,19 0 8 0,-19 0-1 15,0 0-1-15,0 0 0 0,0 0-8 0,0 0 0 0,0 16 7 16,0-16-8-16,0 21-3 0,0-21 2 0,0 17 0 15,0 3-3-15,0-4 2 0,0 4-4 0,0 0 3 16,0-4 1-16,0-16-2 0,0 20 1 0,0-3 0 0,0-17-1 16,0 20 1-16,0-20 4 0,0 0-2 0,20 17-2 0,-20-17 3 15,0 0 1-15,0-17-2 0,16-3 0 0,4-17-2 16,-4 37-2-16,1-36 1 0,-17 16-2 0,19 4 1 16,-19-21-1-16,0 37 1 0,22-21-2 0,-22-15 1 0,17 20 1 15,2 16 1-15,-19-20 3 0,0 20-2 0,20-19-1 16,-20 19 4-16,0 0-5 0,0 0 3 0,16 0-1 0,-16 19 3 15,0 1-5-15,0-20 1 0,20 16-2 0,-20 4 0 0,0-4 0 16,0 5 0-16,0-4-2 0,0 3-5 0,0-4 0 16,0 4 0-16,0 0-18 0,0 16-13 0,0-19-11 0,0-17 20 15,0 20-38-15,0-3 28 0,0-17-53 0,0 20-19 0,0-4 22 16,0-16 63-16,0 0-27 0</inkml:trace>
  <inkml:trace contextRef="#ctx0" brushRef="#br0" timeOffset="210367.62">30512 3746 53 0,'0'0'51'0,"0"0"13"0,0 0-3 15,0 0-8-15,0-20-10 0,0 20-6 0,0 0-7 16,-20 0-16-16,20-19 10 0,0 19-12 0,0 0 8 0,0 0-11 16,-16 0 8-16,16 0-10 0,0 0 7 0,0 0-1 0,-20 0-8 15,20 0 6-15,-19 0-7 0,19 0-1 0,-22 0 6 0,22 0-6 16,0 0 5-16,-17 0-7 0,17 19 4 0,-16 18 3 16,-4-18-2-16,20-2-3 0,0 4 3 0,-16-5-3 15,16 4-1-15,0 16 3 0,0-36-3 0,0 20 0 0,-20 16 4 16,20 2-3-16,0-22 1 0,0 4-3 0,0-20 0 15,0 36 1-15,0-36 0 0,0 20 0 0,0-3-2 0,0 1 3 16,20-18-2-16,-20 39 2 0,0-39-1 0,16 16 2 16,-16 4-1-16,0-4-1 0,20 5 1 0,-20-21-2 15,0 17 1-15,0 3-2 0,0-20 1 0,0 36 0 0,0-36 0 0,0 20 0 16,0-20-1-16,0 16 1 0,0 4-3 0,0-3-2 0,0 3-9 16,-20-20-9-16,20 37-35 0,-16-37 2 0,-4 16-14 15,20-16 29-15,0 0-5 0,-16 0-58 0,-4 0-9 16,20 0 68-16,0-16-7 0,0-4 10 0</inkml:trace>
  <inkml:trace contextRef="#ctx0" brushRef="#br0" timeOffset="210598.2">30697 3653 91 0,'0'0'32'0,"0"0"65"0,0 0-71 15,0 0 42-15,0 0-50 0,0 17-4 0,0-17 9 16,0 20-3-16,0-3-3 0,0 22-2 0,0-22-10 16,0 19 5-16,0 1-6 0,0 0 0 0,0 2-2 15,0 51 0-15,0-34-2 0,0-19-1 0,0 36-8 16,-19-16-12-16,19-4-20 0,0-13 11 0,-20 13-56 16,20 4-24-16,-16-1 32 0,-4-20 48 0,20-36-12 15</inkml:trace>
  <inkml:trace contextRef="#ctx0" brushRef="#br0" timeOffset="210751.21">30567 4242 82 0,'0'0'39'0,"0"-17"48"0,0 17-49 0,-19-21-4 0,19 5 71 16,0-4-84-16,0 4 27 0,0 16-34 15,0-20 9-15,0 20-6 0,0-19-10 0,19 19 12 16,-19 0-14-16,14 0 7 0,5 0-5 0,3 0-2 16,-22 19-5-16,36-19-11 0,-16 0 0 15,-1 20-23-15,-19-20-22 0,17 0 23 0,2 16-92 16,-2-16 75-16,-1 20-55 0,-16-20 32 0,22 0 51 15</inkml:trace>
  <inkml:trace contextRef="#ctx0" brushRef="#br0" timeOffset="211300.47">30916 4168 35 0,'0'0'27'0,"0"0"0"0,0 0 37 0,0 0-20 0,0 0-5 16,0 0-22-16,0 0-1 0,0 0 29 0,0 0-17 16,0 0 12-16,0 0-26 0,16 0 32 15,-16 0-34-15,0 0 7 0,0 0-1 0,0 36 13 16,0-36-25-16,0 21 5 0,0-4-4 15,0-17-3-15,0 36 4 0,0-16-7 0,0 16 7 16,0 1-5-16,0 0-3 0,0-17 2 0,0 16 2 16,0-16-4-16,0-4 1 0,0-16 2 15,20 20-2-15,-20-20 0 0,0-20 1 16,22 20 0-16,-22-16-1 0,16-24 1 0,-16 4-2 0,0 19 2 16,20-20-2-16,-20 37 0 0,19-36 1 0,-19 16 1 0,17-16-2 15,-17 16 0-15,19 3 1 0,-19 17 0 16,0-21-1-16,0 21 1 0,0 0 0 0,17 0 1 0,-17 0 0 15,0 0 5-15,0 21-2 0,0 16 2 16,0-1-5-16,0 0 5 0,0-16-7 0,0 17 1 16,0-37 2-16,0 17-1 0,19 19 1 15,-19-36-2-15,0 0 0 0,0 20 1 0,0-20-1 0,17-20 3 16,-17 20-2-16,22-36 2 0,-6 19-1 0,-16 17-3 0,20-37-1 16,-1 17 3-16,17-36 1 15,-36 56-2-15,17-16 5 0,2-4-3 16,-2 20-2-16,-1 0 1 0,6 20 1 0,-22-20-3 15,20 16 2-15,-1 24 0 0,-2-24-3 0,-17 21 3 0,19-17-8 16,-19-3-1-16,17 19-19 0,2 4-24 0,-19-4-23 16,0-19 30-16,0 3-6 0,0-3-4 0,0 2-82 0,0 1 60 15,0-3-33-15,0 2 51 0</inkml:trace>
  <inkml:trace contextRef="#ctx0" brushRef="#br0" timeOffset="211511.49">31486 3948 108 0,'0'0'48'0,"0"0"0"0,0 0-8 0,0 0-9 0,0-19 38 16,0 19-51-16,0-17 27 0,0 17-20 16,0 0-3-16,22-20-2 0,-22 20 4 0,0 0-16 15,0 0 0-15,19 20 7 0,-2 16 2 0,-17 2-9 16,0-22-4-16,0 21 0 0,19 19 0 0,-19 1-2 0,0-21 0 16,0 38-1-16,0 55-13 0,0-92-2 15,0 19-24-15,0 17-21 0,0-17-17 0,-19-2-11 16,19-18-13-16,0 1 49 0,-17-18-16 0,17 0 51 0,0 0 8 15,0-19 0-15</inkml:trace>
  <inkml:trace contextRef="#ctx0" brushRef="#br0" timeOffset="211670.9">31322 4354 63 0,'0'0'36'0,"0"0"61"0,0-20 33 16,0 20-71-16,-22-16 4 0,22 16-46 0,0-20 15 16,0 20-16-16,0-20 10 0,0 20 6 0,22-16-11 15,-22-4-2-15,20 20-11 0,-20 0-2 0,36-17 3 16,-17 17-6-16,-19 0 3 0,36 0-3 0,-36-21-3 0,19 21 1 15,15 0-9-15,-12-16 1 0,-3-4-34 0,-2 20 18 16,21 0-72-16,-21-16 54 0,-17 16-4 0,36 0-126 16,-36 0 107-16,17-20-26 0,-17 20 64 0,22 0-10 0</inkml:trace>
  <inkml:trace contextRef="#ctx0" brushRef="#br0" timeOffset="211915.15">31859 4058 104 0,'0'0'54'0,"0"0"54"16,0 0-33-16,0 0-18 0,0 0-33 0,0 0 11 0,0 0-11 16,0 0-6-16,0 0-3 0,0 0-12 15,0 0 0-15,0 0 3 0,0 20-4 0,0-20-16 16,0 0 4-16,0 0-24 0,0 0-18 0,0 0 18 15,0 0-53-15,0 17 31 0,0-17-61 0,0 0 74 0,0 0-38 0</inkml:trace>
  <inkml:trace contextRef="#ctx0" brushRef="#br0" timeOffset="212032.55">31895 4262 105 0,'0'0'0'0,"0"0"148"0,0 0-47 15,0 0-73-15,0 16 35 0,0-16-39 16,0 0-9-16,0 20-7 0,0-20-4 15,0 0-10-15,0 20-13 0,0-20-11 0,0 0 10 16,0 0-32-16,0 16-23 0,0-16-88 16,0 0 86-16,0 0 23 0</inkml:trace>
  <inkml:trace contextRef="#ctx0" brushRef="#br0" timeOffset="212245.34">32186 3948 106 0,'0'0'126'0,"0"0"-37"0,0 0-35 0,0 0 7 16,0 0-44-16,0 0 22 0,0 0-29 0,0 18-2 15,0-18 3-15,0 0-2 0,0 20-2 0,0-20-6 16,0 0 0-16,0 16 1 0,0-16-2 0,0 20-1 0,0-20-8 16,0 17-15-16,0 2-57 0,0-19-8 15,0 20-91-15,0-20 127 0,22 17-51 16</inkml:trace>
  <inkml:trace contextRef="#ctx0" brushRef="#br0" timeOffset="212397.37">32299 4204 96 0,'0'0'99'0,"0"0"13"0,0 0-86 16,0 0 49-16,0 21-37 0,0-21 5 16,-17 0-22-16,17 17-9 0,0 3-5 0,0-4-1 15,0 4-3-15,-19 0-2 0,19-20-3 16,0 36-36-16,0-36 21 0,0 17-35 15,0 3 17-15,0-20-6 0,0 17-130 0,0 3 68 16</inkml:trace>
  <inkml:trace contextRef="#ctx0" brushRef="#br0" timeOffset="213330.92">28666 4889 86 0,'0'0'22'0,"0"0"30"16,0 0 40-16,0 0-42 0,0 0-22 15,0 0 7-15,0 0-24 0,0 0 25 16,0 0-29-16,0 0 21 0,0 0-10 16,0 17-7-16,0 2 7 15,0 19-5-15,0-22-9 0,19 24 4 16,-19-24-6-16,0 4-1 0,0 54 1 0,0-58 0 0,0 78 1 15,0-75-3-15,0 34 1 16,0-33-1-16,0 54 1 0,0-55-2 0,0-2-1 0,0 19-7 16,0 3 4-16,0 16-38 0,0-55 25 0,-19 36-80 15,19-16 66-15,0-3-85 16,0-17 74-16,-22 0-55 0,22 0 90 0</inkml:trace>
  <inkml:trace contextRef="#ctx0" brushRef="#br0" timeOffset="213529.67">28445 5311 59 0,'0'0'36'0,"0"0"40"0,0-16-48 0,-20 16 74 16,20 0-80-16,0-20 52 0,0 20-25 15,0 0-39-15,0 0 18 0,0 0-14 16,36 0 4-16,-36 0-12 0,58 0 8 16,-38 20-6-16,16-20-1 0,-20 0-6 15,37 16 4-15,-31-16-6 0,17 0-8 0,-39 20-1 16,52-20-70-16,-52 0 50 0,39 19-89 15,-25-19 67-15,5 0-130 0,3 0 158 16</inkml:trace>
  <inkml:trace contextRef="#ctx0" brushRef="#br0" timeOffset="213680.25">28943 5275 71 0,'0'0'0'0,"0"0"28"0,0 0 114 0,0 0-51 15,0 20-74-15,0-20 35 0,0 16-44 16,19 4 15-16,-19-1-19 0,17 17 9 15,-17-36-11-15,16 38 1 0,-16-38-2 0,22 53-4 16,14-14-50-16,-36 16-145 16,20-36 68-1,-20-19 59-15</inkml:trace>
  <inkml:trace contextRef="#ctx0" brushRef="#br0" timeOffset="213863.05">29258 5331 95 0,'0'0'66'0,"0"0"-29"0,0 0 62 0,0-20-73 0,0 20 56 15,0-16-40 1,-19 52-5 0,-1 1-23-16,20-19-11 0,-16 57 8 15,-6-59-10-15,2 78 5 0,-13-38-2 0,-3 91-1 16,-39 37-6-16,37-55-40 16,21-18-57-1,17-93 67-15,-19 19-144 0,19-2 53 16,0-35 78-16</inkml:trace>
  <inkml:trace contextRef="#ctx0" brushRef="#br0" timeOffset="214349.09">29385 5350 74 0,'0'0'21'0,"0"0"66"15,0 18-54-15,0-18 79 0,0 18-30 16,0-18-63-16,20 55 33 15,-20 2-22-15,0-39-24 16,19 93 11-16,-19-1-7 0,17-91-8 16,-17 72 0-16,0 38-8 15,0-56-28 1,0 2-50-16,0-37-29 0,0-38 76 16,-17 0-121-1,-2-56 85-15</inkml:trace>
  <inkml:trace contextRef="#ctx0" brushRef="#br0" timeOffset="214513.19">29369 5590 50 0,'0'-19'45'0,"0"-36"85"0,16-20-35 16,23 20 10-1,14 0-36-15,-17 35-29 16,2 40-14-16,-18-1-12 16,-1 55-8-1,-19-21-5-15,-39 41-31 16,1-1-92-16,2-57-77 15,0 1-31 1</inkml:trace>
  <inkml:trace contextRef="#ctx0" brushRef="#br0" timeOffset="-214611.45">29756 5607 51 0,'0'0'0'0,"0"0"71"0,0 0-49 0,0 0 54 16,0 0-60-16,-19 0 39 0,19 0-19 15,0 0-28-15,0 0 19 16,0 0-19-16,36 20 27 0,-17-20-13 16,1 0-2-16,-4 0-16 15,4-20 12-15,-20 3-12 0,16-22 6 16,1 39-8-16,5-53 4 0,-22 53-4 0,0-57 4 15,0 21 1-15,0 36-4 16,0-37 8-16,-22 0 7 16,5 37-4-16,1 0-10 0,-20 19 10 15,-39 36-2 1,33 1-9-16,29 17 0 16,13-56-2-16,-20 39-1 0,1 37-12 15,38-19-43 1,-19-74 32-16,20 36-72 0,-20-36 55 0,13 56-178 15,7-56 171-15,2 17-50 0</inkml:trace>
  <inkml:trace contextRef="#ctx0" brushRef="#br0" timeOffset="-214211.34">29958 5607 71 0,'0'0'22'0,"0"0"5"0,0 0 85 16,0 0-87-16,20 0 51 0,-20 0-17 15,16 0-21-15,-16 0-29 16,20 0 23-16,-4-36-3 16,-16 36-24-16,17-37 14 0,24-20-5 15,-41 57-11-15,17-72 7 16,2-38 4-16,1 35-5 15,-20 56-6-15,16-37 7 0,-16 40-6 0,20-58 7 16,-20 74-7-16,0-56 6 0,0 56-7 16,0-36 7-16,0 36-8 0,0-19 8 15,16 19-7-15,-16 0 0 16,0 19 3-16,0 17 0 16,0-16-5-16,0 33 3 0,20 76-4 15,-20 1-5-15,16 0-19 16,6 16-41-1,-22-126 38-15,17 90-84 0,-17-37-55 16,0-36 4 0,0-18 58-16</inkml:trace>
  <inkml:trace contextRef="#ctx0" brushRef="#br0" timeOffset="-214032.27">30088 5607 68 0,'0'0'120'0,"-22"0"14"0,3 0-32 16,19 0-31-1,0 0-30-15,19-17-15 16,20 17-18-16,0-19-19 16,13 19-60-1,-16-20-104-15,3 20-52 16</inkml:trace>
  <inkml:trace contextRef="#ctx0" brushRef="#br0" timeOffset="-213812.74">30382 5498 66 0,'0'0'144'0,"0"0"-40"16,-20 36-61 0,20 1-7-16,0 36-15 15,0-36-7-15,0-18-8 16,20-2 10 0,13-53 12-16,-11-18-10 15,17-2-4-15,13 1-1 16,-32 16 1-1,-1 23-6-15,14 32 2 16,-33 23-9-16,0 35-59 16,0-20-141-1,0-17-14-15</inkml:trace>
  <inkml:trace contextRef="#ctx0" brushRef="#br0" timeOffset="-213542.89">30678 5551 43 0,'0'0'139'15,"0"-17"-23"1,0-1-50-16,0 18-8 16,0 18-21-1,0 19-21 1,19-37-11 0,-19 0-3-16,17 0 7 15,19-55 12 1,-20 37 10-1,-16 110-13 17,42 128-204-1,-26-183-144-15</inkml:trace>
  <inkml:trace contextRef="#ctx0" brushRef="#br0" timeOffset="-213350.94">30932 5239 44 0,'0'-54'351'16,"0"54"-351"46,-16 422 195-46</inkml:trace>
  <inkml:trace contextRef="#ctx0" brushRef="#br0" timeOffset="-212964.64">31065 5664 112 0,'0'0'209'15,"0"0"-209"48,130 183 137-63,-130-183-137 62,89-257-278-46,-89 257 278 31,-72 516 401-31,72-516-401 46,-56 369-508-62</inkml:trace>
  <inkml:trace contextRef="#ctx0" brushRef="#br0" timeOffset="-212629.63">31508 5681 82 0,'0'0'78'0,"0"0"-78"62,-56 56 443-62,56-56-443 63,-19 295 64-63,19-295-64 62,-55 17-453-46</inkml:trace>
  <inkml:trace contextRef="#ctx0" brushRef="#br0" timeOffset="-212417.22">31710 5717 176 0,'-17'20'372'16,"17"109"-320"15,-19 1-81-15,19-39-209-1</inkml:trace>
  <inkml:trace contextRef="#ctx0" brushRef="#br0" timeOffset="-212249.42">31729 5350 132 0,'0'0'274'0,"-36"0"-79"31,-22 18-149-15,22 19-228 15,36-18-283-15</inkml:trace>
  <inkml:trace contextRef="#ctx0" brushRef="#br0" timeOffset="-211982.01">31950 5627 119 0,'0'0'140'15,"-19"0"118"1,2 90-165 15,17 59-77-15,0-19-14 0,-77-20-115 15,5-92-340-16</inkml:trace>
  <inkml:trace contextRef="#ctx0" brushRef="#br0" timeOffset="-211166.24">32412 5220 75 0,'-19'19'302'31,"-56"73"-161"-15,39 93-77-1,17 36-37 1,74 38-38 31,20-206-139-32,0-32-230 1</inkml:trace>
  <inkml:trace contextRef="#ctx0" brushRef="#br0" timeOffset="-210832.52">32703 5072 78 0,'0'0'121'0,"0"0"-121"63,58 223 406-63,-58-223-406 62,39 663-282-62</inkml:trace>
  <inkml:trace contextRef="#ctx0" brushRef="#br0" timeOffset="-210398.56">33204 5185 113 0,'0'0'368'31,"0"0"-368"32,-56 292 83-63,56-292-83 62,20 39-50-62,-20-39 50 63,-20 294 86-48</inkml:trace>
  <inkml:trace contextRef="#ctx0" brushRef="#br0" timeOffset="-209532.81">29181 11269 134 0,'-36'0'392'32,"36"0"-392"30,0 166 88-46,0-166-88 31,0 203 62-32,0-203-62 48,-72 442 8-63</inkml:trace>
  <inkml:trace contextRef="#ctx0" brushRef="#br0" timeOffset="-208815.76">29607 7415 47 0,'0'-19'280'31,"0"19"-280"31,19-91 271-62,-19 91-271 63,0 313 16-47,0-313-16 46,238-239 22-62,-238 239-22 63,130 110 67-48,-130-110-67 48,111 17-431-48</inkml:trace>
  <inkml:trace contextRef="#ctx0" brushRef="#br0" timeOffset="-208603.77">30232 7434 114 0,'-16'36'423'31,"16"-36"-423"32,94 370-168-48</inkml:trace>
  <inkml:trace contextRef="#ctx0" brushRef="#br0" timeOffset="-208416.85">30528 7434 63 0,'0'0'0'62,"-130"240"597"-62,130-240-597 63,-404 1143-510-63</inkml:trace>
  <inkml:trace contextRef="#ctx0" brushRef="#br0" timeOffset="-207966.93">30678 6954 75 0,'0'-19'255'16,"19"-18"-140"0,-2 56 0 15,-17 147-92-16,-17 147-4 17,17-109 31-1,53-204-26-15,21-39-14-1,18-33-164 16,-56 53-313-15</inkml:trace>
  <inkml:trace contextRef="#ctx0" brushRef="#br0" timeOffset="-207700.49">31101 6917 70 0,'0'0'149'0,"0"-19"57"15,0 19-206 48,-19 554 190-48</inkml:trace>
  <inkml:trace contextRef="#ctx0" brushRef="#br0" timeOffset="-207501.97">31378 7083 95 0,'0'0'150'0,"0"0"-150"63,19 222 327-63</inkml:trace>
  <inkml:trace contextRef="#ctx0" brushRef="#br0" timeOffset="-207335.09">31212 7561 98 0,'0'-16'315'16,"0"16"-315"46,202-93-168-62</inkml:trace>
  <inkml:trace contextRef="#ctx0" brushRef="#br0" timeOffset="-207062.15">31674 7101 101 0,'0'-18'422'32,"0"18"-422"30,0 257 130-62,0-257-130 63,-22 387-177-48</inkml:trace>
  <inkml:trace contextRef="#ctx0" brushRef="#br0" timeOffset="-206532.65">31784 7379 135 0,'-19'-19'350'16,"19"19"-350"46,260 55 144-62</inkml:trace>
  <inkml:trace contextRef="#ctx0" brushRef="#br0" timeOffset="-206315.09">32152 7267 89 0,'0'0'421'32,"0"0"-421"30,296 148 161-62</inkml:trace>
  <inkml:trace contextRef="#ctx0" brushRef="#br0" timeOffset="-204409.42">31065 6860 46 0,'0'0'27'0,"0"0"-27"62,-19 0 353-46,19 0-353 47,94 187 144-63,-94-187-144 62,72 498 53-62,-72-498-53 63,36 387 49-63,-36-387-49 62,19 36-26-46</inkml:trace>
  <inkml:trace contextRef="#ctx0" brushRef="#br0" timeOffset="-203898.82">31397 6935 32 0,'0'0'85'16,"0"0"79"15,-19-18 27 16,19 18-191 15,-17 92 153-62,17-92-153 63,36 609 30-63,-36-609-30 62,0 258-332-62</inkml:trace>
  <inkml:trace contextRef="#ctx0" brushRef="#br0" timeOffset="-203716.4">31156 7379 40 0,'0'0'41'15,"0"0"-41"48,-38-19 450-63,38 19-450 62,390 110-81-62</inkml:trace>
  <inkml:trace contextRef="#ctx0" brushRef="#br0" timeOffset="-203084.08">31801 6677 44 0,'-36'0'284'47,"19"-18"-115"-32,-21 36-104 17,2 19-28-17,-75 74-10 16,56 18-9-15,13 0-6 0,28 55-4 15,48-72-1 0,7-39 7-31,31 36 14 31,-36-34-12-15,-19 16-3 15,-51 39-5 1,-76-55-24-17,35-57-91 1,39 0-227 15,91-36 76-15</inkml:trace>
  <inkml:trace contextRef="#ctx0" brushRef="#br0" timeOffset="-202397.33">31931 7323 35 0,'-17'0'132'16,"-21"0"7"0,-37 17 1 15,39-17-63 0,0 20 2-15,17-1 9-1,38-19-48 17,89 17-10-17,135-17 11 17,-96-17-26-17,-36 17 0 1,-1 0 2 15,-90 0-15-15,-20 0-84-1,-39-39-461 17</inkml:trace>
  <inkml:trace contextRef="#ctx0" brushRef="#br0" timeOffset="-202016.49">32227 6990 45 0,'0'0'229'15,"0"-17"-86"1,0 17-52-1,55 110-2 17,34-18-62-17,-12-18-6 17,-41 56 7-1,-72-3-15-16,-60 41-7 1,-10 34-51 15,68-128-123-15,38-56-160 0</inkml:trace>
  <inkml:trace contextRef="#ctx0" brushRef="#br0" timeOffset="-201298.92">31342 8374 45 0,'0'0'61'0,"-20"-18"201"31,20-1-175-16,-22 2-8 1,22 17-12 15,0 54-45-15,22 58-6 15,17 90-5 0,-39-73-13-15,0-1-72 0,-39-36-369 15</inkml:trace>
  <inkml:trace contextRef="#ctx0" brushRef="#br0" timeOffset="-201001.42">31118 8652 39 0,'0'0'145'32,"0"-20"6"-17,0 20-77-15,22 0-20 16,-6 0 2-1,40 0 10 1,54 0-19 0,-35 0-42-1,-39 0 2-15,17-19-3 16,24 1-51 0,-41 18-230-1,-17 0 21 1</inkml:trace>
  <inkml:trace contextRef="#ctx0" brushRef="#br0" timeOffset="-200329.45">31784 8965 33 0,'0'0'16'16,"0"0"136"0,0 0-77-16,0 0-33 15,0 17 4 1,17 2 52 0,19-1-28-1,-14-55-40 1,-5 0-9-16,21-54-3 15,34-111 5 1,-16 16-6 0,-37 94-9-1,0 38 0-15,-2-2 6 16,2 0 0 0,-2 38 15 15,-17-1-16-31,0 19-9 15,0 0 4-15,19 19 7 16,15 37-7 15,-12 18-11-31,-3-2 8 16,0 22-3-16,17 108-19 31,-19 1-69-15,-17-112-4-1,0-36-3-15,0-17-46 16,0-20-41 0,-17-18 60-16</inkml:trace>
  <inkml:trace contextRef="#ctx0" brushRef="#br0" timeOffset="-200099.2">31837 8743 78 0,'0'0'67'0,"0"0"52"16,0 0-16-16,0 0-33 16,22 0-25-16,14 0 1 15,0-18-15 1,36 18-6-16,-33 0-9 16,16 0-12-1,17 0-1-15,-33 0-38 16,-1 0-83-16,-21 0-56 15,19 0-106 1</inkml:trace>
  <inkml:trace contextRef="#ctx0" brushRef="#br0" timeOffset="-199759.04">32634 8282 58 0,'0'0'29'0,"0"0"106"16,-20 0-25-16,20-18-28 15,-19 18-37 1,2 0-3-16,-24 0-5 16,8 36-5-16,-3 20-12 15,-3 35-1 1,3 1-6-16,14-18-5 15,3 18-4-15,5 1 1 16,14 0-1 0,14-39 1-16,27 20-5 15,14-36 0 1,-19-2-13-16,0-36-52 16,22 0-33-16,-22-36-107 15,0-39 0 1</inkml:trace>
  <inkml:trace contextRef="#ctx0" brushRef="#br0" timeOffset="-199497.03">32722 8282 65 0,'0'0'88'16,"0"0"26"-16,22-18-15 15,14 18 12 1,20 36-40 0,-20 38-50-1,-20-18-10-15,-16 36 1 16,-16 91-5 0,-76-17-138 15,56-110-57-31,-5-38-17 15</inkml:trace>
  <inkml:trace contextRef="#ctx0" brushRef="#br0" timeOffset="-199228.44">33093 8412 79 0,'0'0'151'15,"-22"0"-2"-15,22 0-85 16,0 0-31-16,0 18-26 16,0-18-4-16,0 17-20 15,0 2-34 1,0 18-98-16,0-1-42 15</inkml:trace>
  <inkml:trace contextRef="#ctx0" brushRef="#br0" timeOffset="-199099.59">33093 8871 75 0,'0'0'84'0,"-22"20"66"16,5 16-67-16,-19 19-33 15,20 20-41 1,-20-39-40-16,16 19-98 15,1-18-58 1</inkml:trace>
  <inkml:trace contextRef="#ctx0" brushRef="#br0" timeOffset="-184515.97">29939 10034 46 0,'0'0'0'0,"0"0"10"0,0 0-1 0,0 0 14 0,0 0-9 16,0 0 16-16,0 0-13 0,0-18 18 0,0 18-16 0,0 0 19 15,0 0-20-15,0-20 17 0,0 20-3 0,0 0-17 0,0 0 12 16,0 0-14-16,0 0 11 0,-17-18-4 0,17 18-12 0,0 0 0 15,0 0 9-15,0 0 4 0,0 0-13 0,0 0 3 16,0 0-5-16,0 0 3 0,0 0-4 0,0 0 4 0,0 0-5 16,-19 0-1-16,19 0 1 0,0 0-2 0,0 0 9 15,0 0-10-15,0 18 3 0,0-18-2 0,0 0 3 16,0 0-4-16,0 20 0 0,0-20 0 0,0 18 0 0,0-18 0 0,0 0 1 16,0 18-2-16,0-18 1 0,0 19-2 0,0-1 2 0,0-18 2 15,0 19-3-15,0-1 1 0,0-18-1 0,0 0 0 0,0 36 0 16,19-16 0-16,-19-20 0 0,0 18 0 15,0-18 2-15,17 18 1 0,-17-18-2 0,0 0-2 16,0 0 1-16,0 0 1 0,19 0 1 0,-19 0 0 0,0 0-3 16,20 0 2-16,-20 0-1 0,0 0 1 0,0-18 2 15,16 18-2-15,-16-18 0 0,20-2-2 0,-20 2 3 0,0 0-1 16,16 0-1-16,-16-1 0 0,0 1 0 0,0 18 0 16,0-19 0-16,0 19-1 0,17-18 3 0,-17 18-2 0,0 0 2 0,0-18-1 15,0 18 2-15,0 0-3 0,0 0-1 0,0 0 1 16,0 0 0-16,0 0 1 0,0 0 0 0,0 0-1 15,0 0 0-15,0 18 0 0,0-18 2 0,0 0-1 0,0 18-1 0,0-18-1 16,0 0 1-16,0 0 1 0,19 19-1 0,-19-19 1 0,0 0 0 16,0 0-1-16,22 0 4 0,-22 0-3 0,17 0 1 15,2 0-1-15,-19-19 1 0,20 19-1 0,-4-18 3 0,-16 18-4 16,20-18 1-16,-20 18-1 0,16-20 4 0,-16 2-2 16,20 1 0-16,-4 17 2 0,-16-19-1 0,22 19 0 15,-22 0 0-15,0 0-2 0,17 0 1 0,-17 0 7 0,19 19-4 16,1-2 0-16,-20 1 3 0,0 2-6 0,16-2 2 15,-16 0-1-15,0 1 0 0,20-1 1 0,-20 1 0 16,0-1-2-16,0 0 0 0,16 20-1 16,-16-20-1-16,20 0-3 0,-20 1 0 15,0-1-5-15,0-18 1 0,0 19-22 0,0-1 3 16,0-18-10-16,0 18 16 0,0-18-2 0,0 0 0 0,0 18-28 0,0-18 22 16,0 0-2-16,16 20-37 0,-16-20 31 0,0 0-6 0,0 0-52 15,0 18 8-15,0-18 58 0,0 0-33 0</inkml:trace>
  <inkml:trace contextRef="#ctx0" brushRef="#br0" timeOffset="-184130.93">30600 10126 68 0,'0'0'91'0,"0"0"-34"0,0-18-32 16,0 18-1-16,0 0-2 0,-19 0 37 0,19 0-43 0,0-19 0 15,0 19 22-15,0 0-17 0,0 0-11 0,-14 0 12 16,14 0-12-16,0 0 9 0,0 0-10 0,0 0 9 0,0 0-1 15,0 19-2-15,0-19 0 0,0 0-1 0,0 54 27 16,0-54-37 0,0 20 0-16,0-20 3 0,14 18 0 0,-14 0-2 0,19 112 7 15,3-57-16 1,-22-18-22 0,0-35 13-16,20-2-22 0,-20-1 15 0,0 2-32 15,0-19 21-15,0 17-5 0,16 3-47 0,4-20-21 0,-20 19-13 16,19-19 34-16,-19 0 59 0,0 0-14 0</inkml:trace>
  <inkml:trace contextRef="#ctx0" brushRef="#br0" timeOffset="-183880.19">30808 10126 81 0,'0'0'63'0,"0"0"-29"0,0 0-1 0,0 0 28 0,0 0-8 0,0 0-8 16,0 0-25-16,0 0 12 0,0 0-5 0,-20 0-2 15,20 18-4-15,0-18-12 0,0 0 0 0,-22 18 9 0,22 2-3 16,0-20-1-16,0 18-1 0,-16 0-7 0,16 1 4 15,-17 18 0-15,17-37-5 0,-19 36 0 0,19-36-4 0,-17 38 4 16,-2-2-2-16,19-36-2 0,-20 56 2 0,20-38-2 0,-16 0 0 16,-4 37 0-16,-2-19 0 0,3 20-3 0,5 0 4 15,-5 1-2-15,-1-21-3 0,4 19-5 0,16-37 1 16,-20 38-12-16,20-38 7 0,0 18-17 0,-16 2-6 0,16-20 16 16,0 0-26-16,0-18-11 0,0 19 25 0,0-19-37 0,0 0 32 15,16 0-43-15,-16 0-2 0,20-19 32 0,-4 1 0 0</inkml:trace>
  <inkml:trace contextRef="#ctx0" brushRef="#br0" timeOffset="-183496.57">31046 9831 39 0,'0'0'90'0,"0"0"-3"0,0 0-67 16,0 0 14-16,0 0-5 0,0 0-2 0,0 0-15 15,0 0 11-15,0 0-12 0,0 0 11 0,0 0-11 0,0 19 17 16,0-19-20-16,0 0 6 0,0 18-8 0,0 0 6 16,0 1 0-16,0-19-6 0,0 37 5 0,0-18-3 0,0 16-5 15,0-35 0-15,0 38 3 0,0-20-4 0,0 38 1 0,0-38-2 16,0 18-1-16,0 20 2 0,0-37 0 0,0 36 0 16,0-37-2-16,0 20-3 0,0-2-3 0,0-17-1 0,0 18-16 0,0-19 6 15,-17 20-29-15,17-3-15 0,0-16 26 0,0-2-43 16,-19 3-128-16,19-40 154 0</inkml:trace>
  <inkml:trace contextRef="#ctx0" brushRef="#br0" timeOffset="-183148.68">31046 9812 47 0,'19'0'26'0,"-19"-17"33"0,0-2 6 0,0 19-36 0,0-20 21 0,0 20-8 16,0-17-3-16,0 17 1 0,0-19-3 0,17 19-7 15,-17 0-5-15,0 0-15 0,0 0 10 0,0 19 3 16,19-19-15-16,-19 17-4 0,17-17 3 0,-17 20 4 15,0-1-7-15,22 17 8 0,-22-17-5 0,0-1-4 16,0 0 0-16,16 1 0 0,-16-2-1 0,0 3-2 0,0-20 1 16,0 36 3-16,0 2-3 0,0-2 1 0,0-36-3 15,0 37 1-15,0-37 1 0,0 19-1 0,0-1 0 0,0 0-5 16,0 0 2-16,0-18 2 0,0 20-1 0,0-2 1 0,0-18-1 16,0 18 2-16,-16-18 3 0,16 0-2 0,0 0 2 15,0 0-1-15,0 0 0 0,0 0-1 0,0 0 1 0,0 0 2 0,0 0-2 16,0 56 12-1,0-38-8-15,16 18-4 0,-16-36-2 0,0 38 2 16,0-20-2-16,20 19 3 0,-20-18-3 0,19 17 0 16,-19-16 2-16,17 15-2 0,-17-35 0 0,0 36 1 0,19-16-2 0,-19-20-2 15,0 36-12-15,17 2-6 0,-17-38-4 0,0 18 6 0,19-18-24 16,-19 18-9-16,0-18 24 0,0 0-39 0,0 0 28 16,17-18-51-16,-17 18 39 0,0-18-46 0,0-1 64 0,16 0-2 15,-16 2 4-15</inkml:trace>
  <inkml:trace contextRef="#ctx0" brushRef="#br0" timeOffset="-182882.8">31397 9961 51 0,'0'0'0'0,"0"0"97"0,0 0-50 0,0 0-5 16,0 0-3-16,0 0-21 0,0-19 29 0,0 19-21 15,0 0-1-15,0 0-1 0,0 0 0 16,0 0-12-16,0 0-2 0,0 19 24 0,0-19-23 0,17 17 7 0,-17 1-3 15,0-18-7-15,0 38 7 0,0-20-4 0,0 1-7 16,19 18 3-16,-19-19 0 0,0 0-4 0,0 20 0 0,0-20 0 16,0 19 0-16,0-19-1 0,0 19-1 0,19-19 0 15,-19 0 0-15,0 20 2 0,0-1-3 0,0-19 0 0,0 37-2 16,0-35 0-16,0-2-6 0,0 18-7 0,0-19 5 0,0 3-2 0,0-20-3 16,0 36-21-16,0-17-9 0,0 0 17 0,0-1-42 15,0-18 28-15,0 18-3 0,0-18-4 0,0 19-51 0,0-19 29 0,0 0 51 16,0 0-22-16</inkml:trace>
  <inkml:trace contextRef="#ctx0" brushRef="#br0" timeOffset="-182598.51">31599 9831 48 0,'0'0'18'0,"0"0"24"0,0 0 30 0,0 0-49 0,0-19 15 0,0 19-5 0,0 0-3 16,0 0-18-16,0 0 12 0,0 0 51 16,19 0-66-1,-19 38 24-15,0-38-27 0,0 36 6 0,0-17 0 0,17-2-8 16,-17 3 1 0,17 220 22-16,-17-204-27 0,0 1 0 15,0 56-6-15,0-38-10 0,0 0-13 0,0 1-15 16,0-39 15-16,0 19-42 0,0-16 27 0,-17 16-102 15,17-17 106-15,0 0-28 0,-17-19 38 0</inkml:trace>
  <inkml:trace contextRef="#ctx0" brushRef="#br0" timeOffset="-182429.53">31466 10255 84 0,'0'0'86'0,"0"0"-5"0,0 0-22 0,0 0-12 15,0 0-7-15,0 0-6 0,0 0-7 0,0 0-16 16,20 0 8-16,-20 0-12 0,22 0 13 0,-3 19-13 15,-19-19-5-15,17 0-2 0,2 0 3 0,-19 0-2 0,36 18-3 16,-36-18-2-16,19 0-13 0,-2 0-15 0,0 0 9 0,5 0-35 16,-3 0-16-16,-19 0 32 0,17 0-3 0,2-18-46 0,-19 18 52 15,19-19-9-15,-2 19 34 0,-17 0-25 0</inkml:trace>
  <inkml:trace contextRef="#ctx0" brushRef="#br0" timeOffset="-182166.51">31931 9978 40 0,'0'0'33'0,"0"0"-17"0,0 0 3 0,0 0 4 15,0-17 30-15,0 17-25 0,0 0-2 0,0-19-2 0,0 19 18 0,0 0-25 0,-17-20 13 16,17 20-16-16,0-17-2 0,0 17 13 0,0-19-2 0,-19 19-13 16,19 0 0-16,0 0 0 0,0-18 10 0,0 18-9 0,0-18 10 15,0 18-3-15,0 0-2 0,0 0-11 0,0 0 0 0,0 18 4 16,0-18-4-16,0 0 0 0,0 18 5 0,0 38 1 0,0-20-4 16,0-36-1-16,0 38 1 0,0-20-4 0,0 0 2 15,0 1-2-15,0 36 4 0,0-37-5 0,0 0-2 16,0 2 4-16,0 16-2 0,0-36 0 0,0 37 1 0,0-18-1 0,0-1 1 15,0 0-2-15,0 0 1 0,0 2 0 0,0-2 1 0,0 0-3 16,0-18-1-16,0 19 2 0,0-1-3 0,-19-18-2 16,19 19-9-16,-17-19-8 0,17 18 9 0,0-18-17 0,-22 0-10 15,22 0 16-15,0 0-31 0,-19 0-9 0,19 0 26 0,0 0-4 16,0 0-55-16,0 0 45 0,-17 0 4 0,17-18-17 0,0 18 5 16</inkml:trace>
  <inkml:trace contextRef="#ctx0" brushRef="#br0" timeOffset="-181813.64">32282 10218 123 0,'0'0'89'0,"0"0"-55"0,0 0-6 0,0 0 22 0,0 19-7 15,0-19-6-15,0 0-21 0,0 0 10 0,0 0-2 16,0 18-2-16,0-18-4 0,0 0 0 0,0 0-9 16,0 19 10-16,0-19-11 0,17 0 0 0,-17 0 8 0,0 0-9 15,19 0 6-15,-19 0-9 0,20 18 4 0,-20-18-5 0,14 0 3 16,-14 0-4-16,19 0 0 0,3 0 3 0,-22 0-5 0,19 0 1 15,-19 0 0-15,17 18 1 0,-17-18-4 0,0 0-1 0,19 0-11 16,-19 0 5-16,0 0-4 0,20 0-21 0,-20 0-19 0,16 0-17 16,-16 0 30-16,20 0-163 0,-20 0 97 15,0 0 47-15,16 0 23 0</inkml:trace>
  <inkml:trace contextRef="#ctx0" brushRef="#br0" timeOffset="-181546.41">32484 9978 66 0,'0'0'28'0,"0"0"35"0,0 0-33 0,0 0 19 0,0 0-28 15,0 0-3-15,0 0 15 0,0 0-18 0,0 0 12 16,0 0-2-16,0 18-14 0,0-18 11 0,20 0-3 0,-20 20-1 16,16-2 0-16,1 0-3 0,5 1-2 0,-3-19-2 15,-2 18-1-15,2-18 0 0,1 19-5 0,-4-19 11 16,4 0-12-16,-4 0 3 0,20 18 1 0,-36-18-1 16,22 0-1-16,-22 0-2 0,17 0 1 0,-17 0-2 15,19 0 2-15,-19 0-2 0,0 0-3 0,20 0 1 0,-20 0 3 16,0 0-3-16,0 0 0 0,0 18 0 0,-20-18 0 15,20 0 0-15,-36 38 0 0,14-20-8 16,3 0-4-16,2 19 1 0,17-37 4 0,0 19-1 0,-16-1-10 16,-4 18-8-16,20-16 8 0,-16 16-24 0,-4-17-13 15,20-1 22-15,-19 1-39 0,19-1-10 0,-17 0 37 0,17-18 2 0,0 20 4 16,-19-2-11-16,19-1 22 0,0-17 0 0</inkml:trace>
  <inkml:trace contextRef="#ctx0" brushRef="#br0" timeOffset="-180596.07">31267 10901 34 0,'0'0'10'0,"0"0"6"0,0 0-5 0,0 0 3 0,0 0 1 0,0 0 2 0,0 0 19 0,0 0 3 16,0 0-19-16,0-19 16 0,0 19-20 0,0 0-1 0,0 0 15 15,0-19-3-15,0 19-14 0,0 0 12 0,0 0-3 16,0 0 8-16,0 0-21 0,0 0 8 0,0 0-1 15,0 0-1-15,0 0 0 0,0 0 9 16,0 0-20-16,0 0 12 0,0 19-9 0,17 0 1 16,-17-19-6-16,0 18 3 0,0-18-1 15,0 19-2-15,0-2 0 0,0-17-1 0,16 38 0 16,-16-20 0-16,0 0 0 0,0 20-2 0,0-38 1 0,0 36 1 0,0 2-2 16,0-20-4-16,0 0 2 0,0 0-11 0,0 1 6 15,0-1-3-15,0 1-16 0,0-19 11 0,0 18-4 0,0 0-25 16,0-18-14-16,0 20-13 0,-16-20-7 0,16 0 0 15,0 0 19-15,-17 0 22 0,-2-20-1 16</inkml:trace>
  <inkml:trace contextRef="#ctx0" brushRef="#br0" timeOffset="-180413.88">31101 11067 43 0,'0'0'20'0,"0"0"15"16,0 0 17-16,0 0-23 0,0 0 0 0,0 0 27 0,0 0-31 15,0-19 21-15,0 19-7 0,0 0-22 0,0-19 12 16,0 19-15-16,0 0 9 0,0 0-12 0,0 0 9 0,17 0-11 15,5-18 12-15,-6 18-5 0,23 0-6 16,-39 0-5-16,36-18-4 0,-19 18 4 0,2 0-2 16,-19 0-2-16,17 0-3 0,-1 0-9 0,-16 0 1 0,22 0-5 15,-22 0-3-15,20 0-36 0,-1 0-19 0,-19 0 27 0,17 0-62 0,2 0-2 16,-19 0 43-16,17 18 22 0</inkml:trace>
  <inkml:trace contextRef="#ctx0" brushRef="#br0" timeOffset="-179978.17">31452 11251 53 0,'0'18'37'0,"0"-18"-14"0,0 0 26 0,0 0 1 0,0 0 35 15,14 0-50-15,-14 18-7 0,20-18-15 16,-20 0 11-16,22 0-13 0,-22 0-1 0,0 0-1 0,0 0-1 15,19 0 0-15,-2 0 15 0,-17 0-16 0,19 0 7 0,0-18 2 16,-2 18-1-16,-17-18-4 0,19 18-5 0,-2-37 3 0,-17 18 3 16,17-17-1-16,-17 18-7 0,22-20 2 0,-22 38-3 15,19-55 2-15,-19 36-2 0,0-17 0 0,17 16 2 0,-17 2-2 0,19-18 4 0,-19-1-5 16,0 18 0-16,19-17 4 0,-19-19-2 0,17 19-1 16,-17 16-1-16,0-17 3 0,19 19 1 0,-19-20-4 0,0 21 1 15,0 17 1-15,0-39-2 0,17 39 2 0,-17 0 3 0,0 0-4 16,0-17 2-16,0 17-4 0,0 0 0 0,0 0 4 0,0 0 3 15,0 0-5-15,17 17 2 0,-17 3-4 16,0-1 1-16,19-19 0 0,-19 17 2 0,0 2-3 16,0 18 0-16,0-19-1 0,22 1 1 0,-22 1-1 0,17 16 0 15,-17 0-1-15,19-17 2 0,-19-1 0 0,0 19-2 0,19-18 2 16,-19 18-2-16,17-2 1 0,-17 3 1 0,19-20 2 16,-2 20-4-16,-17-2-1 0,19 2-2 0,-19-2-7 15,17-18-10-15,-17 19-9 0,0-37 13 0,0 19-21 16,0-1 16-16,0-18-29 0,0 18-13 0,0-18 28 15,0 0-42-15,0 0 36 0,0 0-49 0,0 0 1 0,0 0 57 16,-36-18-13-16,36 18 18 0</inkml:trace>
  <inkml:trace contextRef="#ctx0" brushRef="#br0" timeOffset="-179779.9">31674 10973 70 0,'0'0'29'0,"0"0"4"0,0 0 3 0,0 0 61 0,0 0-70 15,0 0-2-15,0 0 18 0,0 0-23 0,0 0 14 0,0 0-20 16,0 0 0-16,0 0 14 0,0 0-16 0,0 20 13 0,0-20-13 15,0 0 7-15,19 0-4 0,-19 0-2 0,17 18 0 0,2-18-7 16,0 0 2-16,-19 0-1 0,36 0 0 16,-19 0-2-16,-17 0-3 0,17 0-2 0,2 0 0 15,-19 0-5-15,22 0-1 0,-5 0-16 0,2 0-15 0,-19 0 12 16,0 0-3-16,19 0-39 0,-19 0 28 0,17 0-59 0,-17 0-20 16,19 0 24-16,-19 0 65 0,0 0-17 0</inkml:trace>
  <inkml:trace contextRef="#ctx0" brushRef="#br0" timeOffset="-179447.68">32282 10808 50 0,'0'0'18'0,"0"0"55"0,0 0-46 0,0 0 0 0,0 0-1 15,0 0 20-15,0 0-5 0,0 0-3 0,0 0-21 0,0 0 14 16,0 0-4-16,-19 0-3 0,19 0-6 16,0 0-2-16,0 0-8 0,-17 0 6 0,17 0-9 15,0 0 5-15,0 19 0 0,0-19-5 0,-19 18 2 0,19 0 1 0,0 20 0 16,0-38-4-16,0 18-1 0,-19 1 2 0,19-2-3 16,0 1 3-16,0 2-2 0,0 16 0 0,0-17-2 15,19 18 1-15,-19-19 1 0,0 20 0 0,0-20-2 16,19 0 0-16,-19-18 0 0,0 18-3 0,17 1 0 0,-17-19-1 0,19 18 0 15,-19 1-2-15,17-1-10 0,-17 0-7 0,19-18-7 16,-19 20-10-16,20-20-9 0,-20 0 20 0,14 0-77 16,-14 0 10-16,19-20-1 0,3 2 41 15,-22-19 11-15</inkml:trace>
  <inkml:trace contextRef="#ctx0" brushRef="#br0" timeOffset="-179209.46">32484 10772 51 0,'0'0'45'0,"0"0"-20"0,0 0 0 0,0 0 24 0,0 17-4 0,0-17-2 16,0 0-23-16,20 0-1 0,-20 0-1 0,0 19 14 15,0-19-18-15,16 0-1 0,1 0 10 0,-17 0-13 0,22 19 8 0,-3-1-3 16,-19 0-8-16,0-18 1 0,17 19 5 0,-17-19-8 0,19 19 2 16,-19-19-3-16,20 18 5 0,-20 1-4 0,16-2 6 0,4 21-8 15,-20-38-1-15,0 18 0 0,0 0 2 0,0 1-2 0,0 18-1 16,0-19 0-16,0 0 0 0,0 20-2 0,0-38-3 15,-20 18-3-15,20 0-3 0,0-18-5 0,-16 19-2 0,16-1-22 0,-20 1 18 16,1-1-66-16,2-18 51 0,17 0-4 0,-19 0-51 0,19 0 44 16,0 0 7-16,-22 0-11 0,22 0 7 0</inkml:trace>
  <inkml:trace contextRef="#ctx0" brushRef="#br0" timeOffset="-178948">32946 10827 87 0,'0'0'38'0,"0"0"2"0,0 0-4 0,0 0-6 0,0 0 38 0,0 0-36 0,0 0-10 16,0-19-13-16,0 19 4 0,0 0-4 0,0 0-6 15,0 0 1-15,0 0 4 0,0 0-6 0,0 0-1 16,0 0-1-16,0 0 0 0,0 0-3 0,0 19-3 15,0-19-9-15,0 0-9 0,0 18-12 0,0-18 13 16,0 0-4-16,0 18-37 0,0-18-4 0,0 19 12 0,0 0 25 16,0-1-18-16</inkml:trace>
  <inkml:trace contextRef="#ctx0" brushRef="#br0" timeOffset="-178810.18">32966 11251 60 0,'0'0'93'0,"0"18"-55"16,0 0 32-16,0-18-40 0,0 0-2 0,0 20 22 0,-20-2-29 0,20-18-3 0,0 36 14 15,0-36-17-15,0 37 12 0,-19-18-1 16,19-1-18-16,0-18 0 0,-17 38 2 0,17-20-6 0,-22 18-2 0,22-36-5 16,-16 20-3-16,-4-3-18 0,20 20-20 0,-16-18-19 0,-4-19-18 15,4 18-24-15,-4 1 0 0,20-2 43 0,-19-17 15 16</inkml:trace>
  <inkml:trace contextRef="#ctx0" brushRef="#br0" timeOffset="-167382.39">14002 12726 41 0,'0'0'37'16,"19"0"-16"-16,-19 0 3 0,0 0-12 0,0 0 12 15,19-19 0-15,-19 19-1 0,0 0 0 0,0 0-2 16,0-17-11-16,0 17 0 0,0-19 9 0,0 19 4 15,0-20-14-15,0 20 7 0,0-17-2 0,0 17-8 0,0-18 6 16,0 0 0-16,0-2-4 0,-19 20-4 0,19-18-1 16,0 0 6-16,-19 0-6 0,19-2 0 15,-17 3-1-15,-2 17-1 0,-4-19 3 0,23 1-3 16,-16 18 0-16,-20-18-1 0,19 18 0 0,-2 0 3 16,0-20-1-16,2 20 1 0,-25 0-4 0,42 0 2 15,-33 20 1-15,33-20 0 0,-38 18 0 0,21 19 0 0,-2-20-1 16,19 21 1-16,-17-2 0 0,-2 2 0 0,-1 17 0 0,-2-19-2 15,5 57 1-15,1-56 0 0,16-1 1 0,0 2-3 16,-19 54 6-16,19 18 9 0,0-72-15 0,0-2 2 0,0 38-1 16,0-36 0-16,0-21-1 0,0 56 1 0,0 3-2 15,0-22 3-15,-17 21-1 0,17-21-1 0,0 22 0 16,-19-23-2-16,19-16-5 0,0 0 1 0,0 0-11 16,-17 18-8-16,17-34 11 0,0-21-2 0,-19 53-49 0,19-53 35 15,0 19-5-15,0-1-40 0,0-18 41 0,-20 19 6 0,20-19-11 16,0 0-16-16</inkml:trace>
  <inkml:trace contextRef="#ctx0" brushRef="#br0" timeOffset="-167062.56">13191 13629 61 0,'0'0'36'0,"-19"0"46"0,19 0-69 0,0 0 10 0,0 0-12 16,0 0 9-16,-17 0-5 0,17 0-9 15,0 0 25-15,-19 19-19 0,19-19-1 0,0 19-6 16,-20-1 15-16,20-18-13 0,0 18 9 0,0 3-6 16,-16 13 5-16,16-15-11 0,0 1 1 15,0 16-1-15,0-36 0 0,0 55 5 0,0-36-7 16,0-2 2-16,0-17-4 0,16 40 5 0,-16-24-2 0,20 21 5 0,-20-37-6 16,0 19 1-16,36 18 10 0,-36-37-9 0,35 17 11 15,1 2-4-15,3-19-4 0,-19-19 1 16,16 19-4-16,-17-17-2 0,17-20 1 0,3 1 4 15,-3 16-1-15,0-36-4 0,0 39-5 0,16-57-26 16,-30 55 0-16,-2-18-15 0,-20 37 17 16,19 0-6-16,-19-36-101 0,0 36 85 0,17-17 3 0,-17 17-42 15,0 0 41-15</inkml:trace>
  <inkml:trace contextRef="#ctx0" brushRef="#br0" timeOffset="-162271.91">23392 14810 31 0,'0'0'16'16,"0"0"-13"-16,0 0 9 0,0 0-6 0,0 0 0 0,0 0 1 0,0-19 7 16,0 19 8-16,0 0-5 0,0 0-8 15,0-17 14-15,0 17 2 0,0 0-13 0,0 0 0 0,0 0 9 0,0 0 8 16,0 0-12-16,0 0-3 16,0 0-2-16,0 0 1 0,0 0 4 0,0 0-8 15,-19 0-4-15,19 0 4 0,0 0-5 0,0 0 4 16,0 17-1-16,0-17-2 0,0 0 3 0,0 0 0 0,0 0-5 15,0 19 3-15,0-19 0 0,0 0-1 0,0 0-2 0,0 18 6 16,0-18-4-16,0 19-3 0,0-19 1 0,0 37 5 16,0-17-6-16,0 16-1 0,0-19 0 0,0 20 3 15,0-18-4-15,0 18 2 0,0-20 0 0,0 23-4 0,0-24 0 16,0 4-6-16,0-3-14 0,0 2 6 16,0-1-28-16,0-18-20 0,0 19 24 0,0-19-99 0,0 0 72 15,0 0 8-15</inkml:trace>
  <inkml:trace contextRef="#ctx0" brushRef="#br0" timeOffset="-162109.79">23409 14496 111 0,'19'0'79'0,"-19"0"-20"16,0 0-36-16,0-18-1 0,-19 18-2 0,19 0 1 0,0 0 15 0,0 0-17 0,0 0-12 16,0 0-3-16,-17 0 9 0,17 0-4 0,0 0-4 15,0 0-3-15,0 0-5 0,0 0 5 0,0 18 0 16,0 1-7-16,0-19-5 0,0 20-14 0,0-20 4 0,0 17-45 15,0 3-30-15,0-4 41 0,0-16 8 0,0 0 10 0,0 20-40 16</inkml:trace>
  <inkml:trace contextRef="#ctx0" brushRef="#br0" timeOffset="-161795.18">23705 15050 83 0,'0'0'36'0,"0"0"-6"0,0 0 9 0,0 0-25 0,0 17 30 15,0-17-14-15,0 0-20 0,-22 0-1 0,22 0 9 16,0 0-14-16,0 0-2 0,0 0 2 0,0 0-3 0,0 0 0 16,0 20 0-16,0-20-1 0,0 0-1 0,0 0 1 15,0 0 1-15,22 0-1 0,-22 0-1 0,19-20 3 16,-2 3-1-16,-17 17-2 0,19-17 2 0,1-22 2 16,-4 22-2-16,4-3 2 0,-20 3 4 0,16-3-3 0,1 4 8 15,-17-4-4-15,19 20 8 0,3-17-3 0,-22-3-4 16,17 1 14-16,2 19-12 0,-19 0-6 15,0 19 4-15,20 1-3 0,-20-3-1 0,0 3-2 0,0 16 3 0,0-36-2 16,16 73 2-16,-16-36-6 0,0-20 0 16,0 39 0-16,20-36-2 0,-20 16 1 0,0 38-17 0,0-18-20 15,16-20-9-15,-16-18 15 0,0-18-5 0,20 56-99 16,-20-56 53-16,16 20 24 0</inkml:trace>
  <inkml:trace contextRef="#ctx0" brushRef="#br0" timeOffset="-161577.96">24314 14552 120 0,'0'0'40'0,"0"0"18"0,0 0-35 0,0 0 35 0,0-17-40 0,0 17 13 15,0 0-20-15,0 0 9 0,-20-20-6 0,20 20-2 16,0 0-7-16,0 0 5 0,0 0-9 0,0 0 2 0,0 0-1 16,0 0-1-16,0 20 5 0,0-20-9 15,0 17-3-15,0 19 7 0,-16 2 0 0,16-20-4 16,0 20-3-16,0-2 0 0,0 0-9 0,0 1-6 15,0 0-10-15,0 2-9 0,0-2-9 16,0-21 24-16,0 41-31 0,0-57 30 0,0 17 1 0,0 39-32 16,0-39 47-16,-20 23-9 0,20-24-18 0</inkml:trace>
  <inkml:trace contextRef="#ctx0" brushRef="#br0" timeOffset="-161393.46">24164 14977 46 0,'0'0'23'0,"0"0"13"0,0-20 1 0,-16 3-1 16,16 17-16-16,-20-36 30 0,20 16-26 15,0-17-13-15,-16 18 15 0,16 1-9 0,0-1 1 0,0 2-9 16,0 17 7-16,16-20-2 0,-16 20-6 0,0 0-2 0,20 0-1 16,-4 0 4-16,4 0-2 0,-4 0-2 0,23 0-2 15,-20 0-1-15,17 0-1 0,-16 20 1 0,16-20-1 16,-3 17-1-16,-14-17-8 0,3 0-2 0,-2 0-29 0,-4 0 11 16,4 0-6-16,-1 19-7 0,-2-19-51 0,2 0 5 0,-2 0 57 15,-17 0-33-15</inkml:trace>
  <inkml:trace contextRef="#ctx0" brushRef="#br0" timeOffset="-160163.54">14021 13943 45 0,'0'0'21'0,"0"0"-12"0,-19 0 15 0,19-19 15 15,-17 19-26-15,17 0 15 0,-19 0-2 0,-4 0-13 16,23 0 10-16,-16 0-2 0,-1 0 10 0,-2 0-12 16,2 0-4-16,-2 19-1 0,19-19-1 15,-19 0-5-15,19 0 1 0,0 21-5 0,-17-21-3 16,17 0 3-16,0 0 1 0,0 16 2 0,0-16-6 0,0 0 1 16,0 0 0-16,0 0 1 0,0 0 3 0,0 0 2 15,17 0-4-15,-17 0-1 0,19 0 8 0,0 0-8 16,-2 0 9-16,-17 0-11 0,19 0 1 0,-19 0-1 15,33 0 3-15,-10-16 3 0,-4 16-5 0,-2-21 1 16,2 2-4-16,-19 2 4 0,36-2 3 0,0-36-2 16,-20 36 7-16,4 2-8 0,-20-22 2 15,39-16-3-15,-39 37 2 0,19-19-2 0,-19 0-1 0,19 20-2 16,-19-40 8-16,17 21-6 0,-17 0-2 0,19-40 8 0,-19 58-5 16,17-37 0-16,-17 18 2 0,0 1-2 0,19-2 0 15,-19 20 0-15,0 0-8 0,0-38-6 0,0 38 14 0,0 0-1 0,0-37 1 16,0 36-2-16,0-1 1 0,0-16-2 0,0 36 2 15,0-36 1-15,0 18 2 0,0-18 0 0,0 36-3 0,0-20 1 16,0 0-2-16,0 3 0 0,0 17-1 16,0-19 0-16,0 19-2 0,0 0-20 0,0 0 11 15,0 0-3-15,17 0-72 0,-17 0 58 0,0 0-37 16,0 0-13-16,22 19-3 0,-22-19 49 0,0 17-14 16</inkml:trace>
  <inkml:trace contextRef="#ctx0" brushRef="#br0" timeOffset="-159821.62">14259 13151 56 0,'0'0'23'0,"0"0"-17"0,-17 0 13 16,-2 0-5-16,2 0 4 0,17 0-14 0,-19 0 10 16,0 0-9-16,19 0 0 0,-17-19 19 0,17 19-15 15,0 0 20-15,0-19-8 0,-22 19 11 16,22 0-23-16,0-18 12 0,0 18-15 0,0 0-1 15,0-18 20-15,0-20-8 0,0 21 2 16,0-22-14-16,0 22 7 0,22-2-8 0,-22-17 6 0,17-18 5 16,2 34-12-16,0-36 9 0,-19 19-9 15,17 0 2-15,-17 1-1 0,19-1 4 0,-2 1-3 16,-17-2 3-16,0 20-2 0,19 0-4 16,-19 18 0-16,0 0 2 0,0 0 0 0,17 0-3 15,-17 0 1-15,22 36 2 0,-5 2-1 16,2-20-2-16,0 17 1 0,-19-15-1 0,17-1-1 0,19 35-2 15,-36-35 0-15,36 35-3 0,-36-34 3 16,39 16-8-16,-20 2-26 0,0-20 18 0,-19 19-27 16,17-20-15-16,2 3 24 0,-19-1-44 0,17-2 0 0,2 21-51 15</inkml:trace>
  <inkml:trace contextRef="#ctx0" brushRef="#br0" timeOffset="-157744.27">14926 12560 57 0,'0'0'0'0,"0"0"54"0,-20 0-30 0,20 0-17 0,0 18 27 15,0-18-24-15,0 0 14 16,0 0-18-16,0 20 19 0,0-2-21 0,0 0 10 16,0-18-10-16,0 37 10 0,0-18-11 0,0 17 8 15,0-36-6-15,0 37 7 16,0-19-8-16,20 1 12 0,-20-2-11 0,0 3 11 15,0 0-12-15,0-4 10 0,0 4-10 0,0-20 1 16,0 36 6-16,0-18-7 0,0 38 22 16,0-37-18-16,0 36-2 0,0-37-4 0,0 0 0 15,0 74 6-15,16-36-3 0,-16-38-2 0,0 2-3 16,20 52 10-16,-4 22 1 16,20-77-8-16,3 95 3 0,36 18-9 15,-39-57 4-15,2-37-1 16,18 38 3-16,-56-57 1 0,88 76 5 15,-30-37-4-15,-38-39-3 16,16 2 1-16,0 18 4 0,-36-37-6 0,52 20 11 16,-30-20-8-1,-2 0-5-15,-20 0 1 0,16 0 2 0,4 0-3 0,-1-20 5 16,-2 20-4-16,2 0-3 0,-19 0-14 16,17 0-8-16,-1 0-50 15,-16 0-44-15,0 0 81 16,0 0-118-16,-16 0 129 0</inkml:trace>
  <inkml:trace contextRef="#ctx0" brushRef="#br0" timeOffset="-157314.31">15346 13741 38 0,'0'0'18'16,"0"0"15"-16,0 0 2 0,0 0-24 15,0-17 39-15,0 17-40 0,0 0 19 16,0 0-21-16,0 0 39 0,0 0-17 15,0 0-13-15,0 17 5 0,0 0-16 16,17 2 8-16,5 1-2 0,17 16 4 16,-23-18-12-16,20 19 9 0,-16-18-6 0,32 17 3 15,-52-15-6-15,58 32 14 16,-19-16-7-16,-22-18-9 0,2-2 4 16,-2 2-4-16,-1 18 9 0,-16-37-9 15,22 56 5-15,-22-19-3 0,0-37-3 16,-38 36 6-16,2 1-9 15,19-37 0-15,-22 18-12 0,23 1-9 0,-45 0-44 16,28-1 7 0,13-18 11-16,4 0-40 0,-4 20 58 0,4-20-52 15,16 0 52-15</inkml:trace>
  <inkml:trace contextRef="#ctx0" brushRef="#br0" timeOffset="-151994.6">15828 15659 73 0,'0'0'4'0,"0"-20"5"16,0 20-3-16,0-18 10 0,0 18-7 0,0 0 13 0,0 0-9 15,0-16 16-15,0 16-13 0,0-20 15 0,0 20 0 16,0-20-5-16,0 20-14 0,-17-16 11 0,17 16-4 0,0-20 11 16,-19 20-10-16,19-17-5 0,-20-2-2 0,20 19-1 15,-16-18 0-15,-4 18-8 0,-2 0 6 0,22-20-5 16,-16 20-2-16,16-16 1 0,-17 16 1 0,-2-20-1 0,2 20 1 15,-2 0-3-15,-1 0-1 0,4-20 2 0,-4 20 0 16,-21 0-2-16,27-17 0 0,14 17-1 0,-39 0 2 16,23 0 0-16,-4 0-2 0,20 0 2 0,-16 0-1 0,-4 17-1 15,-21-17 2-15,24 20 2 0,1 0-2 0,-4-4-1 0,4-16 0 16,-4 20 3-16,4-2-3 0,-4 18 1 0,-16 0-1 16,36-36 0-16,-22 20 0 0,6 16 2 0,16-36-2 15,-20 18 0-15,4 21-1 0,-20 34 1 0,-3-19 1 16,22-15-2-16,17-2 1 0,-22 17-1 0,3-35 3 15,19 54 1-15,-17-36-5 0,17 0 0 0,-16 2 3 16,16-3-1-16,-20 18-2 0,20-34 1 0,0-3-1 16,0 22 2-16,-16-22-1 0,16 19 1 0,0 21 0 0,0-40-1 15,0 2 0-15,-20 18-1 0,20 0-2 0,0-37 2 16,0 36-3-16,0-16 1 0,-19-3-1 0,19 3-1 0,0-20 2 0,0 17-2 16,0 3-7-16,0 16-5 0,-17-36 6 0,17 20-16 0,0-4-4 0,0 4-3 15,-19-20-4-15,19 16 17 0,0-16-3 0,0 21-28 16,0-21 23-16,-22 0 0 0,22 0 2 0,0 0 1 0,0 0-16 0,0 0 16 15,0 0-11-15</inkml:trace>
  <inkml:trace contextRef="#ctx0" brushRef="#br0" timeOffset="-151678.64">14685 16433 47 0,'0'0'23'0,"-22"0"-17"0,22 0 10 0,-19 0 31 15,19 0-31-15,0 0-7 0,0 0 8 16,0 19-8-16,-14-19 6 0,14 18 0 0,0-18-8 16,0 36 9-16,-20-36-8 0,20 20 1 0,0 0 8 0,0 16 0 15,-19 1-10-15,19 16 9 0,0-13-5 0,-17-4 2 16,17 1 0-16,0 0-1 0,0-1-1 0,0 0 0 16,0-36-6-16,0 36 4 0,0-15-4 0,17-4 5 15,-17-17-5-15,39 20 6 0,-25-4 1 0,27-16 0 0,-22 0 1 16,-19 0-8-16,36 0 6 0,-16-16-7 0,16-4 6 0,-36 3-5 15,33-4-2-15,8-15 1 0,-24 20-3 0,22-40 2 0,-3 19-2 16,38-56 2-16,-57 57-4 0,2 16 0 0,17-17-7 16,-36 0-6-16,20 37 3 0,-4-16-3 0,4-4-50 0,-20 0 35 15,16 20-41-15,-16-17-17 0,0 17 0 0,0 0 29 16,0 0-18-16</inkml:trace>
  <inkml:trace contextRef="#ctx0" brushRef="#br0" timeOffset="-144238.86">23464 16748 35 0,'0'0'0'0,"0"0"13"0,0 0-9 0,0 0 3 0,0 0-4 0,0-20 3 0,0 20-1 16,0 0 7-16,0 0 10 0,0 0-6 0,0 0 2 15,0 0 2-15,0 0-10 0,0 0 2 0,0 0 12 16,0 0-2-16,0 0-12 0,0 0-1 0,0 0 8 0,0 0-9 15,0 0 8-15,0 0-1 0,0 0-1 0,0 0 1 0,0 0-7 16,0-16 4-16,0 16 1 0,0 0-7 0,0 0 6 16,0 0-8-16,0 0 7 0,0 0 0 0,0 0-3 15,0 0 0-15,0 16-1 0,0-16-3 0,-19 20 3 0,19-4 1 16,0 5-5-16,0-21 1 0,0 37-1 0,0-37 0 0,0 56 1 16,0 17 0-16,0-20-4 15,-17-13-4-15,17-40-1 0,0 53-38 16,0-33 20-16,0-20-4 0,0 36-42 0,0-36 26 0,0 0-5 15,0 17-47-15,0-17 30 0,0 0 14 0</inkml:trace>
  <inkml:trace contextRef="#ctx0" brushRef="#br0" timeOffset="-144043.08">23575 16140 186 0,'0'0'0'0,"0"0"70"0,-17 0-35 16,17 0-23-16,0 0-2 0,-19 0 6 0,19 0-1 15,-22 0-8-15,22 0 4 0,-19 0-6 0,19 0-2 0,-14 17 5 0,-6-17-5 16,20 19-2-16,-19-2 3 0,19-17-4 0,0 21 1 16,-17-21 1-16,17 0-2 0,0 16 0 0,0-16 1 0,-19 0 0 15,19 0-1-15,0 20-3 0,0-20-8 0,-17 0-17 16,17 17-27-16,0-17 17 0,0 0-55 0,0 19 49 0,0-19 9 16,0 0-30-16</inkml:trace>
  <inkml:trace contextRef="#ctx0" brushRef="#br0" timeOffset="-143478.65">23614 17004 52 0,'0'0'15'0,"0"0"-4"0,0 0 0 0,0 0 12 0,0 0-2 0,0 0-11 16,0 0 14-16,0 0-13 0,0 0 12 0,0 0-14 0,0 0 1 15,0 0 7-15,0 0-1 0,0 0-9 0,0 0 1 0,0 0 8 16,0 20 0-16,0-20-2 0,0 20 8 0,0-20-16 16,0 0 6-16,0 0-6 0,0 0 5 0,0 17 0 15,0-17-2-15,0 0-4 0,0 0 5 0,16 0-1 16,-16 0-3-16,0 0-3 0,0 0 1 0,20 0 4 0,-4 0-3 0,-16-17-2 15,0 17 0-15,17 0 3 0,-17-20-5 0,22 0 1 16,-3 20 2-16,-2-16-3 0,2-4 1 0,-19 20 2 16,20-17-1-16,-4-4 0 0,-16 21-2 0,20-16 4 15,-4 16-3-15,-16 0 3 0,17-20-1 0,-17 20-2 0,0 0-1 0,0 0 0 16,19 0 1-16,-19 0 1 0,0 0 0 0,22 0 1 0,-22 0-2 0,0 0-2 0,17 20 4 16,-17-4-2-16,0 5 0 0,0-21 1 0,19 17-3 15,-19 3 1-15,0-4 0 0,0 4-1 0,20 0 0 0,-20-3-5 16,0 19-8-16,0-36-13 0,16 20 9 0,-16-3-6 15,0 2-35-15,0-19 22 0,0 0-6 0,0 17-54 0,20 4 44 0,-20-21-27 16,0 0 49-16,0 0-14 0</inkml:trace>
  <inkml:trace contextRef="#ctx0" brushRef="#br0" timeOffset="-143229.53">24424 16396 112 0,'0'0'0'0,"0"0"81"0,0 0-61 0,0 0-2 0,0-16 14 0,0 16-6 15,-22 0-3-15,22 0-13 0,0 0 7 0,0 0-10 16,-19 0 4-16,19 0-6 0,0 0-2 0,0 0 1 0,0 0-1 0,0 0 3 16,-14 16-1-16,14-16-3 0,0 20 0 0,0 16 2 0,0-18-2 15,0 18-2-15,0-36-1 0,-19 40 4 0,19 13-1 16,0 20-4-16,0 3 0 0,0-39 0 0,-20 72-6 16,20-73 3-16,0 38-10 0,0 0-8 15,0-35 9-15,-16 14-22 0,16 60-34 0,-20-96 43 0,20 19 2 16,0-15 0-16,0 15-20 0,-16 0 15 0,16-36 21 0,0 20-10 0,0-3-21 15</inkml:trace>
  <inkml:trace contextRef="#ctx0" brushRef="#br0" timeOffset="-143058.08">24258 16988 93 0,'0'0'0'0,"0"0"79"16,0-37-58-16,0 16 14 0,0 21-19 0,0-36 16 16,-19 0-1-16,19 16-2 0,0-16-3 0,0 19-16 0,0-4 8 15,0 21-4-15,0-16-7 0,0 16 5 0,0-20-1 16,19 20 0-16,1 0-3 0,-20 0-5 0,16 20 4 0,4-20-5 15,-4 0 1-15,4 0-2 0,-1 0 1 0,-5 16 0 16,5-16-2-16,3 0 2 0,14 0-2 0,-36 0 1 0,20 21-2 0,-1-21 0 0,-2 0-7 16,19 0-14-16,-20 0 3 0,26 0-33 0,-26 0-19 15,-16 0 28-15,56 0-94 0,-56 0 104 0,0 0 9 0,36 0-41 16</inkml:trace>
  <inkml:trace contextRef="#ctx0" brushRef="#br0" timeOffset="-141806.02">15645 16878 65 0,'0'0'16'0,"0"0"-9"0,0 0 20 0,0 0-6 0,-19 0 0 16,19 0 0-16,0 0 1 0,0 0-12 0,0 0 12 15,-20 0-12-15,20 16 7 0,0-16-5 0,0 0-6 16,0 0 3-16,0 20 1 0,0-20-1 0,0 0-6 0,0 16 4 16,0-16-3-16,0 0 3 0,0 0-4 0,20 0 0 0,-20 21 4 15,19-21-3-15,-2 0 3 0,-17 0-2 0,36 17 1 0,-20-17 1 16,6 0-3-16,-22 0 3 0,20 0-5 0,-4 0 3 16,4 0-3-16,16 0 3 0,-36 0-3 0,36 0 3 0,-20 0-4 15,4 0 3-15,18-17-1 0,-38 17-1 0,20 0 0 0,-20 0-1 16,36-21 4-16,-17 5-1 0,17-4 1 0,-19 20-3 0,21-56 7 15,-18 56-7-15,-20-36 0 0,19 19 4 0,-2-4-4 0,2-31 3 16,-2 32-4-16,2 0 2 0,-19-16 0 0,33-18-1 0,-33 18-1 16,22-4 4-16,-2 4-3 0,-1-18 0 0,-19 34-1 0,17-36 2 15,2 22-1-15,-2-42 4 0,-17 39-5 16,0 20 0-16,19-19 1 0,-19-20 3 0,0 19-2 0,0 17-1 16,19 3-1-16,-19-19 2 0,0 36-1 0,0-39 0 0,0 2 4 15,0 20-4-15,0-20 0 0,0 18 0 0,0 19-1 16,0-38-1-16,0 38 1 0,0-18 2 0,0 0-3 0,0 1-1 15,0 17 4-15,0-19-3 0,0 19-1 0,0 0 2 16,0-20 0-16,0 20-1 0,0 0-6 0,0-17-1 16,0 17 0-16,0 0-14 0,14 0-13 0,-14 0 12 15,0 0-5-15,0 0-4 0,0 0-47 0,0 17-13 0,20-17 6 0,-20 20 56 16,0-1-25-16</inkml:trace>
  <inkml:trace contextRef="#ctx0" brushRef="#br0" timeOffset="-141380.48">16104 15935 52 0,'0'0'11'0,"0"0"8"0,0 0-7 0,0-18 17 0,0-1 3 0,0 19 1 15,0-17-18-15,0-3 15 0,0 3-2 0,0-2-14 16,0-1 13-16,-16 2-2 0,16 0-15 0,0 0 10 16,0 18-11-16,0-36 10 0,0 36-11 0,0-37 8 0,0 37 0 15,0-19-2-15,0-1-1 0,0 2 0 0,0 2 4 16,0 16-13-16,0-20 5 0,0 0-5 0,0 20-1 15,0 0-1-15,16-16 2 0,-16-4 4 0,0 20-4 0,0-17-2 16,20 17 2-16,-20-19-2 0,19 1-1 0,-2 18-1 16,2-20 0-16,-2 20 1 0,2 0 0 0,-19 0-2 15,33 0 2-15,-33 20 0 0,0-20-1 0,42 0 1 0,-23 18 0 16,-19 1 0-16,36-2-4 0,-19 3 2 0,2-4 2 0,0 4-3 0,-5 0 0 16,-14-4-1-16,0 2-2 0,20 21-11 0,2-22-7 0,-3 22-16 15,-2-22-15-15,-17 1 21 0,0 0-47 0,19 20-13 16,-19-38 49-16,0 19 6 0,20 18-42 0</inkml:trace>
  <inkml:trace contextRef="#ctx0" brushRef="#br0" timeOffset="-139512.91">16766 15565 43 0,'0'0'17'0,"0"0"-5"0,0 0 4 0,0 0-6 0,0 0 1 0,-17-16 12 0,17 16-12 15,0 0 11-15,0 0-11 0,-16-20-1 0,16 20 10 0,-20 0 0 16,20 0-10-16,-16 0 8 0,16 0-3 0,0 0-8 0,-20 0 7 16,20 0-8-16,-19 0 1 0,19 0-1 0,0 0 5 0,-17 0-3 15,17 20-1-15,-19-20-3 0,19 16 1 0,-22 4 2 0,22-20-4 16,0 0 0-16,0 20 2 0,0-4-3 0,-17 2 1 0,17-18-2 16,0 39 1-16,0-2 0 0,0-37 0 0,0 19-2 0,0-2-1 15,0 1 2-15,0 18 1 0,0-16-1 0,0 36 0 0,0-39-2 16,0 2 3-16,0 18-3 0,0 0 1 0,17 19 2 0,-17-39-2 15,22 39 2-15,14 38 5 0,3-41-2 16,-23-34-2-16,-16 18-1 0,36-1 1 0,0 1 0 0,3 0-1 16,0 0 2-16,13-1 0 0,-16 4 0 0,3-4 2 15,0 1-2-15,-39-20-3 0,36-17 0 0,-36 36 0 0,36-16 0 16,-20 0-1-16,23-20 0 0,0 36-11 0,-39-20 2 16,16-16-5-16,-16 21-28 0,20-21 13 0,-4 0-44 0,-16 17 30 15,0-17 0-15,0 0-28 0,20 0 47 0,-20 0-50 16</inkml:trace>
  <inkml:trace contextRef="#ctx0" brushRef="#br0" timeOffset="-139213.02">16879 16380 67 0,'0'0'0'0,"0"0"33"0,0 0 1 0,0 0-15 0,0 0 17 16,-16 0-2-16,16 0-19 0,0 0 12 0,0 0-6 15,0 0-5-15,0 0-10 0,0 0 7 0,0 0 7 16,0 0-5-16,16 16-9 0,-16-16 0 0,20 20 2 0,-4-3-5 15,3 2 3-15,-2 18 0 0,22 0 0 0,-20-1 0 16,1 1-3-16,-4-37-3 0,4 37 1 0,-4-1 1 0,4-16-2 16,-20 0 1-16,33 16 0 0,-33-36-1 0,41 54 2 0,-41-34-2 15,20-4 1-15,-4 4 0 0,4 0 2 0,-20-4-2 0,16-16 1 16,4 0-1-16,-20 20 0 0,19-20 3 0,-19 0-1 0,14 0 1 16,-14-20-2-16,19 4 4 0,3-24-2 0,-2 4-1 0,-4-2 0 15,-16 2-1-15,20 0-1 0,-1-37 2 0,-19-20-2 0,17 19 1 16,-17 38-3-16,0 16 1 0,19-36-3 0,-19 22 1 0,0-5-13 15,0 22 2-15,0 17-4 0,0-20-27 0,0 20 17 0,0-16-34 16,0 16 27-16,0 0-39 0,0 0 9 0,0 0 43 0,0 0 3 16,0 0-41-16</inkml:trace>
  <inkml:trace contextRef="#ctx0" brushRef="#br0" timeOffset="-135211.58">23484 17891 49 0,'0'0'20'0,"0"0"-8"0,0 0 17 0,0 0 3 16,0 0-16-16,0 0 0 0,0 0 14 0,0 0-15 15,0 0 12-15,0 0-5 0,0 0-12 0,0 0 8 0,0 0-9 16,0-20 6-16,0 20 0 0,0 0-7 0,0 0 10 0,0 0-6 16,0 0-7-16,0 0 0 0,0 0 3 0,0 0-3 0,0 0 0 15,0 0 5-15,0 0-5 0,0 0 3 0,0 0-3 0,0 0-1 16,0 0 3-16,0 0-1 0,0 0-3 0,0 20 2 16,0-2 2-16,0-18-3 0,0 36-1 0,0-16 0 0,0-4 1 15,0 24-3-15,0-24-1 0,0 22 2 0,0-2 0 16,0-16-2-16,0-1 0 0,0-1-2 0,0 18-1 0,0-18-7 15,-20 20-10-15,20-21 7 0,0 3-23 0,0-2-14 16,0 1-20-16,0-19 29 0,-19 18-49 0,19-18 51 16,0 0-18-16,0 0 8 0</inkml:trace>
  <inkml:trace contextRef="#ctx0" brushRef="#br0" timeOffset="-135028.87">23464 17669 67 0,'0'0'0'0,"0"0"38"0,0 0 4 0,0 0-1 0,0 0-21 15,0 0 17-15,0 0-21 0,0 0 10 0,0 0-5 0,0 0-12 16,-19 0 13-16,19 0-16 0,0 0 0 0,0 0 0 0,0 0 5 16,0 0-6-16,0 0 0 0,0 0 3 0,0 0-2 0,0 0-5 15,0 0-1-15,0 0 2 0,0 0-2 0,0 0 1 0,0 20-4 16,0-20-2-16,0 0-21 0,-17 0-29 0,17 16-30 0,0-16-8 16,0 20 28-16,0-20 1 0</inkml:trace>
  <inkml:trace contextRef="#ctx0" brushRef="#br0" timeOffset="-134696.45">23724 18021 106 0,'0'0'0'0,"0"0"68"16,0 0-59-16,0 0 6 0,0 0-7 0,0 0 2 0,0 0-1 0,-19 16 9 16,19-16-10-16,0 0 5 0,0 0-5 0,0 19-5 15,-22-19-2-15,22 19 4 0,0-19 0 0,0 19 2 16,-17-2 10-16,17 3-5 0,0-20-6 0,0 0 0 15,0 19 3-15,0-19-1 0,0 18-4 0,0-18 3 16,0 0-5-16,0 18 3 0,0-18-2 0,0 0 3 0,0 0-1 0,0 0-3 16,17 0 6-16,-17 0-3 0,22 0 4 0,-22-18 0 15,19 0-1-15,-2-1-1 0,2 19-4 0,-19-37 3 0,36 37 0 16,-36-19-3-16,20 0 4 0,-20 19-2 0,16-19 3 16,1 19-4-16,-17-16 5 0,19 16-5 0,3 0 2 15,-22 0-3-15,17 0 7 0,2 0-7 0,-19 0 0 0,20 0 4 0,-20 16-4 16,16 3 0-16,-16-19-2 0,0 19 1 0,20 0 1 0,-20-2-1 15,0 3-1-15,0-1 2 0,0-1-6 0,0 0 0 0,16 0 0 16,-16 0-9-16,0 1 2 0,0 0-25 0,0-2-17 0,0-17 18 16,0 20-5-16,0-2-5 0,0 1-112 0,0-1 80 0,0-18 7 15</inkml:trace>
  <inkml:trace contextRef="#ctx0" brushRef="#br0" timeOffset="-134461.58">24258 17649 60 0,'0'0'116'0,"0"0"-102"0,0-16 13 0,0 16-14 16,0 0 13-16,20-19-2 0,-20 19-4 0,0 0 3 16,0 0-8-16,0 0 2 0,0 0 0 15,0 0-8-15,0 19 5 0,0-19-8 0,0 16 1 0,0 4 5 0,0 0 2 16,-20 16-1-16,20-19-6 0,0 20 5 0,0-1-3 16,-19-16-7-16,19 36 0 0,0-38 0 0,0 18 0 15,0 20-1-15,-22-20-1 0,22 2-2 0,0 18-5 16,-17-1-7-16,17-37 3 0,0 19-16 0,0-18 11 0,-16 18-30 15,16 0-15-15,0-19 27 0,-20 20-39 0,20-2 10 16,-16-36 19-16,16 17 29 0,0-17-2 0,0 20 7 16,0-20 2-16,0 0-21 0</inkml:trace>
  <inkml:trace contextRef="#ctx0" brushRef="#br0" timeOffset="-134261.99">24092 18204 44 0,'0'0'22'0,"0"-18"2"0,0 0 11 0,0 0 1 16,-19-38 13-16,19 37-19 0,-17 0 1 15,17 0-16-15,0 19 0 0,-22-16 12 0,22-4-3 0,0 0-12 16,-16 4 12-16,16 16-3 0,0-20-12 0,0 20-1 0,0-17 12 15,0 17-7-15,0 0-2 0,0 0-6 0,0 0 0 16,16 0 5-16,-16 17-6 0,0-17 2 0,22 0-2 0,-5 20 3 0,2-20-2 16,1 16 0-16,-4-16-5 0,4 0 4 0,16 20-2 15,-36-20-1-15,16 0-1 0,1 0 1 0,24 20-1 0,-41-20 0 16,36 0-11-16,0 0-10 0,-36 0 5 0,0 0-2 0,39 0-59 16,-6 0 6-16,-33 0-18 0,22 0 39 15,-22 0 1-15,20 0-20 0,-20 0 11 0</inkml:trace>
  <inkml:trace contextRef="#ctx0" brushRef="#br0" timeOffset="-111278.61">18152 16636 43 0,'0'0'10'0,"0"0"-6"0,0 0-1 0,0 0-2 0,0 20 4 0,0-20-3 15,19 0 2-15,-19 16 12 0,0-16-1 0,0 20-8 16,0-20 1-16,0 0 8 0,0 0-7 0,14 20 9 0,-14-20-8 0,0 0 0 16,0 0 14-16,19 0-11 0,-19 16 24 0,0-16-15 15,23 0-5-15,-23 0-9 0,0 0 5 0,19 0-6 0,-19 0 4 16,17 0-6-16,-17 0 2 0,19 0 0 0,-19 0-4 15,19 0 3-15,-19 0-2 0,0-16 0 0,17 16-2 0,-17-20 5 16,19 20-4-16,-19-36 1 0,17 16-2 0,-17-17 5 0,17 0-1 16,-17 21-1-16,0-41 3 0,0 20 1 15,0-19 0-15,0 19-5 0,0-36 5 0,0 37-5 0,-17-38 3 0,-19-1-3 16,19 1 3-16,-21 21-3 0,21-23 1 0,-25 22 1 16,42 15-3-16,-33-15 2 0,-41-19 1 15,57 34-4-15,-22 5 1 0,17 14-1 0,-11-36 2 0,14 39-1 16,-34-2 2-16,-2-19-2 0,16 2 0 0,20 16-1 15,2 3 1-15,-19-2 0 0,17-17-1 0,-1 36 0 0,-19-18 0 16,20 18-1-16,-14-20 2 0,33 20-3 0,-36-16 2 16,36-4-1-16,-19 20 0 0,19-20-2 0,-20 20 1 0,20 0 0 0,0 0-1 15,0 0 0-15,-16 0-7 0,16 0-5 0,0 0 4 16,0 0-21-16,0 20 10 0,0-20-70 0,0 20 2 16,0-20 33-16,0 16-54 0,16 22-8 0</inkml:trace>
  <inkml:trace contextRef="#ctx0" brushRef="#br0" timeOffset="-110773.93">17377 15715 48 0,'0'0'12'0,"0"0"-6"0,0 0 6 15,-16 0-5-15,16 0 11 0,-20 0-9 0,-2 0 14 0,22 0 2 16,-19 0-13-16,19 0 0 0,-33-20 28 0,13 20-11 16,-16 0-4-16,36 0-14 0,-16 0 7 0,-4 0-9 15,20 0-2-15,-41 0 10 0,41 0-10 0,0 0 2 0,0 0-1 0,-17 0 4 0,17-17-7 16,0 17 2-16,0 0 6 0,0 0-6 0,0 0-2 0,0-19 7 16,0 19-5-16,17-20 7 0,-17 20-7 0,0-18-2 0,22-18 7 15,-22 36-6-15,19-20 5 0,1-16-4 0,-20 0-4 0,16 18 5 16,4-38-2-16,-4 19-2 0,-16 0-2 0,20 1 3 0,-20 16-3 15,0-36-2-15,0 39 1 0,19-20 2 0,-19 37-3 0,0-36 1 16,0 16 0-16,0 4 1 0,14 16-2 0,-14 0 0 0,19 0 2 16,-19 0-2-16,22 0 0 0,14 16-2 0,3 21 4 0,13 19-3 15,-13-39 0-15,53 77 6 0,-56-76-6 0,-1 0 1 16,60 18-3-16,-40-16 1 0,20 0-5 0,-56-20-3 16,34 0-22-16,21 0-46 0,-18-40-1 0,18 4-93 15,-18 36 81-15,-37-18 29 0</inkml:trace>
  <inkml:trace contextRef="#ctx1" brushRef="#br0">16860 14864 0</inkml:trace>
  <inkml:trace contextRef="#ctx0" brushRef="#br0" timeOffset="-98195.56">23445 15678 34 0,'0'0'10'0,"0"0"-1"0,0 0 1 0,0 0-4 15,0 0 11-15,0 0-6 0,0 0 10 0,0 0 13 16,0 0-24-16,0 0 1 0,-17 0 15 0,17 0 1 0,0 0-1 15,0 0 0-15,0 0-13 0,0 0 7 0,0 0 7 16,0 0-18-16,0 17 6 0,0-17-8 0,-19 20 5 16,19-20 0-16,0 0-7 0,0 19 2 0,0-19-4 0,0 17 3 15,0-17-4-15,0 0-1 0,0 18 4 0,0-18-2 0,0 0 1 16,0 0-3-16,0 18 2 0,0-18-1 0,0 0 3 16,0 18-4-16,0-18 3 0,0 0-1 0,0 20-1 0,0-20 4 0,0 19-5 15,0-2 3-15,0 3-2 0,0-3 0 16,0 2 0-16,0 18-1 0,0-37 0 0,0 37-2 0,0-18 1 0,0-2 1 15,0 20-1-15,0-17 1 0,0 16-4 0,0-16 5 0,0-3-4 0,0-17 1 16,0 36-9-16,0-15-1 0,0-21-21 0,0 16 10 0,0-16-38 16,0 0-81-16,0 0 88 0,0 0-20 0,0 0 9 15</inkml:trace>
  <inkml:trace contextRef="#ctx0" brushRef="#br0" timeOffset="-98021.1">23392 15605 121 0,'0'0'0'0,"0"0"127"0,-19 0-74 0,19 0 11 0,-19 0-47 16,19 0 11-16,0 0-18 0,-22 16 9 0,22-16-12 0,0 0 6 16,0 0-10-16,-17 0 3 0,17 0-5 0,0 0 1 0,0 0 0 15,0 0-3-15,0 0-3 0,0 0-12 0,0 18 2 16,0-18-28-16,0 0-33 0,0 0 25 16,0 20-64-16,0-20 29 0,0 0 13 0</inkml:trace>
  <inkml:trace contextRef="#ctx0" brushRef="#br0" timeOffset="-97676.39">23575 16027 98 0,'0'0'31'0,"0"0"-2"0,0 0 42 0,-17 0-50 0,17 0-3 0,0 0 9 15,-19 0-5-15,19 0-15 0,0 20-7 16,0-20-1-16,-22 0 2 0,22 0-1 0,0 0 0 0,0 0 0 15,0 17-2-15,0-17 1 0,0 0 1 0,22 0 0 0,-22 0-1 16,0 0 1-16,0 0-1 0,0 0 3 0,0 0-1 0,19 0 3 16,-19 0-3-16,17-17 1 0,-17-3-3 0,0 20 1 15,19 0 0-15,-19-17 1 0,20-2 0 0,-20 19 0 16,16-37 0-16,-16 37-1 0,20-19 3 0,-4 1-2 0,-16-1 2 0,17 19-2 16,5-37 2-16,-3 37-2 0,-19-17 3 0,17 17 3 0,2-19-5 15,-19 19 4-15,20-20-2 0,-4 20 5 0,4 0 1 16,-4 0 11-16,1 0-8 0,-17 0-8 0,19 0 5 0,3 20-2 15,-22-20 2-15,17 19-3 0,-17-2-7 16,19 3 3-16,-19 16-3 0,0-18 2 0,0 1 0 16,0 1-1-16,20 16 2 0,-20 18-5 0,0-17-4 0,0 19-18 15,0-20 4-15,-20 21-81 0,20-57 50 0,0 36-61 16,-19-16 26-16,19-3 17 0</inkml:trace>
  <inkml:trace contextRef="#ctx0" brushRef="#br0" timeOffset="-97423.97">24314 15585 116 0,'0'0'40'16,"0"0"-5"-16,0 0-7 0,0 0 13 0,0 0-23 0,0 0 13 0,0 0-4 0,0 0-14 16,0 0-2-16,0 0-2 0,0 0-1 0,0 0 10 0,0 0-3 15,0 0-7-15,0 0-5 0,0 20 2 0,0-20-2 16,16 0 5-16,-16 16-2 0,0 2-2 0,0 2-4 15,0-1 1-15,0-2 2 0,0 22-1 0,0-22-2 16,0 1 2-16,0 18-2 0,0-16 1 0,0-1-2 0,0 18-1 0,0-1 1 16,0-18-2-16,0 38-8 0,0-37 1 0,0-2-2 0,0 20-3 0,0 0-23 15,0 2 13-15,0-22-3 0,-16 19-39 0,16 21-7 0,0-57 39 16,-20 56-36-16,4-39 47 0,16 0-15 0</inkml:trace>
  <inkml:trace contextRef="#ctx0" brushRef="#br0" timeOffset="-97244.73">24148 16064 56 0,'0'0'30'0,"0"-17"112"0,0 17-75 0,0-20-14 0,0 20-29 16,-20 0 17-16,20-17-10 0,0 17-19 0,0 0-1 0,0 0 10 16,0 0-12-16,0 0 1 0,0 0 5 0,0 0-2 0,20 0-1 15,16 0-2-15,-36 0-7 0,16 0 3 0,1 0-5 16,24 0 2-16,-41 0-4 0,36 0 2 0,0 0-1 0,-36 0 1 16,53 0-5-16,-34 0 1 0,3 0-12 0,14 0-9 0,3 0-10 15,-22-19-9-15,2 19-11 0,14 0-20 16,-33 0 26-16,0 0-5 0,22-17-52 0,-2 17 36 0,-20 0 24 15</inkml:trace>
  <inkml:trace contextRef="#ctx0" brushRef="#br0" timeOffset="-95622.08">16879 14239 37 0,'0'0'13'0,"0"0"-6"16,0 0 12-16,0 0-4 0,0 0 2 16,0 0 1-16,0 0-11 0,0 0 7 0,0 0-8 0,0 0 10 15,0 0-2-15,0-19-1 0,0 19-2 0,0 0-3 16,0-18 1-16,20 18 10 0,-20 0-13 0,0 0 4 15,0 0 3-15,0 0-7 0,16 0 7 0,-16 0-6 16,0 0 7-16,0 0-7 0,0 0 4 0,19 0-4 0,-19 0 1 16,0 0 1-16,0 0-5 0,0 0 3 0,0 0 4 15,0 0-2-15,0 0-4 0,0 0 3 0,0 0-4 16,0 0-2-16,0 0 5 0,0 0 1 0,0-19-2 0,0 2-1 0,0 17-2 16,0-20 1-16,17 4-1 0,-17-5 2 0,0 2-2 15,0 19 2-15,22-54 3 0,-22 18-4 0,0 36-2 16,0-20-1-16,0-17 4 0,0 18 1 15,0 2-4-15,0-20 1 0,0 18-1 0,0-18 1 0,0 37-1 16,0-37 0-16,0 37-1 0,0-36 0 0,0-2-1 0,0 38 1 0,0-36 2 16,0 17-2-16,-22-18 2 0,22 1 0 0,-17-2 1 0,17 20-3 15,0 0 1-15,0-18 1 0,-19 16-2 0,3-16 0 0,16 16 1 16,-20-16-3-16,4-1 4 0,-4 0-1 0,-16 1-1 16,36 36 0-16,-41-38 1 0,8-35-5 0,13 36-5 15,-16 19 4-15,0-20 5 0,17 21 0 0,-3-2-1 16,5-18 0-16,-19 18 1 0,20 1 0 0,-4 0 3 0,1 0-2 0,2 18 1 15,-2-36-3-15,-3 16-1 0,2 0 3 0,6 20-2 0,-5-36 0 16,0 36-1-16,2-37 3 0,-2 37-1 0,19 0-1 0,-17-18 1 16,-22-18-2-16,39 17 1 0,-22 19 1 0,6-20-1 15,16 3 0-15,-17 17 1 0,-2-18-1 0,2-20 0 0,17 38 0 16,-19-18-1-16,19 18 0 0,-17-18 1 0,17 0-3 0,0 18 1 16,0 0-3-16,-19 0-17 0,19-20 11 0,0 20-15 0,-20 0-9 15,20 0 13-15,0 0-28 0,0 0-14 0,0 0-5 16,0 0 36-16,0 0-25 0,0 0 14 0,0 20 16 15,0-20-29-15</inkml:trace>
  <inkml:trace contextRef="#ctx0" brushRef="#br0" timeOffset="-95157.64">15847 12893 41 0,'0'0'13'0,"0"0"-5"0,0 0-3 0,-19 0 3 15,19 0-3-15,-17 0 11 0,17-20 3 0,-19 20-1 0,19 0-2 16,0-16-7-16,-20 16 10 0,20-20 2 0,0 20-10 0,0-20 11 15,0 20-11-15,0 0 0 0,0-17 14 0,0 17-12 16,0 0 0-16,0-19 10 0,0 1-13 0,20-1 11 0,-20 1-2 0,19-18-2 16,-19 17-11-16,0-1 1 0,0 3 3 0,17-19 0 15,-17 16-7-15,0-16 4 0,0 18 0 0,0-2-4 0,19 3 3 16,-19-2-4-16,0 1 3 0,17-20 0 0,-17 38-3 0,0-18 3 16,0 0-3-16,0 0 1 0,16 18-2 0,-16-20 2 15,0 20-2-15,0-17 2 0,0 17-1 0,20 0-2 0,-20 0 3 16,22 0-2-16,-22 0 2 0,16 17 2 0,4-17-4 15,-1 20 1-15,-2-20-3 0,19 18 4 0,-36-18-3 0,36 18 3 0,-14 0-2 16,-6-18-1-16,4 0 1 0,16 20 2 0,-17-20-2 0,17 18-1 16,-19-18-1-16,-1 0 1 0,-16 18 0 0,42-18 1 0,-42 0-1 0,36 0-3 15,0 19-8-15,2-19-10 0,-24 0 7 0,6 0-21 16,21 0-13-16,-41 17 19 0,36-17-45 0,-16 0 32 0,-4 0-43 16,3 20 20-16,-19-20 40 0,17 0-36 0</inkml:trace>
  <inkml:trace contextRef="#ctx1" brushRef="#br0" timeOffset="5656.86">15181 12504 0</inkml:trace>
  <inkml:trace contextRef="#ctx0" brushRef="#br0" timeOffset="-76265.16">23149 13389 33 0,'0'0'0'0,"0"0"33"0,0-18 6 16,0 0 12 0,0-19 13-16,0-18-12 15,0 17-10 1,0-16-6-16,0 54-28 0,0-56 26 16,0 56-11-16,0-18-16 0,0 18 26 15,0 18-14-15,-17 20 1 16,17 16-9-1,0 20-6-15,0 18-1 16,0-35 0-16,0-40-3 16,0 113-1-16,0-38-1 15,17-18 3-15,-17-38-2 0,0 1 0 16,22-18-1 0,-5-1 3-16,2-36 0 15,-19-1-1-15,36-18 3 0,-17 18-1 16,-2 2-1-16,2-21-2 15,-2 20 0-15,22 0 9 16,-39 18 2-16,0 18-9 16,0 21 5-16,-22 14 0 15,5-53-4-15,-19 37 1 0,19-18-3 0,-38 36 8 16,-3-19-36 0,22-17-67-16,19-19-64 15,-2 0 106-15,19 0-145 0</inkml:trace>
  <inkml:trace contextRef="#ctx0" brushRef="#br0" timeOffset="-75875.47">23796 13777 42 0,'0'0'89'0,"0"0"-63"15,0 0 45-15,-16 0-51 0,16 0-1 0,0 0 38 16,-20-19-17-16,1 19-25 16,19 0-14-16,-17 0 6 15,-2 0-4-15,19 0-3 0,-22 19 8 16,5 18-8-16,1-37 0 16,-4 56 4-16,20-19-4 15,0-1-1-15,0-15 1 0,0-5 2 16,0-16-1-16,20 20 1 0,-20-20 0 15,33 0 9-15,-11-20 5 16,-3 4-2-16,-2-24 7 0,2 4-10 16,-19 18-8-16,20-19 3 0,-20 37-4 15,0-19 6-15,0 2-7 0,0-3 2 16,0 20-3-16,0 0-5 0,0 0 3 16,0 0-18-16,-20 20 2 0,20-3-29 0,0-17 26 15,0 37-91-15,0-18 73 0,0-1-91 16,0 1 98-16,0-19 10 0</inkml:trace>
  <inkml:trace contextRef="#ctx0" brushRef="#br0" timeOffset="-75576.68">24056 13943 101 0,'0'0'0'0,"0"0"103"16,0 0 1-16,0 0-79 0,0 0-2 0,0-19 18 0,0 19-4 15,-22 0-22-15,22 0 16 0,0 0-23 0,-16 0 12 16,-4 0-16-16,4 0 0 0,16 0-2 0,0 0 0 15,-36 19 4-15,-3 2-5 16,39-5-1-16,-17 4 1 0,-5-3 3 0,22 20-4 16,-19-18 2-16,19-2-2 0,0 2-1 0,-17 2-3 15,17-5 1-15,0 4 3 0,17 16 0 16,-17-36 0-16,41 0 3 0,-24 0-3 0,2 0 1 16,-19-19-1-16,36 2-1 0,0-40 5 0,-16 57-4 15,-4-55-1-15,23 18 4 0,-20 0-3 0,-19 21 2 16,20 16-1-16,-4-40 0 0,-16 23-3 0,20-2-5 15,-20 19-1-15,0 0-4 0,0-18-3 0,0 18-20 0,0 0-5 0,0 0-30 16,0 0 15-16,0 0-6 16,0 18-13-16,0 1-17 0,0-2 65 0</inkml:trace>
  <inkml:trace contextRef="#ctx0" brushRef="#br0" timeOffset="-75309.62">24383 13594 76 0,'0'0'114'0,"0"0"-83"0,0-57 64 0,0 57-62 15,0-18-19-15,0 0 13 0,0-1-16 0,0 19 7 0,0-17-11 16,0-3 3-16,0 20-3 0,0-17 5 0,0 17-4 16,0-19-4-16,0 19 2 0,0 0 2 0,0 0-5 15,0 19-2-15,0-19 0 0,0 17 2 0,0 3-1 0,0-3 0 16,0 20 3-16,0-37-4 0,0 39-1 0,0-3 1 0,0-19 0 15,0 39 1-15,0-38-2 0,0 21 0 0,0 34 0 0,0 18-3 16,-14-55 1-16,14 20-6 0,0-19 0 0,0 0-2 0,0-18-3 16,-19 38-29-16,19-21 15 0,0 0-43 0,0 18-22 0,0-35 38 0,-20 2-38 15,20 13 10-15</inkml:trace>
  <inkml:trace contextRef="#ctx0" brushRef="#br0" timeOffset="-69372.54">15164 11583 45 0,'0'0'0'0,"0"0"16"15,0 0-12-15,0 0 0 0,0 0 8 0,0 0 3 0,0 0 0 16,0 0-7-16,0 0 9 0,0 0-8 0,0-19 9 0,0 19-9 16,0 0 9-16,0 0-9 0,0 0 10 0,0 0 4 15,0 0 5-15,0 0-3 0,0 0-12 16,0 0-2-16,0 0-7 0,0 0 2 0,0 0 3 0,0 19-3 15,0-19-5-15,0 0 4 0,16 0 1 0,-16 0-4 16,0 18-1-16,22-18 6 0,-22 0-5 0,0 0 0 16,0 0 0-16,17 0 0 0,-17 0 0 0,0 0 3 0,19 0 2 15,1-18 1-15,-20 18-1 0,0 0 0 0,16-19-1 16,-16 19 0-16,0 0 0 0,20-17 2 0,-20 17-5 0,0-20 0 16,16 2 0-16,-16 0 1 0,0 18-3 0,0-18 7 0,0-20-3 15,0 1-2-15,0 0 1 0,0-17-1 0,0 16 2 16,0-17 1-16,0 0-1 0,0 17-2 0,-16-16 2 15,16-2-2-15,-20 38-2 0,20-37 3 0,-16 36-2 0,-4-55 5 16,20 56-6-16,-19-1 0 0,2-36 3 0,-5 18-1 16,22 18-1-16,-16 19 0 0,16-36 0 0,-36 17 0 0,16-17 0 0,4 36-1 15,-4-39 1-15,1 39-2 0,2-17 1 16,-5 17 1-16,22-19-1 0,-36 19 2 0,20-17-2 0,-4 17-1 16,4 0 0-16,16 0 0 0,-20 0-5 0,1 0-6 15,19 0 2-15,0 0-2 0,-17 0-22 0,-2 0-16 0,19 0-20 16,0 0-18-16,-22 0-7 0,22 0 52 0,0 0 8 0,0 17-65 15</inkml:trace>
  <inkml:trace contextRef="#ctx0" brushRef="#br0" timeOffset="-69005.32">14760 11195 97 0,'0'0'26'16,"-20"0"-10"-16,1 0-3 0,19 0 0 0,-17 0 4 0,17 0 4 15,-19 0-10-15,19 0 10 0,0 0-3 0,0 0-5 16,0 0-8-16,0-18 2 0,0 18-1 0,0-18-2 16,0 18 6-16,0-18 3 0,0-20 2 0,0 20-7 0,19 0 5 15,-19-1-7-15,0-18 5 0,0-1-2 0,0 20-5 16,0-55 7-16,0 54-7 0,0-17 3 0,0-2 0 0,0 2-1 16,0 19-3-16,0-3 0 0,0-35 2 0,-19 36-2 15,19-17 0-15,0-20 3 0,-22 37-3 0,22 2 0 16,0-1 0-16,-19-38 3 0,19 37-4 0,0 1 1 0,0-19 3 0,0 19-3 15,-14-2 1-15,14-16-2 0,0 18 2 0,0 18-3 16,0 0 4-16,14-19-1 0,-14 19-1 0,19 0 0 16,3 19-2-16,-22-19 1 0,36 0 3 0,3 36 0 0,-23-18-3 15,4 2-1-15,35 16 0 0,-19 1 0 0,19 0 0 0,-19 1 0 16,0-20 0-16,3 18 0 0,-20-36-1 0,1 17-1 0,16 3 1 0,0-1-2 16,-36-19-2-16,38 17-13 0,-21-17-1 0,22 0-32 15,-23 0-20-15,20 0-21 0,-36 0 40 0,20 0-44 0,13 0-18 16</inkml:trace>
  <inkml:trace contextRef="#ctx0" brushRef="#br0" timeOffset="-53970.12">23484 11749 60 0,'-20'18'121'0,"20"-18"-98"0,0 19-1 0,-19-19 15 16,19 18-22-16,0-18-2 0,-17 19 13 0,17-2-7 15,0-17-11-15,-19 19 6 0,19-19-8 0,0 20 0 0,0-20 7 16,0 17-7-16,0-17-1 0,0 0-3 0,-17 0 3 0,17 19 4 15,0-19-8-15,0 0 2 0,0 18 5 0,0-18-4 16,17 0 3-16,-17 0-3 0,19 19 0 0,-19-19-2 0,0 0-1 16,17 0 2-16,-17 0 0 0,19 0 2 0,-19 0-1 0,20 0-1 15,-6 0-1-15,5 0 3 0,-19 0-2 0,22 0 1 0,-3-19 1 16,-19 1 1-16,17-1-1 0,2 2-6 16,-19 17 1-16,20-20 2 0,-20-16 6 0,16 17-5 0,-16 1-3 15,0 18 0-15,0-37 2 0,0 37-1 0,0-36 8 16,0 16-7-16,0 1 0 0,-16 2 1 0,16 17-1 15,0 0-1-15,-20-19 0 0,-16 1 2 0,36 18-1 16,-19 0-2-16,-3 0 1 0,3 0-2 0,5 18-2 0,-6-18 4 16,1 19 0-16,2-19-1 0,-2 17 2 0,2 2 0 0,-2 1-1 15,0-3 1-15,19 2 0 0,-22-1-1 0,5 19 0 16,17-18-1-16,0 37 3 0,0-20-4 16,0-18 2-16,0 19-1 0,17-37-1 0,5 36 3 0,-22-36-3 15,19 39 5-15,0-22-3 0,-2-17-2 0,-17 0-2 0,36 18-4 16,-36 1-9-16,19-19 4 0,1 0-19 0,-20 0 12 15,14 0-29-15,27 0-14 0,-41 0 25 0,19 0-55 0,-2-19 43 16,-17 19-32-16,19-18 55 0,1 1-40 0</inkml:trace>
  <inkml:trace contextRef="#ctx0" brushRef="#br0" timeOffset="-53669.05">23705 11804 67 0,'0'0'25'0,"-22"0"27"0,22 0-4 16,0 19-26-16,0-19 16 0,0 0-20 0,0 0-4 0,0 0 11 0,0 0-16 15,0 0 5-15,0 17-8 0,0-17 1 0,0 0-1 16,0 0 0-16,0 0-3 0,0 19-2 0,0-19 2 0,0 0-2 16,0 0 1-16,0 0 0 0,0 20 3 0,0-20-4 0,0 0-1 15,0 0 1-15,0 17 0 0,0-17-2 0,0 19 2 0,0-1 1 16,0 1 0-16,0-19-2 0,0 18 2 0,0-18-1 16,0 19 1-16,0-19-2 0,0 0 1 0,0 0 3 0,0 0 5 0,0 0-4 15,0 0 7-15,22 0 1 0,-22-37 10 16,19 18-11-16,-2 1-7 0,-17-1-4 0,0 19-1 0,19-17 7 15,1-22-3-15,-4 22 1 0,4-2-2 0,-20 19-1 0,16-18 0 16,1-1 0-16,-17 1-2 0,19 18 1 0,-19-36-1 0,22 36-1 0,-22 0-3 16,17-20-11-16,-17 20-8 0,19-19-8 0,-19 19-10 15,20 0 13-15,-20 0-43 0,0 0-16 0,16 0 43 0,-16 0 5 16,0 0 9-16,0 0-53 0</inkml:trace>
  <inkml:trace contextRef="#ctx0" brushRef="#br0" timeOffset="-53407.46">24034 11786 136 0,'0'0'87'0,"0"0"-28"15,0 0-18-15,0 0-23 0,0 0 11 0,0 0-7 0,0 0-6 16,0 18-5-16,-16 1-4 0,16-2-3 0,0-17-3 16,0 19 4-16,0 1-4 0,0-3-1 0,0-17-2 0,0 19 2 0,0-19-1 15,0 37 1-15,0-37 2 0,0 18-2 0,0 1 0 0,0-19 0 16,0 0 2-16,0 0-1 0,0 0 3 0,16 0 1 15,6-37 0-15,-22 18 4 0,56-74 2 16,-56 57-8-16,36-1-2 0,-36 19 0 0,16-38 1 16,-16 56 2-16,36-36-3 0,-36-1 0 0,17 18-2 0,5 1-1 15,-22-1-3-15,19 19-11 0,-19-17-13 0,20 17-10 0,-20 0 16 16,16-20-31-16,-16 20 22 0,0 0 0 0,0 0-37 0,0 0 4 16,20 0 39-16,-20 0-10 0,0 0-12 0</inkml:trace>
  <inkml:trace contextRef="#ctx0" brushRef="#br0" timeOffset="-53088.01">24444 11674 70 0,'0'0'52'0,"0"0"-22"15,0 0 60-15,0-17 12 16,0 17-76-16,0 0-3 0,0 0-12 0,0 0 6 16,0 0-8-16,-20 0 3 0,20 0-7 0,0 0 2 0,-22 0-2 15,22 17-3-15,-19-17-1 0,19 19 1 0,-14 1 0 16,14-3 0-16,-19 39 4 0,-1-56-5 15,20 18 0-15,0 1-3 0,0-2 2 0,-16 2-1 16,16 1 2-16,0-20-4 0,0 17 2 0,0-17 1 0,16 19 3 0,-16-19-4 16,0 0 1-16,20 18 3 0,-20-18-3 0,0 0 2 0,33 0 3 15,-14-18 3-15,3-1 3 0,-2 2-2 0,-20 17-5 16,16-20 6-16,-16 1-6 0,20 2 0 0,-20 17-1 0,19-19-2 16,-19 19 0-16,0-18 1 0,17-1 2 0,-17 19-1 0,0-18 1 0,0 18-4 15,0-19 5-15,0 19-4 0,0 0-3 0,0 0 5 0,0-17-1 0,0 17-2 16,0 0-2-16,0-20-3 0,0 20-6 15,-17 0-11-15,17 0-14 0,0 0 10 0,0 20-36 0,0-20-23 16,0 0-22-16,0 17 10 0,0 2 65 16,0-19-42-16</inkml:trace>
  <inkml:trace contextRef="#ctx0" brushRef="#br0" timeOffset="-52784.19">24626 11749 92 0,'0'0'0'0,"0"0"102"0,0 0-72 0,0 0 22 0,0 18-7 16,0 1-9-16,0-19-21 0,0 18 0 0,-16 18 18 16,16-17-25-16,0 18 12 0,0 19-7 15,0-19-4-15,0-37-6 0,0 37-1 0,0-18 0 0,0-19-1 16,0 17 4-16,0-17 0 0,0 0 2 0,0 0-2 16,16 0 7-16,-16-17-8 0,20-2 1 0,-20-1-3 0,19-16 6 15,-2 18-4-15,-17-38 3 0,19 39-4 0,-2-3-1 0,-17 1 0 0,16 2 1 16,-16-20 0-16,20 0 4 0,2 18-5 0,-6-18 5 0,4 18-2 15,-20 2-3-15,36-2 1 0,-36 1 3 0,19 18-5 16,-2-19 0-16,-17 19-1 0,0 0 1 0,19 0-2 0,-2 0-1 0,-17 0-1 16,22 0-5-16,-22 0 1 0,0 0-5 0,36 0-89 15,-36 19 32-15,0-1-23 0,19-18-15 16,-19 19 56-16,0-19 10 0,0 0 12 0,17 17-38 0</inkml:trace>
  <inkml:trace contextRef="#ctx0" brushRef="#br0" timeOffset="-51634.6">25971 11287 87 0,'0'0'62'0,"0"0"-29"16,0 0-1-16,0 0 49 0,0 0-60 0,0 0 20 0,0 0-23 16,0 0 13-16,0 0-19 0,0 0 9 0,0 0-1 15,0 0-11-15,-16 0 7 0,16 0-9 0,0 0 5 0,0 20 0 16,0-20-3-16,0 18-3 0,0 0-2 0,0 0-1 15,-20-18 0-15,20 37-2 0,0-18 0 0,0-1 5 0,0 0-3 0,0 38 1 16,0-56-2-16,0 38 0 0,-16-2-1 0,16-18 1 16,0 19 0-16,0-18-2 0,0-2-2 0,0 22 2 0,0-3 3 15,0-18-3-15,0 1-4 0,0 18-2 0,0-20-6 16,0 2-7-16,0 18-12 0,0-18-29 16,0-1 1-16,0-18-23 0,0 19-18 0,0-19 50 15,-20 0-22-15,20 0 45 0,0 0-16 0</inkml:trace>
  <inkml:trace contextRef="#ctx0" brushRef="#br0" timeOffset="-51284.19">25919 11343 97 0,'0'0'39'0,"0"0"3"0,0 0-3 0,0 0 25 0,0 0-39 16,16 0 34-16,-16-18-30 0,0 18-19 0,20 0 2 15,-20 0-2-15,0 0 7 0,0 0-10 0,0 0 4 0,16 0-1 16,-16 0-6-16,17 0 2 0,-17 0-1 0,22 18 0 0,-22 0-6 15,19-18 2-15,-19 20 0 0,20-3 2 0,-20 2-2 16,0-19 0-16,16 18-1 0,-16 0 1 0,0-18 1 0,0 38 0 16,0-38-2-16,0 18-1 0,0-18 3 0,0 18-1 0,0 2-1 15,-16-20 2-15,16 17-1 0,0 2-1 0,-20-19 1 0,20 0 0 16,-19 18 1-16,19-18-2 0,-22 19 1 0,5-1 1 16,1-18 2-16,16 0-1 0,-20 19 2 0,20-19-4 0,-16 0 1 15,16 0 3-15,0 0-4 0,0 0 0 0,-20 17 2 0,20 2 2 16,0-19 4-16,0 20-6 0,0-3 2 0,20 20 5 15,-4-18-7-15,4 18 1 0,-20-37-1 0,16 36 0 16,-16-16-1-16,17-3-1 0,-17 2 1 0,22 18 3 0,-3-19-5 16,-19 1 1-16,20-2-2 0,-20 22 2 0,0-22-1 0,16 1-4 15,-16 1-10-15,20-19 5 0,-20 19-25 0,16-1 11 16,-16-18-36-16,20 0-19 0,-20 0-93 0,0 0 58 16,19 0 78-16,-19 0-20 0</inkml:trace>
  <inkml:trace contextRef="#ctx0" brushRef="#br0" timeOffset="-50967.3">26323 11491 103 0,'0'0'42'0,"0"0"34"15,0 0-22-15,0 0-32 0,0 0 18 0,0 0-23 0,0 0-1 16,0 0 14-16,0 0-4 0,0 0 8 15,0 0-22-15,0 18-3 0,0 0-2 0,0 38 5 16,0-19-11-16,-17 0 1 0,17-1 0 16,0 1-3-16,0-37 2 0,0 37-1 0,-19-18 0 15,19 18 0-15,0-20 1 0,0 2-2 0,0 1 1 0,-17-3 0 16,17-17 0-16,0 19 1 0,0-19-1 0,0 18 0 0,0-18 0 0,0 19 1 16,0-19 0-16,0 18-1 0,0-18 0 0,0 0 1 0,0 19-1 0,17-19 2 15,2 0-1-15,-19 0-1 0,17 0-1 0,-1 17 2 16,6-17-1-16,-22 0 0 0,20 0-2 0,-4 0-7 15,4 0-13-15,-1 0-15 0,-19 0 15 0,17 0-31 0,2 0-20 16,-19 0-29-16,0 0 50 0,17 0 8 0,-17-17-14 0,16 17 20 16</inkml:trace>
  <inkml:trace contextRef="#ctx0" brushRef="#br0" timeOffset="-50771.26">26231 11527 91 0,'0'0'74'0,"0"0"-10"0,0 0-17 0,0 0 10 16,0 0-23-16,0 0-10 0,20 0-14 16,-1 0 10-16,-19 0-15 0,17 0 3 0,2 0-4 0,14 0-1 15,-11 0 0-15,14 0-2 0,-16 0-1 16,-1 0 0-16,17 0-7 0,-36 0-2 0,33 0-35 16,-13 0-9-16,2 0 16 0,-22 0-57 0,16 0 1 15,4 0 37-15,-20 0 4 0</inkml:trace>
  <inkml:trace contextRef="#ctx0" brushRef="#br0" timeOffset="-50590.12">26215 11693 123 0,'0'0'0'0,"0"0"86"0,0 0-20 0,0 0-18 0,0 0-27 0,0 0 16 0,0 0-19 16,0 0-3-16,0 0 11 0,0 20-7 0,16-20-6 0,-16 0-8 15,20 0 2-15,-1 17-4 0,-2-17-2 0,2 0 1 16,-2 19-2-16,-1-19-3 0,6 0-8 0,-2 0-18 15,-4 18 9-15,4-18-6 0,-20 0-43 0,19 0-34 16,-2 0-7-16,2 0-9 0</inkml:trace>
  <inkml:trace contextRef="#ctx0" brushRef="#br0" timeOffset="-50333.44">26713 11491 78 0,'0'0'65'0,"0"0"1"0,0 0-8 0,0 0-8 0,0 0-28 16,0 0-2-16,0 0 13 0,0 0-6 0,0 18-6 16,0-18-4-16,0 0-2 0,0 0-4 0,0 18-4 15,0 2-5-15,0-20 4 0,0 36-1 0,0-18-5 16,0 1 3-16,0 18-1 0,0-20-4 0,0 22-1 0,0-3-3 15,0-18 0-15,0 19-11 0,0-18 5 0,0-2-24 16,0 22 8-16,0-3-47 0,-22-18 26 0,22 19-59 0,0-1 21 16,0-16 56-16,0-1-17 0</inkml:trace>
  <inkml:trace contextRef="#ctx0" brushRef="#br0" timeOffset="-50085.56">26729 11527 93 0,'0'0'105'0,"0"0"-21"0,0 0-53 0,20-18 19 0,-20 18-29 0,0-18 15 16,0 18-9-16,19-18-15 0,-19 18 14 15,0 0-19-15,17 0 14 0,-17 0-14 0,19 0 2 0,-19 0-5 16,0 0 4-16,0 18-6 0,17 0 3 16,-17-18-5-16,0 18 1 0,0 2-1 0,0-20 2 0,0 17-1 15,0 2-6-15,0-19 2 0,-17 37-6 0,17-37 2 16,-19 18-8-16,2-18 3 0,17 19-18 0,-19-19 10 0,-1 17-34 15,20-17 20-15,-16 0-44 0,16 19-17 0,-22-19 48 16,22 0-24-16,-17 0-1 0</inkml:trace>
  <inkml:trace contextRef="#ctx0" brushRef="#br0" timeOffset="-49727.63">27172 11583 93 0,'0'0'49'0,"0"0"40"0,-17 0-32 0,17 0-35 0,0 0 14 0,-19 0-22 16,19 0 7-16,0 0-15 0,-19 0 5 0,2 0-3 0,17 0-6 16,-19 0 1-16,-3 0-2 0,2 0-2 0,20 0-2 15,-14 0-1-15,-5 0 1 0,19 0-1 0,-19 18 2 0,2-18 0 16,17 19 1-16,-19 18-2 0,19-37 2 0,0 36 2 15,0-36-2-15,0 37 2 0,0 0 0 0,0-37 1 16,0 0 3-16,0 37 1 0,0-37-2 0,0 0 1 0,19 19 7 0,-19-2 0 16,17-17 4-16,2 0 1 0,0-17 0 15,-5-2-2-15,-14 19-7 0,20-37 7 0,21-17 10 16,-41 15-17-16,17 22-1 0,-17-2-2 0,19-18 0 16,-19 19-2-16,0 18-1 0,19-19-1 0,-19 2 0 0,0-3-1 0,17 2 3 15,-17 18-3-15,0-36 1 0,0 36-2 0,0-20-10 0,0 20-15 16,0-18-10-16,0 18 15 0,-17 0-4 0,17 0-3 15,0 0-36-15,0 18 25 0,0 2-54 0,-19-2-6 0,19 18 28 16,0-36 46-16,0 20-21 0</inkml:trace>
  <inkml:trace contextRef="#ctx0" brushRef="#br0" timeOffset="-49353.03">27266 11601 36 0,'0'0'14'0,"0"0"-5"0,0 0-1 0,0 0-1 0,-19 0-3 16,19 0 0-16,0 0-3 0,0 0-1 0,-22 0-1 15,22 0-2-15,0 0 2 0,0 0-3 0,0 0-4 0,0 0 4 16,0 0 0-16,0 0 3 0,0 0-1 0,0 0 1 0,0 0 1 16,0 0 0-16,0 0 2 0,0 0-1 0,0 0 4 15,0 0 4-15,0 0 6 0,0 0-6 0,0 0-1 0,0 0 0 16,0 0 12-16,0 0-10 0,0 0 4 0,0 0 11 0,0 0 3 15,0 0-1-15,0-18-4 0,0 18-14 0,0 0 1 16,22-19 16-16,-22 19-18 0,0 0-1 0,0 0 6 0,0 0-2 0,0 0-8 16,19 0 3-16,-19 0-4 0,0 0 1 0,0 19-1 0,0-19-2 15,0 18 2-15,0-18-1 0,0 19-1 0,0-1 1 16,0 1-2-16,0-2 1 0,0 2-2 0,0 18 0 0,0-18 1 16,-19-1-3-16,19 19 1 0,0-1-8 0,0-36 2 0,-22 75-37 15,22-38 0-15,0-19 0 0,0 18 6 0,-17-16 23 16,17-1-12-16,0 16 6 0,0-35 15 0,-17 19-3 0,17 0 8 15,0-19 0-15,0 0-3 0,0 0-6 0,0 0-27 0</inkml:trace>
  <inkml:trace contextRef="#ctx0" brushRef="#br0" timeOffset="-49056.55">27266 11730 42 0,'0'0'37'0,"0"0"-16"0,0-37 39 0,0 18 5 16,17-17 36-16,-17-19-45 16,19 55-42-16,-19-19 1 0,19-18 14 0,-19 19-5 0,17 0-6 15,-17 0-10-15,0-2 8 0,19 2-3 0,-19 18-6 0,17-18-1 16,-17 18 4-16,0-19-7 0,17 19 0 0,-17 0 0 0,0-17 0 15,0 17 2-15,19 0-4 0,-19 0 0 0,0 17 0 0,0-17 1 16,0 19 1-16,0-1-2 0,0-18 0 0,0 18 0 16,0 2-1-16,0-2 1 0,0 18-1 0,-19-16-2 15,19-3 1-15,-17 20 1 0,0-37-1 16,17 19 0-16,-19-1 2 0,19-18 1 0,-17 0-3 16,17 19 1-16,-19-19-1 0,19 0 3 0,0 0-1 0,-19 0-2 0,19 0 0 15,0 0 0-15,0 0 4 0,-17 0 0 0,17 0-3 0,0 0 2 16,0 0 0-16,0 0 0 0,17 0-1 0,-17 0-2 0,0 0 3 0,19 0-2 15,-19 17 1-15,0-17 0 0,19 19-2 0,-19 1 2 0,0 16 0 16,17-36-1-16,-17 18 2 0,19 55-2 0,-2-34 0 16,-17-22-12-16,17 20-18 0,-17-37 7 0,0 19-43 15,0-1-24-15,0 1 35 0,19-19-73 0,-19 0 69 0,0 0-14 16,0 0 23-16</inkml:trace>
  <inkml:trace contextRef="#ctx0" brushRef="#br0" timeOffset="-48804.56">27634 11491 83 0,'-19'0'85'0,"19"0"-60"0,0 0 19 0,0 0-26 16,0 0-1-16,0 0 18 0,0 0-28 0,0 18 5 0,0-18-7 0,0 0 0 16,0 18 6-16,0 2 0 0,0-20 0 0,0 17-4 15,0 20 8-15,0-37-10 0,0 19-2 0,0 18 3 16,0-20 1-16,0 2-4 0,0 1 1 0,0-3-2 0,0 20 3 15,0-18-2-15,0 18-1 0,0-1 3 0,0-16-3 16,0 16-1-16,0-18-1 0,0 38-1 0,-17-19-4 0,17-1-9 16,0-36 2-16,0 37-24 0,0-18-21 0,0-1 21 0,0 1-5 15,0-2-45-15,0 3 46 0,0-20 11 0,0 0 7 0,0 18-38 16</inkml:trace>
  <inkml:trace contextRef="#ctx0" brushRef="#br0" timeOffset="-48590.48">27432 11453 99 0,'0'0'108'16,"-22"0"-17"-16,22 0-29 0,0 0-13 0,-19 0-11 16,19 0-22-16,0 0 28 0,0 0-25 0,0 0-1 15,19 0-6-15,3 0-1 0,14 0-1 16,-17 0-1-16,17 0 0 0,-19 0-3 0,-17 0-4 16,36 0 3-16,3 0 2 0,-39 0-3 0,38 0-1 0,-21 0-1 0,19 0 1 15,0 0-2-15,3 0 0 0,-20 20-5 0,17-20-17 16,-17 0 10-16,-2 18-17 0,2-18 10 15,-19 0-3-15,20 0-29 0,-20 0 20 0,14 18-40 0,-14-18 30 0,19 0-7 16,-19 0-6-16,0 18-54 0,0-18 37 0,0 20 11 0</inkml:trace>
  <inkml:trace contextRef="#ctx0" brushRef="#br0" timeOffset="27550.76">23392 7047 34 0,'0'0'24'0,"0"0"-19"16,0 0 1-16,0 0 6 0,0 0-5 0,0 0-1 0,0 0 9 0,0 0-8 15,0 0 9-15,0 0-1 0,0 0-8 0,0 0 7 0,0 0-6 16,0 0 0-16,0 0 0 0,0 0 1 0,0 0 0 0,-19 0-1 0,19 0-1 0,0 0 0 0,0 0-1 16,0 0 1-16,0 0-2 0,0 0 6 0,0 0-6 0,0 0 3 15,0 0-3-15,0 0-1 0,0 0 2 0,0-19 6 0,0 19-5 0,0 0-2 16,0 0 0-16,0 0 4 0,0 0-5 0,0 0 7 0,0 0-3 16,-19 0-2-16,19 0-2 0,0 0-1 0,0 0 0 0,0 0 4 0,0 0-5 15,-22 19 2-15,22-19-3 0,0 0 3 0,0 0-2 0,0 0-1 16,-17 17 1-16,17-17-1 0,0 19 1 0,0-19-2 0,0 0 2 0,0 18-2 0,0 0 1 15,0 2-1-15,0-20 1 0,0 17 0 0,0 2 0 16,0 0 0-16,0 0-2 0,0-19 1 0,0 17 1 0,0 2-2 16,0-19 2-16,0 18-2 0,0 0 2 0,0-18-1 15,0 20 3-15,0-20 1 0,0 18-2 0,0-18 0 16,0 17 2-16,0-17 0 0,0 20 1 0,0-20-2 16,0 19-1-16,0-19 1 0,0 0-2 0,0 17 0 0,0-17-2 15,0 19 2-15,0-19 1 0,0 19-1 0,0-1 0 16,0 0-1-16,17-18 0 0,-17 19 1 0,0-19-1 15,0 17 0-15,0 3 0 0,22-20-1 0,-22 19 1 0,0-19-3 16,19 16-6-16,-19-16 1 0,0 0-3 0,0 20-41 16,19-1-94-16,-19-19 101 0,0 0-34 0,0 0-5 15</inkml:trace>
  <inkml:trace contextRef="#ctx0" brushRef="#br0" timeOffset="28367.66">23354 7340 73 0,'0'0'22'0,"0"0"-3"16,0 0 61-16,0 0-52 0,0 0-15 0,0 0 10 0,0 0-14 15,0 0 14-15,0 0-15 0,0 0-4 16,0 0 2-16,19 0-2 0,-19 0 0 0,19 0 3 15,-19 0-4-15,36 0 7 0,-19 0-2 0,-17-17 2 0,19 17-4 16,-19 0-1-16,20-18 3 0,-6-20-2 16,5 1 0-16,-19 20-2 0,0 17-1 0,22-38 2 0,-22 38-2 0,0-36 4 15,19-2-4-15,-19 1 1 0,0 20-3 0,17-21 2 0,-17 2-2 16,0-2 1-16,0 1 1 0,0 20-2 0,0-4 3 16,0 4 0-16,0-1-3 0,0 18 1 0,-17-18 0 0,17 18 0 15,0 0 0-15,-19-19-1 0,19 19 0 0,-22 0 1 0,3 0 1 16,19 0-1-16,-14 19 1 0,-6-19-1 0,20 18-1 0,-19 0 4 15,2-1-2-15,-2 21 0 0,19-1 0 0,-17-18-2 0,-2 36 1 16,19-17 0-16,-19 16-1 0,19-36-1 0,0 38 0 16,0-37 2-16,0 17-2 0,0 1 2 0,0-19-2 0,19 37-1 15,0-16 0-15,-19-39 1 0,17 36 1 0,-17-17 0 0,19-19-1 16,-19 36-1-16,17-17-1 0,2-2 0 0,-19 3-4 16,20-20 1-16,-6 19-16 0,5-19 6 0,-19 0-26 0,22 16-18 15,-3-16-20-15,-19 0 36 0,17 0-40 0,2-16 24 0,-19 16-6 16</inkml:trace>
  <inkml:trace contextRef="#ctx0" brushRef="#br0" timeOffset="28618.66">23724 7194 132 0,'-19'0'189'16,"19"19"-169"-16,0-19 14 0,-22 0-20 0,22 0-4 0,0 17-2 15,0 58 29 1,0-40-36-16,0-15 0 15,22-20 0-15,-22 19-1 0,0-2 1 0,0-17-1 0,0 19 0 16,19 0 2-16,-19-19-1 0,17 0 0 0,2 0 3 16,-19 0-3-16,20 0 0 0,-4-38 3 0,4 21-2 15,-4-39 0-15,1 18 1 0,-17 20-2 0,19-19 0 16,3 1 0-16,-5 17-1 0,2-37 0 0,-19 38 0 0,20 0-3 0,-4-18-3 16,-16 36-1-16,0-19-3 0,20 0-23 0,-4 0-16 0,-16 19 20 0,20-17-38 15,-20 17 31-15,16 0-34 0,-16 0 11 0,0 0 34 16,22 0-53-16</inkml:trace>
  <inkml:trace contextRef="#ctx0" brushRef="#br0" timeOffset="28865.11">24073 7230 94 0,'0'0'0'0,"0"0"46"0,0 0-27 0,0 19 15 0,-17-19-19 0,17 0 1 15,0 0 13-15,0 36 4 0,-22-16-17 0,22-2-11 16,0-18-4-16,0 17 1 0,0 3-1 0,0-1-2 15,0-2 1-15,0 2 3 0,0-19-2 0,0 19 3 0,22-19 17 16,-22 0-10-16,17 0 15 0,2 0-4 0,1-19-5 16,-4-17-1-16,4 36-8 0,-20-39 3 0,16 4-6 15,20-3 3-15,-36 1-8 0,17 20 4 0,5-2-3 16,-22 0 0-16,19-17-4 0,1 16-4 0,-20 2 1 0,16 18-4 16,-16 0-2-16,0-18-3 0,0 18-3 0,20 0-25 0,-20 0 17 0,16 0-41 0,-16 0 27 15,0 0-38-15,0 18 45 0,20-18-18 0,-20 18-9 0</inkml:trace>
  <inkml:trace contextRef="#ctx0" brushRef="#br0" timeOffset="29168.45">24444 7360 84 0,'0'0'90'16,"0"0"-43"-16,0 0-25 0,0 0-1 0,0 0 19 0,0 0-5 15,0 19-9-15,0-19-15 0,-20 0 5 0,20 17-5 0,0-17-7 16,-22 19 1-16,22-19-4 0,-19 19 1 0,19-1-1 0,0-18 0 15,0 18 0-15,0-18 0 0,-14 19-1 0,14-19 0 0,0 17-1 16,0-17 2-16,0 20-3 0,0-20 1 0,0 19-3 0,0-19 3 16,0 0 1-16,0 16-1 0,14-16 3 0,-14 0-1 0,19-16 2 15,-19 16-2-15,22-39 6 0,-2 22-4 0,-20-2-1 16,16 1 6-16,-16 0 3 0,20-1-3 0,-20 19-5 16,19-36 3-16,-19 36 0 0,0-19-3 0,17-1 0 15,-17 20-3-15,0-17 3 0,0 17-2 0,0 0 2 0,0-18-3 16,0 18 0-16,0 0 1 0,0 0-1 0,0 0-1 0,0 18 0 0,0-18 0 15,0 17 0-15,0-17-12 0,-17 20-15 0,17-1 10 16,0-19-3-16,0 17-4 0,0-17-5 0,0 19-5 0,0 0-55 0,0-19 44 16,0 18 3-16,0-18-19 0,0 18-8 0</inkml:trace>
  <inkml:trace contextRef="#ctx0" brushRef="#br0" timeOffset="29467.22">24665 7396 80 0,'0'0'0'0,"0"0"48"15,0 0 3-15,0 0-2 0,0 0-27 0,0 0 12 0,0 0-20 16,0 0 26-16,0 0-32 0,0 0-1 16,0 0 6-16,0 19-7 0,0 0 5 0,0-19-3 0,0 18-5 0,0 0 2 15,0 1-3-15,-19-2 0 0,19 3 1 0,0-20-3 16,0 0 1-16,0 19 0 0,0-3-1 0,0-16 2 0,0 20 0 0,0-20 0 16,0 0 4-16,0 19 0 0,0-19-2 0,0 0 3 0,0-19 3 15,19-1-5-15,-2-15 5 0,-17 35-5 0,0-37 0 0,19 37 1 16,-2-55 3-16,19 17 0 0,-36 21-5 0,94-149 19 15,-75 128-18-15,-2 38-4 16,-17-36 1-16,36 36 0 0,-14-20 0 0,-6 2-1 16,-16 18 2-16,20 0-2 0,-1-18 0 0,-2 18 0 0,2 0 1 15,-19 0-3-15,17 0-3 0,-17 0-1 0,19 0-16 16,-19 0 5-16,17 0-35 0,-17 0 20 0,16 0-10 0,-16 0-62 0,22 0-62 16,-22 0 59-16</inkml:trace>
  <inkml:trace contextRef="#ctx0" brushRef="#br2" timeOffset="-126372.5">14021 9314 36 0,'0'0'11'0,"0"0"-9"0,0 0 0 16,0 0-1-16,0 0 0 0,19 0-1 0,-2 0 0 15,-17 19-2-15,19-19 0 0,-19 0 0 0,17 0-6 16,-17 0-10-16,16 18-2 0</inkml:trace>
  <inkml:trace contextRef="#ctx0" brushRef="#br2" timeOffset="-125212.71">14151 9370 46 0,'0'0'0'0,"0"0"27"0,0 0-14 0,0 0-7 16,0 0-2-16,0 0-2 0,0 0 0 0,0 0-1 15,0 0 2-15,0 0-1 0,0 0 0 0,0 0 1 0,0 0-1 16,0 0 2-16,-22 0-1 0,22 0 0 0,0-19 3 16,0 19-3-16,0 0 5 0,-20 0-1 0,20 0-1 0,0-18 2 15,-16 18-2-15,16 0 0 0,0 0-3 0,0 0 1 16,0 0-1-16,-17 0 1 0,17 0-3 0,0-19 0 15,0 19 0-15,-19 0 0 0,19 0-1 0,0 0 1 0,0 0 0 16,0 0-1-16,-17 0 0 0,17 0 1 0,0 0-1 16,0 0 1-16,-19 0 0 0,19-17 0 0,-19 17-1 15,19 0 0-15,0 0 2 0,0 0-1 0,-17-20 2 0,17 2 2 16,-19 18 1-16,19-18 0 0,-23 18 1 0,7-18-1 16,16 18-3-16,-36-38 8 0,19 20-4 15,17 18-5-15,-19 0 1 0,19-19-1 0,-19 19-2 0,2 0 4 0,-2-17-2 16,19 17-1-16,-42 0 2 0,9-20 3 0,-3 2 1 15,17 18-2-15,2-18-3 0,-2 18 1 0,-1 0 3 0,-19-18-3 16,23 18 2-16,-20 0 2 0,0-20 0 0,36 20-4 16,-39 0 3-16,0 0-4 0,39 0 0 0,-52-18 3 0,52 18-5 15,-36 0 1-15,36-18 0 0,-39 18-1 0,0 0 1 0,3 0 1 16,20 0-1-16,-3 0-1 0,2 0-1 16,-22 0 2-16,3 0-1 0,14 0 1 0,-11 0-2 15,-3 0 2-15,17 0-1 0,-78 18 2 0,63-18-1 0,-21 18-2 0,0 2 0 16,33-20 2-16,-31 0 0 0,17 18 1 0,20-18-1 15,-23 18-1-15,0-18 0 0,39 0 2 0,-36 18-1 16,20 2-3-16,16-20 2 0,-20 17 0 0,4-17 1 0,-4 19-1 0,-16-1 0 16,14-18 0-16,3 19 1 0,2 0-1 0,0-19 0 15,-57 36 1-15,38-18-2 0,-3-18 2 16,-13 37-1-16,32-37 1 0,-35 56-2 0,13-37 1 16,28-1 0-16,-5-18 0 0,0 17 1 0,-17 2-1 0,19 1 0 0,-22-3 0 15,17 2 0-15,-11-1 1 0,14 1 0 0,2-1-2 0,-2 1 2 16,2-2-1-16,-2-17 1 0,-1 20 0 0,-35 16 3 15,36 1-2-15,-17-18-1 0,19-1-1 0,-2 18 0 16,-1-36-1-16,4 39 3 0,-26-39-1 0,42 17-1 16,-33 2 0-16,14 0 2 0,19-1-1 0,-36-18 0 0,16 37 1 0,4-37-1 15,-4 37 0-15,-18-1 0 0,2-18-1 0,36 2 1 16,-36 16 1-16,36-17-2 0,-20 18 1 0,4 17-1 0,-4-34 0 16,-2-2 1-16,22 19 0 0,0-19-1 0,0 1-1 0,-19 35 1 15,19-16-1-15,-14-1 1 0,14-37 0 0,0 37 2 0,0-1-2 16,0-36-1-16,0 38 1 0,0-21 0 0,0-17 0 0,0 19 0 0,0 18 0 15,0-1 1-15,14-17-1 0,-14 0 1 0,0-1 0 16,19-18 0-16,-19 18-1 0,0 1 0 0,22-19 0 0,-22 20 0 16,20 16 0-16,-20-36 1 0,16 17 0 0,-16 2 0 0,39 0 0 15,-39-1 0-15,0-18 0 0,17 18-1 0,2 1 0 0,-2 0 1 16,-1-1 0-16,6 1 0 0,14-2 0 16,3 1 1-16,-3 2 0 0,-19-20-1 0,41 18 1 0,-42-18 0 15,40 0 0-15,-1 0-2 0,0 0 1 0,-35 18 1 0,35-18-1 16,-19 0 0-16,19 0 1 0,1 0-1 0,18 0-2 0,-40 0 1 15,63 0 2-15,-28 0 2 0,28 0 0 0,-62-18-3 16,57 18 1-16,-53 0-2 0,71-18 1 0,-18 18 2 0,-57 0-1 16,40-20 0-16,-39 20-1 0,205-35 3 15,-166 35-3-15,234-56 2 16,-270 56-3-16,88-19-1 16,-88 1 1-16,53 18 2 0,2-18-2 0,-39 18 0 0,-19-19-1 15,58 19 1-15,-22-19 0 0,-36 19 0 0,0-17 1 0,-14 17-1 0,86-19 2 16,-72 2-2-16,3 17 0 0,-1 0 0 0,51-20 0 0,-12 1 0 15,-5-17 2-15,3 36 1 0,-56-19-3 0,53 0 1 16,-19 2-2-16,-31-2 2 0,33-1-1 0,17-16 1 16,-55 36-1-16,2-17 0 0,39-21 1 0,-38 38-1 0,32-36 1 15,-32 17-1-15,-4 19 0 0,42-55 1 0,-38 55 0 0,-4-38-1 16,4 38 1-16,-4-18-1 0,4 0-1 0,-4 0 0 0,1-1 1 0,-17 19 1 16,22-37 2-16,-22 37-2 0,19-18 1 0,1-20 0 0,-20 20 0 15,0 0 0-15,0-19-1 0,0 37-2 0,0-37 1 0,-20 19-1 16,1-20 2-16,-3 3 2 0,-11 16-4 0,33-18 1 0,-36 18-2 15,16 19 5-15,4-36 0 0,-40-2 3 0,18 21-5 0,-18-22-1 0,-90-71 3 16,71 54-4-16,39 39 2 16,-39-20 1-16,39 0-1 0,-41 1 1 0,5-3-2 0,36 39-1 15,0-17 3-15,-39-1-1 0,39-1 0 0,0 19-2 0,-2 0 1 0,-54-19-2 16,37 19 2-16,19 0-1 0,-6 19 2 0,-10-19-3 16,16 19 2-16,0-19-1 0,-39 35 1 0,56-16 0 0,-53 37 1 15,30-38-1-15,-29 19 0 0,18-1 0 0,14 3-1 0,-35 34 0 16,38-55-3-16,-36 57-17 0,49-58 12 0,-29 39-16 15,16-2-10-15,17-34 14 0,-17 34-30 0,13-34 21 16,4 35-35-16,19-37 32 0,-17 19-23 0,1 19 19 0,-3-38-50 0</inkml:trace>
  <inkml:trace contextRef="#ctx0" brushRef="#br2" timeOffset="-122125.51">14574 9424 42 0,'0'0'17'0,"0"0"-8"0,0 0 6 0,-19 0-7 0,19 0 3 0,0 0 11 16,0 0-10-16,0 0 10 0,-17 0 2 0,17 0-14 15,0 0 0-15,0 0 8 0,0 0 2 0,0 0 0 0,0 19-4 16,0-19-8-16,0 0 8 0,0 0 3 0,0 0 1 16,0 0-11-16,0 0 0 0,0 0 0 0,0 20 18 0,0-20-20 15,0 0 6-15,0 0-1 0,0 17-6 0,-19-17 8 0,19 0-2 16,0 0-6-16,0 19 7 0,0-19-10 0,0 0 7 16,0 0-5-16,0 0 1 0,0 0-2 0,0 0 3 0,0 0 2 0,0 0-2 15,0 0-3-15,0 0 1 0,0 0 2 16,0 0-1-16,0 0-5 0,0-19 1 15,0 2 1-15,0 17 0 0,0 0 1 0,0-20-1 0,0 1 0 16,0 2-3-16,0-1 1 0,19 18-3 0,-19-38 4 16,0 38-2-16,0-37 1 0,0 20 4 0,17 17-3 0,-17-38 0 0,19 20 0 15,-19 0-1-15,0-1-1 0,17 0 0 0,-17 1 2 16,0-1 0-16,19-18 0 0,-19 37-2 0,20-18 1 0,-20 0 0 16,14-20 1-16,-14 38-2 0,0-18 2 0,19 0-2 0,-19-1 0 15,22 2 0-15,-22-3 2 0,19 2-1 0,-19 18 0 0,0-18-1 0,17-20 0 16,22 2-1-16,-39 18 3 0,16-20-2 15,4 38 1-15,-4-36 2 0,1 18-4 0,5-2 1 0,-22 3 0 16,19-2 0-16,-2-18 0 0,2 18 1 0,-19 1-1 0,0 0 2 0,20 18-2 16,-4-38 0-16,4 38 2 0,-4-17-2 0,1-2 0 15,-17 19-1-15,0 0 0 0,41-17 2 0,-24 17 1 16,-17-20-1-16,39 20-2 0,-39 0 1 0,16-19 1 0,4 19 0 16,-20 0 0-16,36-17-1 0,-20 17 1 0,-16 0-2 15,22 0 2-15,-5 0-2 0,22 0-3 0,-39 0 5 16,36 0 8-16,-36 0-9 0,36 0 2 0,-3 0-4 15,-11 17 1-15,-3-17 1 0,17 0 1 16,-16 19-1-16,-4-19 0 0,4 0-1 16,-1 0 2-16,-19 0-1 0,14 20-5 0,5-20 2 15,3 0-1-15,-2 0-5 0,-20 0 0 16,0 0 0-16,0 0-11 0,0 0 5 0,16 0 1 16,-16 0-20-16,0 0 15 0,0 0-24 0,0 0 20 0,0 0-33 15,0 0-19-15,0 0-23 0,-16 0 50 0,-4 0-85 16</inkml:trace>
  <inkml:trace contextRef="#ctx0" brushRef="#br2" timeOffset="-121674.54">15294 8042 89 0,'0'0'65'0,"0"0"-37"0,0 0 45 15,0 0-53-15,0 0 17 0,0 0-22 0,0 0 13 0,0 0 7 16,0 0-13-16,0 0-3 0,0 0-12 15,16 0 0-15,4 0 11 0,-4 0-10 0,1 0-6 0,24 0 3 16,-21 0 3-16,16 18-5 0,-20-18-1 16,-16 0 0-16,20 0 0 0,13 0 1 0,-14 20 2 0,23-20-2 0,-42 0-2 15,36 0 2-15,-17 0 0 0,-19 18-2 0,17-18 1 0,-17 0 0 16,36 0 2-16,-36 0 0 0,16 18-1 0,6-18 1 0,-2 0 1 16,-20 0-4-16,16 18 5 0,-16-18 1 0,20 19-1 0,-20-1-5 15,0 37 3-15,0-55-3 0,0 38 2 0,-20-2-2 16,20 1 0-16,-16 0-2 0,-26 19 3 0,42-39-2 0,-16 22 1 0,-20 34-1 15,0-37 0-15,-20 57 1 0,15-20-1 0,8 1 0 16,-3-55 1-16,0 36-1 0,-3 1-10 0,17-39 4 0,-11 38-14 16,13-35-15-16,4-2-12 0,-4 0-5 0,20 0-11 15,-16 2 25-15,16-3-55 0,0-17-39 0,0 0 109 16,0 0-31-16</inkml:trace>
  <inkml:trace contextRef="#ctx0" brushRef="#br2" timeOffset="-119921.52">16511 7747 51 0,'0'0'0'0,"0"0"48"16,0 0-26-16,0-20 43 0,0 20-45 0,0 0 11 16,-19 0-7-16,19-16-12 0,0 16 8 0,0 0 0 15,0 0-3-15,0 0-9 0,-17-20 21 0,17 20-22 16,0 0 3-16,0 0 0 0,0 0-7 0,0 0 4 0,0 0-1 16,0 20 1-16,0-20-2 0,0 0-3 0,0 16 3 15,0-16-1-15,0 20-3 0,0-20 3 0,0 19 2 0,0 17 1 0,0-17-1 16,0 0-2-16,0-2-2 0,0 20 2 0,-19-17-1 15,19-2-3-15,0-18 1 0,0 73 3 0,0-54-2 16,0 17 0-16,-22 2 0 0,22-20 2 0,0 0-4 0,0 19 7 16,0-18-6-16,0-1 6 0,0 0-7 0,0 2 2 0,0-20-2 15,0 18 0-15,0-18 1 0,0 0 2 0,0 0-1 16,0 0 1-16,0 0-4 0,22 0-3 0,-3-18 3 0,-19 18 2 16,36-20-2-16,-36 2 2 0,20 0 0 0,-20 18 1 0,16-19-1 15,3 1 4-15,-2-1 0 0,0 19 0 0,-17 0-1 16,22-18 5-16,-22 18-6 0,0 0 6 0,0 0-1 15,0 18 0-15,0 1-6 0,-22-1 10 0,22 1-8 16,-17-19-3-16,-19 36 4 0,20 2-7 16,16-20-4-16,-20-18-3 0,20 18-14 0,-19 2 9 0,19-20 0 0,0 0-5 15,-17 17-29-15,17-17 18 0,0 19-37 0,-19-19 30 0,19 0-47 16,0 0 36-16,0 0 0 0,0 0-18 0,19 0-9 0</inkml:trace>
  <inkml:trace contextRef="#ctx0" brushRef="#br2" timeOffset="-119573.95">16863 8171 75 0,'0'0'46'0,"0"0"3"0,0 0-8 0,0 0-23 15,0 0-1-15,0 0 28 0,0 0-34 0,0 0 7 16,0 0-4-16,0 0-4 0,0 0-3 0,-20 0-3 16,20 0 0-16,0 0-1 0,-19 0 1 0,19 0 1 15,-17 19-3-15,17-19 0 0,-22 18-1 0,3 20-1 0,19-38 0 16,0 36 0-16,-17-18-1 0,17 19-3 0,-16-18 1 15,16 17-4-15,0-16 1 0,-20-2 4 0,20-18 1 0,0 36-2 16,0-16 2-16,0-3 4 0,0 2 2 0,0-19 3 16,20 0-2-16,-20 0 4 0,16-36 1 0,-16 36-5 15,17 0 2-15,2-39 5 0,-19 22-8 0,39-21 3 0,-39 38-4 0,0-36 7 16,19 0 0-16,1 16-10 0,-20-16 3 0,16-2-2 16,4 38-2-16,-20 0 1 0,0-18-1 0,0 18 0 0,0-18 4 15,0 18-5-15,0 0-1 0,0 0 1 0,0 0-2 0,0 0-7 16,0 0-6-16,0 0 11 0,0 18-16 0,0 0-23 15,0 2-22-15,0-2 13 0,16 18-7 0,-16-36 29 16,0 20-24-16,0-3 25 0,0-17 23 0,19 19-3 16,-19-1-44-16</inkml:trace>
  <inkml:trace contextRef="#ctx0" brushRef="#br2" timeOffset="-119356.69">17029 8392 55 0,'0'0'0'0,"0"0"38"0,16-18 4 16,-16 18 8-16,0-18 2 0,0 18-27 0,20-19 21 0,-20 2-3 16,0 17-25-16,16-20 15 0,-16 20-19 0,0-18-2 15,0 0 10-15,0 18-5 0,0-18-1 0,0 18-4 0,0-20-4 16,0 20-5-16,0 0 5 0,0 0-1 0,0 20-4 15,-16-2-3-15,16-18 0 0,0 36 2 0,-20-36 0 0,20 20-2 16,0-3 0-16,-16 20 0 0,16-19 2 0,0 2-3 0,0-20 1 16,-20 18-1-16,20-1 1 0,0 2-3 0,20 1 1 0,-20-20 3 15,0 17 0-15,16-17-1 0,-16 0 2 0,20 0 0 16,-20 0-1-16,16-17 0 0,-16-3 0 0,20 1-1 16,-20-16 1-16,16 15 1 0,-16-16 0 0,17 0-3 0,-17 36-3 15,22-38-14-15,-22 20-17 0,0 18 14 0,0-38-30 16,0 38 20-16,0 0-4 0,0-18-45 0,0 0-12 0,0 18 18 15,0 0 39-15,-22-19-25 0</inkml:trace>
  <inkml:trace contextRef="#ctx0" brushRef="#br2" timeOffset="-118707.37">17433 7727 56 0,'0'0'0'0,"0"0"37"0,0 0-19 0,0 0 19 0,0 0-3 16,0 0-19-16,0 0-2 0,0 0-2 0,0 0 8 0,0 0-4 0,0 0-10 15,0 0 5-15,0 0-5 0,0 0 5 0,19 0 9 16,-19 0-13-16,0 0 15 0,0 0-14 16,0 0 6-16,0 0-7 0,0 0-1 0,0 0 1 0,0 20 6 0,0-20-2 15,0 19-1-15,0-1-5 0,0 0 0 0,0 1 3 0,0 0 0 16,-19 17-1-16,19 2-2 0,0-2-1 16,0-18-1-16,0 38 1 0,-17-20-2 0,17-16 1 0,0 34 5 15,0 2 1-15,-19 0-7 0,19-20-1 16,0-18 0-16,0 2 0 0,0 16-1 0,0 0-3 0,0-16-3 15,0-2-1-15,0-1-12 0,-20 2-14 0,20-19 12 16,0 20-6-16,0-3-44 0,0-17-25 0,0 0 52 0,0 0 11 0,0 0 11 16,0 0-40-16</inkml:trace>
  <inkml:trace contextRef="#ctx0" brushRef="#br2" timeOffset="-118172.89">17931 7857 71 0,'0'0'51'0,"0"0"-19"0,0 0-1 0,0 0 25 0,0 0-33 16,0 0 18-16,0-17-24 0,0 17-1 0,0 0-1 0,0 0 12 0,0 0-8 15,0 0-5-15,0 0-8 0,0 0 6 16,0 0-7-16,0 0-2 0,0 0 1 0,0 0 0 0,0 0 0 0,0 0-1 0,0 17 1 0,0 20-2 15,0-17-1-15,0-2-1 0,0 18-1 0,0 1 1 16,0 0 1-16,0 19-2 0,-17-20-3 0,17 20-9 16,0-38 4-16,0 0-4 0,0 56-32 0,-19-54 26 15,19 34-34-15,0-16-59 0,-20-3 35 0,20 4 33 16,0-22 35-16,0-17 2 0,0 19-11 0</inkml:trace>
  <inkml:trace contextRef="#ctx0" brushRef="#br2" timeOffset="-117600.88">17709 7766 44 0,'0'0'0'0,"0"0"21"0,0 0-5 0,0 0 11 15,0 0-11-15,0 0 16 0,0 0-16 0,-16 0 1 0,16 0 36 16,0 0-35-16,0 0 12 0,0 0-16 0,0 0 11 0,0 0-1 16,0 0-2-16,0 0-2 0,0 0-3 15,0 18-1-15,0-18-8 0,0 0 6 0,16 0-7 0,4 0 11 16,-20 0-14-16,19 0 6 0,-2 0-4 0,2 0 2 16,17 0-2-16,-36 0-2 0,16 0-1 0,23 18 1 0,-19-18-2 15,-20 0-1-15,36 0 1 0,-36 0-1 0,19 0 0 0,-2 0-2 16,2 0-1-16,-2 0-3 0,-17 0-11 0,16 0-18 0,6 0-21 15,-22 0 20-15,20 0-52 0,-20 19-29 0,19-19 22 16,-19 0 12-16</inkml:trace>
  <inkml:trace contextRef="#ctx0" brushRef="#br2" timeOffset="-117192.93">18246 8246 54 0,'0'0'0'0,"0"0"56"15,0 0-10-15,0 0-24 0,0 0 20 0,0 0-23 0,0 0 15 0,0 0-20 16,-19 0 10-16,19 0-6 0,0 0 1 15,-23 0-9-15,23 0-6 0,0 0 0 0,0 0 6 0,-19 0-6 16,19 0 0-16,0 0-2 0,-14 0 4 0,14 0-3 0,0 0 5 0,-19 18-3 16,19 18-2-16,-19-16 0 0,19-20-2 15,0 17 1-15,0 2 0 0,0-19-1 0,0 18-1 0,0 20 1 16,0-38 1-16,0 18 5 0,0-1 0 16,0-17-3-16,0 19 10 0,19-19 0 0,0 0-1 0,-19 0-1 15,14-19-5-15,5 2-1 0,4-1-4 0,-4-2 2 16,-19 2-2-16,0-19 2 0,17 20-4 15,-17 17-1-15,19-38 0 0,-19 38-4 0,0-18-1 0,0 18-21 0,0-18-10 16,0-2-9-16,0 20 15 0,0 0-92 0,0 0 30 16,0 0 25-16,0 0 50 0,0 0 6 0,0 20-39 0</inkml:trace>
  <inkml:trace contextRef="#ctx0" brushRef="#br2" timeOffset="-116932.84">18816 8024 112 0,'0'0'0'0,"0"0"123"0,0 0-70 0,0 0-31 0,-17 0 16 0,17 0-21 16,0-19 18-16,0 19-29 0,0 0 27 15,0 19-23 1,-19-1-6-16,19 0-3 0,-19 38 12 15,19-38-6-15,0 19-7 16,0-37 1-16,0 37-1 0,-17-19-1 0,17 2-1 0,0 16-6 0,0-18 0 16,0 2-1-16,-22 34-38 0,22-36 22 0,0 2-6 0,0 15-52 15,0-35 32-15,-17 56-81 0,17-20 54 16</inkml:trace>
  <inkml:trace contextRef="#ctx0" brushRef="#br2" timeOffset="-116740.22">18467 8577 116 0,'0'0'203'0,"0"0"-177"0,0 0-5 0,-19 0 17 16,19 0-22-16,0 0 15 0,0 0-5 0,0 0-16 0,0 0 6 15,0 0-8-15,19 0 3 0,-19 0-4 0,17 0-1 0,2 0 0 0,-19 0-3 16,17 0 1-16,0 0 2 0,2 0-3 0,3 0-2 0,-22 0 1 16,36 0-1-16,-17 0 1 0,-19 0-2 0,36 0 2 0,0 0 0 0,-19 0-4 15,-17 0-1-15,39 0-11 0,-20 0 1 0,-19 0-4 0,19 0-5 0,-2 0-35 16,-17 0 18-16,19 0-7 0,-19 0-68 0,17 0 49 0,-17 0-61 15,0 0 77-15</inkml:trace>
  <inkml:trace contextRef="#ctx0" brushRef="#br2" timeOffset="-116543.43">18614 7950 191 0,'0'0'107'0,"0"0"-46"0,0-18-10 0,0 18-11 0,0-18-9 16,19 18-7-16,-19-20-4 0,17 20-12 0,-17 0 5 15,19 0-8-15,-2 0 6 0,-17 0-5 0,19 0-3 16,-2 0 2-16,5 0-3 0,-22 0 0 0,17 0-1 0,2 0 1 0,-19 0-1 16,19 0 0-16,-2 20-1 0,-17-2 0 0,36-18-5 0,-36 0 0 15,0 18-3-15,19-18-5 0,-19 18-3 0,17-18-38 0,-17 19 18 0,17-19-8 0,-17 18-68 16,22 1-29-16,-22-19 85 0,0 18-39 16</inkml:trace>
  <inkml:trace contextRef="#ctx0" brushRef="#br2" timeOffset="-116175.35">19112 8503 56 0,'0'0'17'0,"0"0"18"0,0 0-15 0,0 0-1 0,0 0 1 0,0 0 19 0,0 0-5 15,0 0-19-15,0 0 11 0,0 0-6 0,0 0-6 16,0 0-7-16,0 0 5 0,-22 0 1 0,22 0-6 15,0 19 3-15,-19-2-1 0,19 3-2 0,-14 16-3 0,14-18-1 16,0 1-2-16,-20 1-1 0,20-3 0 0,-19 19 1 16,19-16 0-16,0 16-2 0,-17-18 0 0,17 1 0 0,0 0-1 15,0-1 1-15,0 1 1 0,0-19 0 0,0 0 2 16,0 0-1-16,0-19 3 0,17 1-1 0,-17 18 0 0,0-19-1 0,19 0-2 16,1 1 1-16,-6-18 1 0,-14-1 2 0,19 37-3 0,3-36 0 0,-3-3 5 15,-2 21-1-15,2-18 7 0,1-1 5 0,16 1 2 16,-36 16-3-16,33 1-1 0,-33 19-9 0,58-17 37 15,-39 17-31-15,1 0-7 0,-20 0-1 16,16 17 8-16,4 22-11 0,-20-39 1 0,16 36-1 16,-16-19-5-16,0 57-16 0,0-35-14 0,0-22 7 15,0 2-7-15,0 54-106 0,0-36 3 0,-16 0 74 0,16-18 16 16,0 18-31-16</inkml:trace>
  <inkml:trace contextRef="#ctx0" brushRef="#br2" timeOffset="-115855">19646 8060 117 0,'0'0'81'0,"0"0"-53"0,0 0-7 0,0-18-5 0,19 18 11 0,-19-37-2 0,0 19-7 16,0 18-11-16,20-19-1 0,-20 1 6 0,0 18-10 0,0-18-1 15,0 18 4-15,16-18-4 0,-16 18 4 0,0-20-1 16,0 20 1-16,0 0 5 0,0 0 3 0,0 0 4 15,0 0 10-15,0 38-11 16,0-38-12-16,0 18-1 0,0 0 5 16,0 1-7-16,-16 36 3 0,16-17 3 15,0 16 0 1,0 2-5-16,0 0-4 0,0-38 0 0,0 18 2 0,0 38 0 0,0-18-2 16,0 73-11-16,0-75 0 0,0-15 3 15,0-3-1-15,0 19-27 0,0-19 14 0,0 20-39 0,0 0-14 16,-20-20-5-16,20 2 13 0,0-38 49 0,0 17-3 15,0 2-28-15</inkml:trace>
  <inkml:trace contextRef="#ctx0" brushRef="#br2" timeOffset="-115690.87">19499 8412 55 0,'0'0'0'0,"0"0"110"0,0-20-8 0,-19 2-27 0,19 0-23 16,-17 18-15-16,17-19-7 0,0 19-17 0,0 0 0 0,0 0 9 15,0 0-7-15,0 0-6 0,17 19-6 0,2-19 2 16,1 0 4-16,-4 18-3 0,4-18-4 0,16 18 1 0,2-18-3 15,-21 0 0-15,22 20 0 0,-39-20-2 0,36 18-18 0,33-18-79 16,-47 17 20-16,17-17 29 0,-39 0-11 16,16 0-6-16,4 0-35 0,-20 19 21 0</inkml:trace>
  <inkml:trace contextRef="#ctx0" brushRef="#br2" timeOffset="-114641.21">16345 7434 89 0,'0'0'0'0,"0"0"64"15,0 0-20-15,0 0-21 0,0 0-4 0,-19 0 15 0,2 0-7 16,17 0-4-16,0 18-12 0,-19-18 8 0,-1 18-11 0,20 1 5 16,-22-19-2-16,6 37-6 0,-1-37 4 0,-19 35-2 15,0 4 0-15,-3-3 0 0,39-17-4 0,-55 37 2 0,36-20-2 16,-17 1-1-16,0 36 5 0,0-36-5 0,14 1 1 0,-31 54 0 16,34-36-2-16,2-20 1 0,-22 38 7 0,39-38-4 0,-16 2-2 15,-26 54-2-15,42-56-1 0,-33 38 2 0,14-1-2 0,2 1 1 16,-2-18-1-16,19 0 3 0,-20-2-1 0,20-35 0 15,0 37-1-15,0-39-2 0,20 3 1 0,-1 16 2 0,-2-36-2 16,2 38 1-16,-19-38-1 0,33 36 3 0,9-18-2 0,-26-18 1 0,76 38 1 16,-56-20-2-16,58 0 1 0,-58 0-1 0,22 2 2 15,-3-3-1-15,50 20 0 0,-27-37-1 0,30 38-1 0,41-20 0 0,-91 18 1 16,14-36 1-16,78 37-1 0,-62-18 2 0,62 18 2 0,-76-37-1 16,92 19-1-16,-91-1-2 0,108 18 0 0,2 20-2 15,-94-38 0-15,75 38 0 0,-22-19 1 0,-66-37 0 0,52 55 0 16,-3-37 1-16,-14 38-4 0,-2-19-2 0,-3-1 2 15,-72-17 4-15,58 0 1 0,-19 17 0 0,-42 0-2 16,44-16 1-16,-41-1-1 0,39 16 2 0,-20-15 1 16,-19-20-2-16,0 18 3 0,-19-18-2 0,60 18 10 15,-57-18-8-15,-4 0-3 0,20 0 1 0,-16 0 2 16,-4 0 1-16,6 0-5 0,-5 0 1 0,-17 0 0 16,19 0 1-16,1 0 0 0,-4 0-3 0,-16 0 1 0,20 0 0 15,-20 0 1-15,16 0 0 0,4 0 0 0,-4 0-2 16,-16 0 1-16,17 0 2 0,-17 0-1 0,22 0 1 0,-3 0-2 15,-19 0-3-15,0 0 3 0,20 0 0 0,-20 0 1 0,16 0-2 16,4 0-1-16,-20-18 2 0,16 18 0 0,4-38 1 16,-1 20-4-16,14 1 0 0,-11-39 0 0,-2 1 2 15,-20 36 3-15,16 0 1 0,4 2 1 0,-20-22-3 0,19-15 0 0,-2 35-4 16,2-35 8-16,-2-2 3 0,-1 19-7 0,-16-19 3 16,22 19 1-16,-22 1-2 0,20-20 2 0,-4 19-1 15,-16 0-1-15,20-17 2 0,-20 16 3 16,0-16-5-16,19-2-2 0,-19 0 1 0,0 38 0 0,0-56 2 15,0 1-1-15,0-20-2 0,0 37 0 0,0-72 5 16,-19 37-7-16,19 35 2 0,-20 18-2 0,20-72 4 0,-16 54-3 16,16 20-2-16,-20-56-3 0,20-1 1 0,-22 38 4 0,22 19 2 15,0-2-3-15,-33-54 5 0,14 19-1 0,-37-2-2 0,40 57 1 16,-26-39-1-16,23 22 1 0,-14 15-3 0,13 3 3 0,4-20-1 0,-59 19 2 16,53-20-2-16,-47 21 1 0,-6-2-1 0,0-1 1 0,3 20-1 15,14-17-1-15,22 17-1 0,-72-18-3 0,14 18 1 16,39-20 1-16,-36 20 1 0,-39-18 2 0,74 18 0 0,1 0-2 15,-17-18 1-15,-205-37-3 0,128 55 0 0,2-19-1 16,-5 0-2-16,83 2 5 0,-61-3-1 0,3-16-1 16,69 36 2-16,-70-19-4 0,-2 2-1 0,94 17 1 0,-74 0-1 15,13 17 4-15,-8 20-4 0,49-19 2 0,17 2-4 16,-52 35-11-16,-3-19-10 0,22 19-4 0,-5-17-7 16,60-21 15-16,-19 22-31 0,36-22 23 0,-16 21-49 0,-4 17-28 15,20-38 62-15,20 38-56 16</inkml:trace>
  <inkml:trace contextRef="#ctx0" brushRef="#br2" timeOffset="-113157.63">17729 9241 48 0,'0'0'11'0,"0"0"10"0,0 0 10 0,0 0 2 0,0-18 0 16,0 18-17-16,0 0 18 0,0 0-19 0,0-19 13 0,19 19-6 15,-19 0-2-15,0 0 2 0,0-19-5 0,17 19-9 16,-17 0 7-16,0 0 1 0,0 0-9 0,19-18 1 0,-19 18 6 16,0 0-5-16,0 0 7 0,0-19-4 0,17 19-6 15,-17 0 6-15,0 0 1 0,0 0 1 0,0 0-7 0,19 0 4 16,-19 19-1-16,0-19-2 0,0 0-1 0,16 0-4 16,-16 18 0-16,0-18-1 0,0 0 0 0,23 19 1 0,-23-19-2 15,0 0 3-15,0 19-3 0,16-19 3 0,-16 18-3 16,0-18 3-16,0 18 0 0,20-18-2 0,-20 18 8 15,0 2-5-15,19 16 1 0,-19-18-3 0,0 1-2 16,0 0 5-16,0 16 0 0,0-35-4 0,0 39 1 16,0-22 1-16,0 2-6 0,0-1 9 0,0 1-7 0,0 35 10 15,0-34-9-15,0-1-1 0,0-2 3 0,0 20-5 0,0 0-2 16,0-1 5-16,-19 3 3 0,19-22-2 0,-20 21-2 16,4-2 0-16,16 0 0 0,-23-16 1 0,7-1 0 15,16-2 1-15,-19 1-6 0,2 20 0 0,-2-1 6 0,-17-19-1 16,0 1 1-16,36-19 0 0,-42 18 1 15,26 0 0-15,-20 0-2 0,0 2-1 0,0-2 0 0,36-18 0 16,-42 18-1-16,-27 38 6 0,30-20-3 16,3-18-5-16,-5 2 4 15,8 16 3-15,13-36-3 0,4 19-2 0,-40 18 2 0,56-19 2 0,-41 0-1 16,24-18-1-16,1 20-1 0,-4-2 1 0,-16-1-3 0,36 2 0 16,-16-19-4-16,-4 17 7 0,20-17 1 0,-19 20 5 15,2-20-8-15,-5 0 1 0,22 19 0 0,-17-19-4 0,-2 17 2 0,3-17 3 16,-4 19 3-16,20-19-4 0,-36 19-1 0,36-19 2 15,-36 18-1-15,36-18 0 0,-22 18 0 0,22-18 0 16,-19 19 0-16,2-19-1 0,-19 20 6 0,36-3-6 16,-16-17 1-16,-4 19 1 0,1-19 0 0,2 17 0 15,-2-17 1-15,19 19-3 0,-22-19 2 0,5 0-1 0,0 19 1 16,-2-1-1-16,3-18 0 0,-4 0 1 0,20 18 0 0,-36-18-1 16,36 0-1-16,-19 19 3 0,-3-19 0 0,2 0-2 15,-13 19 0-15,14-19-1 0,19 18 0 0,-17-18 1 16,-19 19 2-16,36-19-1 0,-19 17-1 0,-23-17 2 15,26 0 0-15,-1 18-2 0,-2-18 0 16,2 20 1-16,-2-2-2 0,2-18 1 16,17 0 0-16,0 18 1 0,-19-18 0 0,-1 19 0 15,20-19-2-15,0 19 0 0,-16-19 1 0,16 18-1 0,0-18 0 16,0 18 1-16,0-18 0 0,-22 18 1 0,22-18 1 0,0 20-2 0,0-2 0 16,-17-18 0-16,17 18 1 0,0-18 1 0,0 0-2 15,-19 18 0-15,19-18 0 0,-17 19 1 16,17-19 0-16,0 0-2 0,-19 0 0 0,19 0 1 0,0 18 1 0,-17-18-1 15,17 0 0-15,0 0 0 0,-19 19-1 0,19-19 1 0,0 0 0 16,0 0 2-16,0 0-1 0,-20 0-2 0,20 18-2 16,0-18 3-16,-16 0-2 0,16 0-1 0,0 0-2 0,0 0-10 15,0 0-33-15,0 0-4 0,0 0-11 16,0 0-51-16,0 0 25 0,0-18-21 16,0-1 10-16,16 1 49 0,-16-1 12 0</inkml:trace>
  <inkml:trace contextRef="#ctx0" brushRef="#br2" timeOffset="-112791.69">16124 10550 66 0,'0'0'0'0,"-20"0"14"0,20 0 19 0,0 17 0 0,0-17 21 0,0 20-19 16,0-20 10-16,0 19-31 15,0-2 23-15,0 2-18 0,0 0-6 0,0-1-2 16,0 19-1-16,0-17 0 0,0-3-6 0,0 19 6 16,-16 2-4-16,-6 17 2 0,22-18-5 15,-36 17 6-15,36-16-1 0,-36-1 6 0,36 0-8 16,-17-1 6-16,-2-16-8 0,19-20 1 0,-20 36 8 16,20-18-9-16,0-18 2 0,0 19-1 0,0-19-3 15,0 0 10-15,0 18-6 0,20-18-4 0,-1 0 2 16,17 0-2-16,-36 0 2 0,36 0 5 0,19 0-1 0,-35 0-3 0,16 0 0 15,19 0 1-15,0-18 4 0,1 18-5 16,-1-19-1-16,-55 19-4 0,33 0 2 0,9-18 0 16,-42 18-1-16,36 0-1 0,-17 0-1 0,1-18-25 15,-20 18 8-15,16 0-63 0,-16 0-5 16,0 0-111-16,0 0 132 0,0 0-19 16,0 0 42-16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7T20:25:2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7580 3986 34 0,'0'0'23'0,"0"0"-15"16,0 0 6-16,0 0-9 0,0 0 7 0,0 0-6 0,0 0 5 16,0 0-1-16,0 0-6 0,0 0 5 0,0 0-4 0,0 16 4 15,0-16-5-15,0 0 6 0,0 0-6 0,0 0 4 0,0 20-3 16,0-20 6-16,0 0-4 0,0 0 8 0,0 0-8 0,0 17 0 0,0-17-1 15,-20 0 5-15,20 0-6 0,0 0 3 0,0 0-4 0,0 0 2 16,0 0 0-16,0 0-3 0,-14 0 3 0,14 0-3 16,0 19 1-16,0-19 1 0,-19 0 0 0,19 0-2 0,0 0 2 15,0 0-1-15,-19 20 0 0,19-20-2 16,-17 0 1-16,17 0-1 0,-19 0 2 0,19 0-1 0,-17 0 0 16,-2 0 2-16,19 0-4 0,-20 0-1 0,20 0 1 0,-22 0-1 0,-11 0 1 15,14 0 0-15,19 17-1 0,-36-17 1 0,0 0 1 16,16 0-1-16,-18 0 2 0,21 18-2 0,-2-18 0 0,-17 0 1 0,-20 19 1 15,40 1-2-15,-6-20 1 0,-14 0-1 0,-36 36 2 0,36-20-1 16,-6 5-1-16,9-4 0 0,-22 19 2 0,-23 20-1 0,26-19-1 16,32-17 0-16,-52 17 0 0,53-1 0 0,-36 0 0 0,19 1 0 15,-20 19-1-15,20-19 1 0,14-18-1 0,6 17 1 16,-4 2 0-16,-16 17-2 0,0-36 1 0,17 37 1 16,2-20 1-16,-5-19 0 0,3 21-1 0,2-3 0 0,17-15 0 15,0 0 0-15,0-4-1 0,0 4 1 0,0-3-1 0,0 2 0 16,36 19 1-16,-36-38 0 0,22 16-1 0,-5-16 0 0,2 20 1 15,17 0-1-15,0-4 1 0,0 3-1 0,3-19 1 0,16 19-1 16,17 0 0-16,6-2-1 0,-42-17 1 0,19 20 1 0,0-4 0 16,20 4-2-16,-6-20 0 0,-27 19 2 0,13-1-1 15,14-18 1-15,-27 18-3 0,30 1-1 0,0 0 1 16,-34-19 2-16,1 17 0 0,14 3 1 0,21-4-2 0,-18-16 0 16,-20 0 0-16,58 0 4 0,-58-16-2 0,2-4 2 15,-2 3-1-15,-19-2-1 0,0 19-1 0,24-19 1 0,-5-17 3 16,0 17-1-16,114-147 13 0,-115 92-13 15,-18 55 0-15,2-54 1 0,-2 53-2 0,5-15 0 0,-22-40 2 16,36 3-1-16,-36 53-2 0,0-19 0 0,20-35 2 0,-20 19-2 16,0-2 0-16,0 19 0 0,0-19 1 15,0 36-1-15,0-16 0 0,-20 19-1 0,20-40 2 0,-19 41-1 0,19-4-1 16,-17-36 1-16,-22 18-1 0,20 38 0 0,2-16 0 0,-18-4-1 0,-21 4-2 16,15-4 2-16,7 1 0 0,-1 19 1 0,-21-18-5 15,-19 18-2-15,1 18-5 0,38-18 5 0,-20 19-9 0,18 1 7 16,-34-4-11-16,52 20 7 0,-35-15-16 0,19-4 10 15,0 19-29-15,-3-16-24 0,1 16-4 0,21-16 27 0,-19-3-21 16</inkml:trace>
  <inkml:trace contextRef="#ctx0" brushRef="#br0" timeOffset="5136.97">13374 4318 69 0,'0'0'21'0,"0"0"13"0,0-20 12 15,-17 20-31-15,17-20 12 0,0 4-15 16,0 16 9-16,-19-20-3 0,19 20-10 0,0-17-1 0,-17 17 4 0,-2-21 3 15,-1 21-5-15,4 0-1 0,-7-16-2 0,4 16-2 16,2 0 2-16,1 0-2 0,-3 0 2 0,-17 0-1 16,0 0 0-16,-6 16 0 0,42-16-3 0,-33 0 2 15,14 0-3-15,-17 0 2 0,-20 21 0 0,34-21-2 0,3 17 0 16,5-17-1-16,-41 36 3 0,19 4-3 0,16-24 1 16,1 21 0-16,-20-17-1 0,3 33 2 0,20 3-3 0,-40 1 1 15,56-21 1-15,-36 38-2 0,14-1 0 0,22-35 0 0,-17-2 1 16,17 39-2-16,0-58 3 0,0 21-1 0,39 17 1 0,-22 1-2 0,38-2 2 15,-35-18 0-15,32 20 4 0,6-18 2 0,-2-2 5 16,-21-36 0-16,18 20 1 0,-11-4 2 16,-26-16-9-16,4 0 2 0,16-16 5 0,-17 16-5 0,-3-20-2 0,43-16 6 15,-43 17-9-15,75-166 15 0,-55 94-12 16,-36 36-3-16,0 19 1 0,23-20 0 0,-23 18-2 0,0-18 0 0,0-34 1 0,-23 51-2 16,23 2-2-16,-19-56 4 0,2 20 1 0,1 36-4 0,-20-35 3 15,36 52-2-15,-39-54 0 0,23 58-1 0,-43-41-8 16,43 40-6-16,-3-3-5 0,-17 20 7 15,16 0-22-15,-16 0-11 0,-39 55-56 16,40-16 33-16,15-3 29 0,-35 38-35 0,-1 18 13 0,21-55 33 16,15 0-24-16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5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1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3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12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6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370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9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29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6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8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4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17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Assume a program snippet has generated the following AST. Annotate each node with the type it corresponds to (or error if it is an error type). If a type analysis would issue a report, indicate that as well.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A6F9CD-5618-5581-E443-AE3732146DCD}"/>
              </a:ext>
            </a:extLst>
          </p:cNvPr>
          <p:cNvSpPr/>
          <p:nvPr/>
        </p:nvSpPr>
        <p:spPr>
          <a:xfrm>
            <a:off x="3541526" y="2701022"/>
            <a:ext cx="509286" cy="350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]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5015B-9FBB-4C2B-462B-5F4938817808}"/>
              </a:ext>
            </a:extLst>
          </p:cNvPr>
          <p:cNvSpPr/>
          <p:nvPr/>
        </p:nvSpPr>
        <p:spPr>
          <a:xfrm>
            <a:off x="2474184" y="3402828"/>
            <a:ext cx="709915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VarDecl</a:t>
            </a:r>
            <a:endParaRPr lang="en-US" sz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38A64-E9DE-DDF7-3D49-EAEA8F93AC48}"/>
              </a:ext>
            </a:extLst>
          </p:cNvPr>
          <p:cNvSpPr/>
          <p:nvPr/>
        </p:nvSpPr>
        <p:spPr>
          <a:xfrm>
            <a:off x="4324189" y="3451056"/>
            <a:ext cx="98386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AssignStmt</a:t>
            </a:r>
            <a:endParaRPr lang="en-US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D352A-5CEB-3A5E-C470-874F6850DBC4}"/>
              </a:ext>
            </a:extLst>
          </p:cNvPr>
          <p:cNvSpPr/>
          <p:nvPr/>
        </p:nvSpPr>
        <p:spPr>
          <a:xfrm>
            <a:off x="1978758" y="4060874"/>
            <a:ext cx="719559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IntType</a:t>
            </a:r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E7BAF4-2A64-0DD9-486C-32C86F7C95AE}"/>
              </a:ext>
            </a:extLst>
          </p:cNvPr>
          <p:cNvSpPr/>
          <p:nvPr/>
        </p:nvSpPr>
        <p:spPr>
          <a:xfrm>
            <a:off x="3034366" y="406087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43A5B-7ECF-A0DD-4829-544E80C874DA}"/>
              </a:ext>
            </a:extLst>
          </p:cNvPr>
          <p:cNvSpPr/>
          <p:nvPr/>
        </p:nvSpPr>
        <p:spPr>
          <a:xfrm>
            <a:off x="4927407" y="4085952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LessThan</a:t>
            </a:r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8C375-B6C6-ABF1-75F3-EAE6E60D0948}"/>
              </a:ext>
            </a:extLst>
          </p:cNvPr>
          <p:cNvSpPr/>
          <p:nvPr/>
        </p:nvSpPr>
        <p:spPr>
          <a:xfrm>
            <a:off x="5495176" y="5104743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7E73F-27A7-BB95-E086-73CE6B682F6D}"/>
              </a:ext>
            </a:extLst>
          </p:cNvPr>
          <p:cNvSpPr/>
          <p:nvPr/>
        </p:nvSpPr>
        <p:spPr>
          <a:xfrm>
            <a:off x="6057202" y="6024611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IntLit</a:t>
            </a:r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4A3601-7F3C-15CB-0111-AAD782A3A90B}"/>
              </a:ext>
            </a:extLst>
          </p:cNvPr>
          <p:cNvSpPr/>
          <p:nvPr/>
        </p:nvSpPr>
        <p:spPr>
          <a:xfrm>
            <a:off x="4560253" y="510474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C7BEBF-C394-5035-C084-9D94049609D4}"/>
              </a:ext>
            </a:extLst>
          </p:cNvPr>
          <p:cNvSpPr/>
          <p:nvPr/>
        </p:nvSpPr>
        <p:spPr>
          <a:xfrm>
            <a:off x="5148436" y="603118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893867-AD42-C853-2DB8-13A0D8D2A20E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829141" y="3051156"/>
            <a:ext cx="967028" cy="3516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0667E-20A3-56E7-D811-8EB55CDFB0EE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3796170" y="3051156"/>
            <a:ext cx="1019951" cy="3999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3C5C41-08FA-4B5D-1548-6624A7AF868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338537" y="3811800"/>
            <a:ext cx="490604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51A5F-79B0-23C8-DF02-749194940D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829142" y="3811800"/>
            <a:ext cx="461091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C76A86-8D93-96FA-B695-E26E2F9F03D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4816121" y="3860028"/>
            <a:ext cx="524627" cy="22592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22339A-5393-E7FD-9691-EA784A646659}"/>
              </a:ext>
            </a:extLst>
          </p:cNvPr>
          <p:cNvSpPr/>
          <p:nvPr/>
        </p:nvSpPr>
        <p:spPr>
          <a:xfrm>
            <a:off x="3925243" y="407341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E8D535-0DC9-C74A-5779-D6FB7325587E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4181110" y="3860029"/>
            <a:ext cx="635011" cy="21338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140D37-292D-EDD0-6158-988C7D77281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340748" y="4494925"/>
            <a:ext cx="567769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6F6FA-B72B-49FA-A719-9BBFD19A1EF2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4816119" y="4494925"/>
            <a:ext cx="524628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AB33D-C20E-7732-727A-76E1B98B155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5404302" y="5513716"/>
            <a:ext cx="504214" cy="51746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CECE88-3CF8-6A9B-6025-872DA1F8ACC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5908516" y="5513715"/>
            <a:ext cx="562026" cy="51089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A473D4-9D18-663C-53D8-E46B08D9C2A9}"/>
              </a:ext>
            </a:extLst>
          </p:cNvPr>
          <p:cNvSpPr txBox="1"/>
          <p:nvPr/>
        </p:nvSpPr>
        <p:spPr>
          <a:xfrm>
            <a:off x="2903540" y="444192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B6CB5-E740-90B1-B180-9FB1E5CE3BDD}"/>
              </a:ext>
            </a:extLst>
          </p:cNvPr>
          <p:cNvSpPr txBox="1"/>
          <p:nvPr/>
        </p:nvSpPr>
        <p:spPr>
          <a:xfrm>
            <a:off x="2903541" y="460659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DBE76-E4D4-6F7F-D777-648C915A3464}"/>
              </a:ext>
            </a:extLst>
          </p:cNvPr>
          <p:cNvSpPr txBox="1"/>
          <p:nvPr/>
        </p:nvSpPr>
        <p:spPr>
          <a:xfrm>
            <a:off x="3847254" y="441877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F5C0F-D647-3C29-ACD2-86D73A5B80E3}"/>
              </a:ext>
            </a:extLst>
          </p:cNvPr>
          <p:cNvSpPr txBox="1"/>
          <p:nvPr/>
        </p:nvSpPr>
        <p:spPr>
          <a:xfrm>
            <a:off x="3847255" y="458344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F4BE9-F818-94E1-7A0B-375FDF31C94B}"/>
              </a:ext>
            </a:extLst>
          </p:cNvPr>
          <p:cNvSpPr txBox="1"/>
          <p:nvPr/>
        </p:nvSpPr>
        <p:spPr>
          <a:xfrm>
            <a:off x="4478910" y="546542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B977DD-DDD0-0574-1610-A532B8D80B17}"/>
              </a:ext>
            </a:extLst>
          </p:cNvPr>
          <p:cNvSpPr txBox="1"/>
          <p:nvPr/>
        </p:nvSpPr>
        <p:spPr>
          <a:xfrm>
            <a:off x="4478911" y="56301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DBDA5-1D01-4D42-0C93-B14C201228D5}"/>
              </a:ext>
            </a:extLst>
          </p:cNvPr>
          <p:cNvSpPr txBox="1"/>
          <p:nvPr/>
        </p:nvSpPr>
        <p:spPr>
          <a:xfrm>
            <a:off x="5048445" y="636712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2C0B7-FF97-23A1-52A2-36D90D0255BC}"/>
              </a:ext>
            </a:extLst>
          </p:cNvPr>
          <p:cNvSpPr txBox="1"/>
          <p:nvPr/>
        </p:nvSpPr>
        <p:spPr>
          <a:xfrm>
            <a:off x="5048446" y="65318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A2216-CB96-A354-A061-34E6CD45A8B7}"/>
              </a:ext>
            </a:extLst>
          </p:cNvPr>
          <p:cNvSpPr txBox="1"/>
          <p:nvPr/>
        </p:nvSpPr>
        <p:spPr>
          <a:xfrm>
            <a:off x="6129264" y="639700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value: 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878851-DD7B-9826-7A54-1078D9DC0E77}"/>
              </a:ext>
            </a:extLst>
          </p:cNvPr>
          <p:cNvSpPr/>
          <p:nvPr/>
        </p:nvSpPr>
        <p:spPr>
          <a:xfrm>
            <a:off x="3417098" y="258703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6348D77-9376-8D8A-F50D-CB6C25DD9B7E}"/>
              </a:ext>
            </a:extLst>
          </p:cNvPr>
          <p:cNvSpPr/>
          <p:nvPr/>
        </p:nvSpPr>
        <p:spPr>
          <a:xfrm>
            <a:off x="2368049" y="3289866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CEF23B-B371-EE7C-5630-2102810AB45F}"/>
              </a:ext>
            </a:extLst>
          </p:cNvPr>
          <p:cNvSpPr/>
          <p:nvPr/>
        </p:nvSpPr>
        <p:spPr>
          <a:xfrm>
            <a:off x="1862836" y="396672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F47D2F-2284-7D11-0AC2-0AFC5A3079B2}"/>
              </a:ext>
            </a:extLst>
          </p:cNvPr>
          <p:cNvSpPr/>
          <p:nvPr/>
        </p:nvSpPr>
        <p:spPr>
          <a:xfrm>
            <a:off x="2870943" y="397849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97F98F-4AFE-C524-82D3-BD93DB4D46AD}"/>
              </a:ext>
            </a:extLst>
          </p:cNvPr>
          <p:cNvSpPr/>
          <p:nvPr/>
        </p:nvSpPr>
        <p:spPr>
          <a:xfrm>
            <a:off x="4200075" y="33547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DB67D34-DEA1-990B-881B-CC3591C21B5F}"/>
              </a:ext>
            </a:extLst>
          </p:cNvPr>
          <p:cNvSpPr/>
          <p:nvPr/>
        </p:nvSpPr>
        <p:spPr>
          <a:xfrm>
            <a:off x="3809321" y="3984497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814ED52-5672-9697-B96B-FFD9BD320B4B}"/>
              </a:ext>
            </a:extLst>
          </p:cNvPr>
          <p:cNvSpPr/>
          <p:nvPr/>
        </p:nvSpPr>
        <p:spPr>
          <a:xfrm>
            <a:off x="4799589" y="3978594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867BB2-7908-424A-7721-B68685E2A5E8}"/>
              </a:ext>
            </a:extLst>
          </p:cNvPr>
          <p:cNvSpPr/>
          <p:nvPr/>
        </p:nvSpPr>
        <p:spPr>
          <a:xfrm>
            <a:off x="4447685" y="504755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3FBBA1E-CE62-B719-5715-A647B1A9022B}"/>
              </a:ext>
            </a:extLst>
          </p:cNvPr>
          <p:cNvSpPr/>
          <p:nvPr/>
        </p:nvSpPr>
        <p:spPr>
          <a:xfrm>
            <a:off x="5380864" y="504678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C47B6A-4AB2-E3CD-F7B4-78DBCBD8C233}"/>
              </a:ext>
            </a:extLst>
          </p:cNvPr>
          <p:cNvSpPr/>
          <p:nvPr/>
        </p:nvSpPr>
        <p:spPr>
          <a:xfrm>
            <a:off x="500726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EDFB2-3B75-9DDF-8624-09798C758D3C}"/>
              </a:ext>
            </a:extLst>
          </p:cNvPr>
          <p:cNvSpPr/>
          <p:nvPr/>
        </p:nvSpPr>
        <p:spPr>
          <a:xfrm>
            <a:off x="596621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96E478-6857-296D-5A12-7A4DC4FC898E}"/>
              </a:ext>
            </a:extLst>
          </p:cNvPr>
          <p:cNvGrpSpPr/>
          <p:nvPr/>
        </p:nvGrpSpPr>
        <p:grpSpPr>
          <a:xfrm>
            <a:off x="7800337" y="2612548"/>
            <a:ext cx="2008449" cy="225924"/>
            <a:chOff x="6560785" y="2233605"/>
            <a:chExt cx="2008449" cy="22592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CA11DEF-4203-A4D1-3F2A-21BBF84272D2}"/>
                </a:ext>
              </a:extLst>
            </p:cNvPr>
            <p:cNvSpPr/>
            <p:nvPr/>
          </p:nvSpPr>
          <p:spPr>
            <a:xfrm>
              <a:off x="6560785" y="223360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4C946A-E044-97C1-93C1-1113647761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45952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2247E-6237-76EB-342E-55813035D93D}"/>
              </a:ext>
            </a:extLst>
          </p:cNvPr>
          <p:cNvGrpSpPr/>
          <p:nvPr/>
        </p:nvGrpSpPr>
        <p:grpSpPr>
          <a:xfrm>
            <a:off x="7800337" y="2989206"/>
            <a:ext cx="2008449" cy="225924"/>
            <a:chOff x="6560785" y="2610263"/>
            <a:chExt cx="2008449" cy="22592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5E23982-54AA-E71A-F207-DB62CB6DD874}"/>
                </a:ext>
              </a:extLst>
            </p:cNvPr>
            <p:cNvSpPr/>
            <p:nvPr/>
          </p:nvSpPr>
          <p:spPr>
            <a:xfrm>
              <a:off x="6560785" y="261026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ADB99D-5791-405C-534B-20C9B107905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83618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7295-54FF-2AD9-4F50-DC4353525297}"/>
              </a:ext>
            </a:extLst>
          </p:cNvPr>
          <p:cNvGrpSpPr/>
          <p:nvPr/>
        </p:nvGrpSpPr>
        <p:grpSpPr>
          <a:xfrm>
            <a:off x="7800337" y="3365864"/>
            <a:ext cx="2008449" cy="225924"/>
            <a:chOff x="6560785" y="2986921"/>
            <a:chExt cx="2008449" cy="2259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AB01187-0776-54D7-7166-5A2E0E379567}"/>
                </a:ext>
              </a:extLst>
            </p:cNvPr>
            <p:cNvSpPr/>
            <p:nvPr/>
          </p:nvSpPr>
          <p:spPr>
            <a:xfrm>
              <a:off x="6560785" y="298692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DF8AB0-4314-1156-98C3-62AB48AC10E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21284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4155C-5DAE-FF89-D978-2D156F68DC09}"/>
              </a:ext>
            </a:extLst>
          </p:cNvPr>
          <p:cNvGrpSpPr/>
          <p:nvPr/>
        </p:nvGrpSpPr>
        <p:grpSpPr>
          <a:xfrm>
            <a:off x="7800337" y="3742522"/>
            <a:ext cx="2008449" cy="225924"/>
            <a:chOff x="6560785" y="3363579"/>
            <a:chExt cx="2008449" cy="22592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DB9B544-8BE4-98C5-C53E-41A6ADB1827C}"/>
                </a:ext>
              </a:extLst>
            </p:cNvPr>
            <p:cNvSpPr/>
            <p:nvPr/>
          </p:nvSpPr>
          <p:spPr>
            <a:xfrm>
              <a:off x="6560785" y="336357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85252B-9116-F17B-E225-081F7650ADEB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58950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B3DD5-D2B2-7D64-FC49-33DE28EF4D40}"/>
              </a:ext>
            </a:extLst>
          </p:cNvPr>
          <p:cNvGrpSpPr/>
          <p:nvPr/>
        </p:nvGrpSpPr>
        <p:grpSpPr>
          <a:xfrm>
            <a:off x="7800337" y="4119180"/>
            <a:ext cx="2008449" cy="225924"/>
            <a:chOff x="6560785" y="3740237"/>
            <a:chExt cx="2008449" cy="2259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8977EC4-18F0-41FA-81A4-349A09079CD3}"/>
                </a:ext>
              </a:extLst>
            </p:cNvPr>
            <p:cNvSpPr/>
            <p:nvPr/>
          </p:nvSpPr>
          <p:spPr>
            <a:xfrm>
              <a:off x="6560785" y="374023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BA22A-2414-A922-34AD-203CCE90724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96616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3181A-926F-099B-5231-09250585E9B3}"/>
              </a:ext>
            </a:extLst>
          </p:cNvPr>
          <p:cNvGrpSpPr/>
          <p:nvPr/>
        </p:nvGrpSpPr>
        <p:grpSpPr>
          <a:xfrm>
            <a:off x="7800337" y="4495838"/>
            <a:ext cx="2008449" cy="225924"/>
            <a:chOff x="6560785" y="4116895"/>
            <a:chExt cx="2008449" cy="22592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78D934E-69A1-6D49-FD67-5390ACDEC7D8}"/>
                </a:ext>
              </a:extLst>
            </p:cNvPr>
            <p:cNvSpPr/>
            <p:nvPr/>
          </p:nvSpPr>
          <p:spPr>
            <a:xfrm>
              <a:off x="6560785" y="411689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AEEE8-9AF7-163B-55AC-F37534562D6D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34281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1644A5-04FA-A254-EF42-406A2F1DBA59}"/>
              </a:ext>
            </a:extLst>
          </p:cNvPr>
          <p:cNvGrpSpPr/>
          <p:nvPr/>
        </p:nvGrpSpPr>
        <p:grpSpPr>
          <a:xfrm>
            <a:off x="7800337" y="4872496"/>
            <a:ext cx="2008449" cy="225924"/>
            <a:chOff x="6560785" y="4493553"/>
            <a:chExt cx="2008449" cy="22592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82F2746-B65F-0A10-FC6B-6F1211A02422}"/>
                </a:ext>
              </a:extLst>
            </p:cNvPr>
            <p:cNvSpPr/>
            <p:nvPr/>
          </p:nvSpPr>
          <p:spPr>
            <a:xfrm>
              <a:off x="6560785" y="449355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E5A569F-885F-8F1D-7347-8BBF670098D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71947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64645B-0BA6-B4A4-53F5-916613C15662}"/>
              </a:ext>
            </a:extLst>
          </p:cNvPr>
          <p:cNvGrpSpPr/>
          <p:nvPr/>
        </p:nvGrpSpPr>
        <p:grpSpPr>
          <a:xfrm>
            <a:off x="7800337" y="5249154"/>
            <a:ext cx="2008449" cy="225924"/>
            <a:chOff x="6560785" y="4870211"/>
            <a:chExt cx="2008449" cy="22592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79D81D-6B9F-F1C3-82C3-DFAADF18A588}"/>
                </a:ext>
              </a:extLst>
            </p:cNvPr>
            <p:cNvSpPr/>
            <p:nvPr/>
          </p:nvSpPr>
          <p:spPr>
            <a:xfrm>
              <a:off x="6560785" y="487021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8C692F-6E7C-2BCD-6892-6E87F1F14827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09613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7DFAB2-C0D1-630E-F206-047FED98FB8F}"/>
              </a:ext>
            </a:extLst>
          </p:cNvPr>
          <p:cNvGrpSpPr/>
          <p:nvPr/>
        </p:nvGrpSpPr>
        <p:grpSpPr>
          <a:xfrm>
            <a:off x="7800337" y="5625812"/>
            <a:ext cx="2008449" cy="225924"/>
            <a:chOff x="6560785" y="5246869"/>
            <a:chExt cx="2008449" cy="22592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5D06591-82F0-8FD0-0A03-1254FE61C3B9}"/>
                </a:ext>
              </a:extLst>
            </p:cNvPr>
            <p:cNvSpPr/>
            <p:nvPr/>
          </p:nvSpPr>
          <p:spPr>
            <a:xfrm>
              <a:off x="6560785" y="524686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230AD6-4F19-F9FD-CE7F-88180537F7FA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47279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AB698C-C60D-B453-406D-753539FB1213}"/>
              </a:ext>
            </a:extLst>
          </p:cNvPr>
          <p:cNvGrpSpPr/>
          <p:nvPr/>
        </p:nvGrpSpPr>
        <p:grpSpPr>
          <a:xfrm>
            <a:off x="7800337" y="6002470"/>
            <a:ext cx="2008449" cy="225924"/>
            <a:chOff x="6560785" y="5623527"/>
            <a:chExt cx="2008449" cy="22592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E26FC0D-8BEA-1FBF-B56B-632272ACC4C4}"/>
                </a:ext>
              </a:extLst>
            </p:cNvPr>
            <p:cNvSpPr/>
            <p:nvPr/>
          </p:nvSpPr>
          <p:spPr>
            <a:xfrm>
              <a:off x="6560785" y="562352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DA9942-CE8A-27FB-B8FB-C2F58A32BA80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84945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872153-6001-97EB-DA44-E4682C557536}"/>
              </a:ext>
            </a:extLst>
          </p:cNvPr>
          <p:cNvGrpSpPr/>
          <p:nvPr/>
        </p:nvGrpSpPr>
        <p:grpSpPr>
          <a:xfrm>
            <a:off x="7800337" y="6379129"/>
            <a:ext cx="2008449" cy="225924"/>
            <a:chOff x="6560785" y="6000186"/>
            <a:chExt cx="2008449" cy="22592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77E3953-6277-832E-DE76-D996D1CC3A97}"/>
                </a:ext>
              </a:extLst>
            </p:cNvPr>
            <p:cNvSpPr/>
            <p:nvPr/>
          </p:nvSpPr>
          <p:spPr>
            <a:xfrm>
              <a:off x="6560785" y="6000186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E51DAA-0146-8CA8-7E04-8682D07D55C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6226110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89551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Quick Audience Poll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70"/>
            <a:ext cx="7886700" cy="3651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Does this C program compile?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BC6B0-D58B-4D18-B5F2-D0517BE4E9D5}"/>
              </a:ext>
            </a:extLst>
          </p:cNvPr>
          <p:cNvSpPr txBox="1"/>
          <p:nvPr/>
        </p:nvSpPr>
        <p:spPr>
          <a:xfrm>
            <a:off x="4224669" y="3115339"/>
            <a:ext cx="36471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if (0 == 1){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6;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AB3FE-A840-4C9E-AC08-003000938D3E}"/>
              </a:ext>
            </a:extLst>
          </p:cNvPr>
          <p:cNvSpPr/>
          <p:nvPr/>
        </p:nvSpPr>
        <p:spPr>
          <a:xfrm>
            <a:off x="3107077" y="2117276"/>
            <a:ext cx="597785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00" b="1" u="sng" dirty="0"/>
              <a:t>Should</a:t>
            </a:r>
            <a:r>
              <a:rPr lang="en-US" sz="3900" b="1" dirty="0"/>
              <a:t> this C code compile?</a:t>
            </a:r>
          </a:p>
        </p:txBody>
      </p:sp>
    </p:spTree>
    <p:extLst>
      <p:ext uri="{BB962C8B-B14F-4D97-AF65-F5344CB8AC3E}">
        <p14:creationId xmlns:p14="http://schemas.microsoft.com/office/powerpoint/2010/main" val="40428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Compiler’s Error-Checking Obligation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What Do We Owe Each Other? : Howard L. Rosenthal ...">
            <a:extLst>
              <a:ext uri="{FF2B5EF4-FFF2-40B4-BE49-F238E27FC236}">
                <a16:creationId xmlns:a16="http://schemas.microsoft.com/office/drawing/2014/main" id="{507BAC20-4598-4C96-BA0E-59CCBA0E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8686"/>
          <a:stretch/>
        </p:blipFill>
        <p:spPr bwMode="auto">
          <a:xfrm>
            <a:off x="4549627" y="1591912"/>
            <a:ext cx="3092746" cy="40957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508497-7F39-40EB-9570-469AA85D7DD4}"/>
              </a:ext>
            </a:extLst>
          </p:cNvPr>
          <p:cNvSpPr txBox="1"/>
          <p:nvPr/>
        </p:nvSpPr>
        <p:spPr>
          <a:xfrm>
            <a:off x="4549627" y="5987019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Understandability / Consistency</a:t>
            </a:r>
          </a:p>
        </p:txBody>
      </p:sp>
    </p:spTree>
    <p:extLst>
      <p:ext uri="{BB962C8B-B14F-4D97-AF65-F5344CB8AC3E}">
        <p14:creationId xmlns:p14="http://schemas.microsoft.com/office/powerpoint/2010/main" val="1104499902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Mind Reader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A boy with a mind-reading device - All In The Mind - ABC ...">
            <a:extLst>
              <a:ext uri="{FF2B5EF4-FFF2-40B4-BE49-F238E27FC236}">
                <a16:creationId xmlns:a16="http://schemas.microsoft.com/office/drawing/2014/main" id="{DD8EEFFC-AD07-4638-AF5D-49DE82D0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0262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31A05-117C-4A0E-B10C-ADD5EE68AF13}"/>
              </a:ext>
            </a:extLst>
          </p:cNvPr>
          <p:cNvSpPr txBox="1"/>
          <p:nvPr/>
        </p:nvSpPr>
        <p:spPr>
          <a:xfrm>
            <a:off x="4434766" y="6103087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machine that infers your intent</a:t>
            </a:r>
          </a:p>
        </p:txBody>
      </p:sp>
    </p:spTree>
    <p:extLst>
      <p:ext uri="{BB962C8B-B14F-4D97-AF65-F5344CB8AC3E}">
        <p14:creationId xmlns:p14="http://schemas.microsoft.com/office/powerpoint/2010/main" val="2615842810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Complainer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Watch Weekend Update: Grumpy Old Man on the Winter ...">
            <a:extLst>
              <a:ext uri="{FF2B5EF4-FFF2-40B4-BE49-F238E27FC236}">
                <a16:creationId xmlns:a16="http://schemas.microsoft.com/office/drawing/2014/main" id="{50C7ACE7-3317-4EB2-A89B-4AABC426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58" y="1411021"/>
            <a:ext cx="7995684" cy="4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19D94-5902-4D75-8D46-963733BA1452}"/>
              </a:ext>
            </a:extLst>
          </p:cNvPr>
          <p:cNvSpPr txBox="1"/>
          <p:nvPr/>
        </p:nvSpPr>
        <p:spPr>
          <a:xfrm>
            <a:off x="3374062" y="6103087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grumpy old man that yells at you for breaking the rules</a:t>
            </a:r>
          </a:p>
        </p:txBody>
      </p:sp>
    </p:spTree>
    <p:extLst>
      <p:ext uri="{BB962C8B-B14F-4D97-AF65-F5344CB8AC3E}">
        <p14:creationId xmlns:p14="http://schemas.microsoft.com/office/powerpoint/2010/main" val="2391316542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36" y="80431"/>
            <a:ext cx="88252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Compiler Before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E9AF-29C1-493E-B7C7-A98E15A12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2362200" y="2227944"/>
            <a:ext cx="2911386" cy="27250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880F0A-FCEC-4D33-945C-8F3322591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3900" y="2676269"/>
            <a:ext cx="2911386" cy="2059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F87CD-1F85-A6DB-5BD7-63CDA2914D55}"/>
              </a:ext>
            </a:extLst>
          </p:cNvPr>
          <p:cNvSpPr txBox="1"/>
          <p:nvPr/>
        </p:nvSpPr>
        <p:spPr>
          <a:xfrm>
            <a:off x="3743606" y="5449842"/>
            <a:ext cx="534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Semantic gap:</a:t>
            </a:r>
            <a:r>
              <a:rPr lang="en-US" dirty="0"/>
              <a:t> difference between the description of the same object in two different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2182863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Bug Hunting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prevent nonsense code from executing?</a:t>
            </a:r>
          </a:p>
          <a:p>
            <a:r>
              <a:rPr lang="en-US" dirty="0"/>
              <a:t>We’ll consider two ways of analysis: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1AF69C4-CE40-44A5-A920-66235BA2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6712"/>
          <a:stretch/>
        </p:blipFill>
        <p:spPr bwMode="auto">
          <a:xfrm>
            <a:off x="6509360" y="1862224"/>
            <a:ext cx="3344448" cy="3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54F19-1BBC-461C-9B3C-3996FC1E642B}"/>
              </a:ext>
            </a:extLst>
          </p:cNvPr>
          <p:cNvSpPr txBox="1"/>
          <p:nvPr/>
        </p:nvSpPr>
        <p:spPr>
          <a:xfrm>
            <a:off x="6436254" y="5321454"/>
            <a:ext cx="34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Putting guardrails on computation</a:t>
            </a:r>
          </a:p>
        </p:txBody>
      </p:sp>
    </p:spTree>
    <p:extLst>
      <p:ext uri="{BB962C8B-B14F-4D97-AF65-F5344CB8AC3E}">
        <p14:creationId xmlns:p14="http://schemas.microsoft.com/office/powerpoint/2010/main" val="1170504100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Perspective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</a:t>
            </a:r>
          </a:p>
          <a:p>
            <a:r>
              <a:rPr lang="en-US" dirty="0"/>
              <a:t>Code analysis without execution</a:t>
            </a:r>
          </a:p>
          <a:p>
            <a:pPr marL="0" indent="0">
              <a:buNone/>
            </a:pPr>
            <a:r>
              <a:rPr lang="en-US" b="1" dirty="0"/>
              <a:t>Dynamic</a:t>
            </a:r>
          </a:p>
          <a:p>
            <a:r>
              <a:rPr lang="en-US" dirty="0"/>
              <a:t>Code analysis through execution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CB23A03-690B-4137-9245-7885644449F9}"/>
              </a:ext>
            </a:extLst>
          </p:cNvPr>
          <p:cNvSpPr/>
          <p:nvPr/>
        </p:nvSpPr>
        <p:spPr>
          <a:xfrm>
            <a:off x="5845479" y="1553227"/>
            <a:ext cx="538620" cy="16534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B079618-8774-4194-8392-750C5B62ECD2}"/>
              </a:ext>
            </a:extLst>
          </p:cNvPr>
          <p:cNvSpPr/>
          <p:nvPr/>
        </p:nvSpPr>
        <p:spPr>
          <a:xfrm>
            <a:off x="5865312" y="3206664"/>
            <a:ext cx="538620" cy="13255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CD926-6C25-4F8B-834A-544F62E14D03}"/>
              </a:ext>
            </a:extLst>
          </p:cNvPr>
          <p:cNvSpPr txBox="1"/>
          <p:nvPr/>
        </p:nvSpPr>
        <p:spPr>
          <a:xfrm>
            <a:off x="6597179" y="2200461"/>
            <a:ext cx="36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Checks done at compile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C9BD2-3C71-4384-AF08-A9C906CE9615}"/>
              </a:ext>
            </a:extLst>
          </p:cNvPr>
          <p:cNvSpPr txBox="1"/>
          <p:nvPr/>
        </p:nvSpPr>
        <p:spPr>
          <a:xfrm>
            <a:off x="6604045" y="3558006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done at run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BD866-7015-4B56-A752-3DEE0499139F}"/>
              </a:ext>
            </a:extLst>
          </p:cNvPr>
          <p:cNvSpPr txBox="1"/>
          <p:nvPr/>
        </p:nvSpPr>
        <p:spPr>
          <a:xfrm>
            <a:off x="6574215" y="2515700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part of the compiler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6A2C5-A059-41F0-A190-71E7E34A566A}"/>
              </a:ext>
            </a:extLst>
          </p:cNvPr>
          <p:cNvSpPr txBox="1"/>
          <p:nvPr/>
        </p:nvSpPr>
        <p:spPr>
          <a:xfrm>
            <a:off x="6634796" y="3870596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embedded into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75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8" grpId="0"/>
      <p:bldP spid="11" grpId="0"/>
      <p:bldP spid="12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Focus: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Doesn’t slow the program down</a:t>
            </a:r>
          </a:p>
          <a:p>
            <a:pPr lvl="1"/>
            <a:r>
              <a:rPr lang="en-US" dirty="0"/>
              <a:t>Ok to take longer</a:t>
            </a:r>
          </a:p>
          <a:p>
            <a:pPr lvl="1"/>
            <a:r>
              <a:rPr lang="en-US" dirty="0"/>
              <a:t>Ok to apply more heavyweight analysis</a:t>
            </a:r>
          </a:p>
          <a:p>
            <a:pPr marL="0" indent="0">
              <a:buNone/>
            </a:pPr>
            <a:r>
              <a:rPr lang="en-US" b="1" dirty="0"/>
              <a:t>Has a “holistic” view of the program</a:t>
            </a:r>
          </a:p>
          <a:p>
            <a:pPr lvl="1"/>
            <a:r>
              <a:rPr lang="en-US" dirty="0"/>
              <a:t>Has access to source code</a:t>
            </a:r>
          </a:p>
          <a:p>
            <a:pPr lvl="1"/>
            <a:r>
              <a:rPr lang="en-US" dirty="0"/>
              <a:t>Knowledge of non-executed program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2329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We’d LOVE to ensure bug-free programs</a:t>
            </a:r>
          </a:p>
          <a:p>
            <a:pPr lvl="1"/>
            <a:r>
              <a:rPr lang="en-US" dirty="0"/>
              <a:t>Observe and report bugs before they are encountered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/>
              <a:t>Usually we can’t do this</a:t>
            </a:r>
          </a:p>
          <a:p>
            <a:pPr lvl="1"/>
            <a:r>
              <a:rPr lang="en-US" dirty="0"/>
              <a:t>Limits of static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‘Thanks! What Is It?’ - The Washington Post">
            <a:extLst>
              <a:ext uri="{FF2B5EF4-FFF2-40B4-BE49-F238E27FC236}">
                <a16:creationId xmlns:a16="http://schemas.microsoft.com/office/drawing/2014/main" id="{7F6EB8FC-ABD0-4290-962D-B7000902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78" y="1766622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03925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6260373" y="1839797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1028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B67C5762-918D-4971-B62B-5DFD791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book - Free education icons">
            <a:extLst>
              <a:ext uri="{FF2B5EF4-FFF2-40B4-BE49-F238E27FC236}">
                <a16:creationId xmlns:a16="http://schemas.microsoft.com/office/drawing/2014/main" id="{754D4C64-6598-4515-BBB4-A4FAB1EC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2E362-D864-651D-FF14-917D28C224ED}"/>
              </a:ext>
            </a:extLst>
          </p:cNvPr>
          <p:cNvSpPr/>
          <p:nvPr/>
        </p:nvSpPr>
        <p:spPr>
          <a:xfrm>
            <a:off x="1954824" y="1560636"/>
            <a:ext cx="3864219" cy="30113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17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96E478-6857-296D-5A12-7A4DC4FC898E}"/>
              </a:ext>
            </a:extLst>
          </p:cNvPr>
          <p:cNvGrpSpPr/>
          <p:nvPr/>
        </p:nvGrpSpPr>
        <p:grpSpPr>
          <a:xfrm>
            <a:off x="7800337" y="2612548"/>
            <a:ext cx="2008449" cy="225924"/>
            <a:chOff x="6560785" y="2233605"/>
            <a:chExt cx="2008449" cy="225924"/>
          </a:xfrm>
        </p:grpSpPr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2247E-6237-76EB-342E-55813035D93D}"/>
              </a:ext>
            </a:extLst>
          </p:cNvPr>
          <p:cNvGrpSpPr/>
          <p:nvPr/>
        </p:nvGrpSpPr>
        <p:grpSpPr>
          <a:xfrm>
            <a:off x="7800337" y="2989206"/>
            <a:ext cx="2008449" cy="225924"/>
            <a:chOff x="6560785" y="2610263"/>
            <a:chExt cx="2008449" cy="225924"/>
          </a:xfrm>
        </p:grpSpPr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7295-54FF-2AD9-4F50-DC4353525297}"/>
              </a:ext>
            </a:extLst>
          </p:cNvPr>
          <p:cNvGrpSpPr/>
          <p:nvPr/>
        </p:nvGrpSpPr>
        <p:grpSpPr>
          <a:xfrm>
            <a:off x="7800337" y="3365864"/>
            <a:ext cx="2008449" cy="225924"/>
            <a:chOff x="6560785" y="2986921"/>
            <a:chExt cx="2008449" cy="225924"/>
          </a:xfrm>
        </p:grpSpPr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4155C-5DAE-FF89-D978-2D156F68DC09}"/>
              </a:ext>
            </a:extLst>
          </p:cNvPr>
          <p:cNvGrpSpPr/>
          <p:nvPr/>
        </p:nvGrpSpPr>
        <p:grpSpPr>
          <a:xfrm>
            <a:off x="7800337" y="3742522"/>
            <a:ext cx="2008449" cy="225924"/>
            <a:chOff x="6560785" y="3363579"/>
            <a:chExt cx="2008449" cy="225924"/>
          </a:xfrm>
        </p:grpSpPr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B3DD5-D2B2-7D64-FC49-33DE28EF4D40}"/>
              </a:ext>
            </a:extLst>
          </p:cNvPr>
          <p:cNvGrpSpPr/>
          <p:nvPr/>
        </p:nvGrpSpPr>
        <p:grpSpPr>
          <a:xfrm>
            <a:off x="7800337" y="4119180"/>
            <a:ext cx="2008449" cy="225924"/>
            <a:chOff x="6560785" y="3740237"/>
            <a:chExt cx="2008449" cy="225924"/>
          </a:xfrm>
        </p:grpSpPr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3181A-926F-099B-5231-09250585E9B3}"/>
              </a:ext>
            </a:extLst>
          </p:cNvPr>
          <p:cNvGrpSpPr/>
          <p:nvPr/>
        </p:nvGrpSpPr>
        <p:grpSpPr>
          <a:xfrm>
            <a:off x="7800337" y="4495838"/>
            <a:ext cx="2008449" cy="225924"/>
            <a:chOff x="6560785" y="4116895"/>
            <a:chExt cx="2008449" cy="225924"/>
          </a:xfrm>
        </p:grpSpPr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1644A5-04FA-A254-EF42-406A2F1DBA59}"/>
              </a:ext>
            </a:extLst>
          </p:cNvPr>
          <p:cNvGrpSpPr/>
          <p:nvPr/>
        </p:nvGrpSpPr>
        <p:grpSpPr>
          <a:xfrm>
            <a:off x="7800337" y="4872496"/>
            <a:ext cx="2008449" cy="225924"/>
            <a:chOff x="6560785" y="4493553"/>
            <a:chExt cx="2008449" cy="225924"/>
          </a:xfrm>
        </p:grpSpPr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64645B-0BA6-B4A4-53F5-916613C15662}"/>
              </a:ext>
            </a:extLst>
          </p:cNvPr>
          <p:cNvGrpSpPr/>
          <p:nvPr/>
        </p:nvGrpSpPr>
        <p:grpSpPr>
          <a:xfrm>
            <a:off x="7800337" y="5249154"/>
            <a:ext cx="2008449" cy="225924"/>
            <a:chOff x="6560785" y="4870211"/>
            <a:chExt cx="2008449" cy="225924"/>
          </a:xfrm>
        </p:grpSpPr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7DFAB2-C0D1-630E-F206-047FED98FB8F}"/>
              </a:ext>
            </a:extLst>
          </p:cNvPr>
          <p:cNvGrpSpPr/>
          <p:nvPr/>
        </p:nvGrpSpPr>
        <p:grpSpPr>
          <a:xfrm>
            <a:off x="7800337" y="5625812"/>
            <a:ext cx="2008449" cy="225924"/>
            <a:chOff x="6560785" y="5246869"/>
            <a:chExt cx="2008449" cy="225924"/>
          </a:xfrm>
        </p:grpSpPr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AB698C-C60D-B453-406D-753539FB1213}"/>
              </a:ext>
            </a:extLst>
          </p:cNvPr>
          <p:cNvGrpSpPr/>
          <p:nvPr/>
        </p:nvGrpSpPr>
        <p:grpSpPr>
          <a:xfrm>
            <a:off x="7800337" y="6002470"/>
            <a:ext cx="2008449" cy="225924"/>
            <a:chOff x="6560785" y="5623527"/>
            <a:chExt cx="2008449" cy="225924"/>
          </a:xfrm>
        </p:grpSpPr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872153-6001-97EB-DA44-E4682C557536}"/>
              </a:ext>
            </a:extLst>
          </p:cNvPr>
          <p:cNvGrpSpPr/>
          <p:nvPr/>
        </p:nvGrpSpPr>
        <p:grpSpPr>
          <a:xfrm>
            <a:off x="7800337" y="6379129"/>
            <a:ext cx="2008449" cy="225924"/>
            <a:chOff x="6560785" y="6000186"/>
            <a:chExt cx="2008449" cy="225924"/>
          </a:xfrm>
        </p:grpSpPr>
      </p:grpSp>
    </p:spTree>
    <p:extLst>
      <p:ext uri="{BB962C8B-B14F-4D97-AF65-F5344CB8AC3E}">
        <p14:creationId xmlns:p14="http://schemas.microsoft.com/office/powerpoint/2010/main" val="4210782752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Halting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 a computation ever terminate?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There is a season...: April 2013">
            <a:extLst>
              <a:ext uri="{FF2B5EF4-FFF2-40B4-BE49-F238E27FC236}">
                <a16:creationId xmlns:a16="http://schemas.microsoft.com/office/drawing/2014/main" id="{6A0F3615-E0D7-4B16-AC56-9923CC1F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40" y="2487096"/>
            <a:ext cx="2232836" cy="2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1C01C-CAC4-44ED-A070-BDD30ECD9BF2}"/>
              </a:ext>
            </a:extLst>
          </p:cNvPr>
          <p:cNvSpPr/>
          <p:nvPr/>
        </p:nvSpPr>
        <p:spPr>
          <a:xfrm>
            <a:off x="2342708" y="3136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063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Sketching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772FE-D577-4EBF-BCB3-9F5023CC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Effective procedure</a:t>
            </a:r>
          </a:p>
          <a:p>
            <a:r>
              <a:rPr lang="en-US" dirty="0"/>
              <a:t>a procedure that is always yields a correct result on any input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2A126-F4FA-4518-AF20-D4E21987357F}"/>
              </a:ext>
            </a:extLst>
          </p:cNvPr>
          <p:cNvSpPr txBox="1"/>
          <p:nvPr/>
        </p:nvSpPr>
        <p:spPr>
          <a:xfrm>
            <a:off x="2122139" y="4118345"/>
            <a:ext cx="3187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Effective method for the halting problem would say</a:t>
            </a:r>
            <a:r>
              <a:rPr lang="en-US" dirty="0"/>
              <a:t>:</a:t>
            </a:r>
          </a:p>
          <a:p>
            <a:r>
              <a:rPr lang="en-US" dirty="0"/>
              <a:t>Return “true” if the program halts on the given input</a:t>
            </a:r>
          </a:p>
          <a:p>
            <a:r>
              <a:rPr lang="en-US" dirty="0"/>
              <a:t>Return “false” if the program never halts on the given input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E790E-8D63-4F39-88E4-FCDD4401B967}"/>
              </a:ext>
            </a:extLst>
          </p:cNvPr>
          <p:cNvSpPr/>
          <p:nvPr/>
        </p:nvSpPr>
        <p:spPr>
          <a:xfrm>
            <a:off x="6850913" y="3429000"/>
            <a:ext cx="3030277" cy="81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487692-F697-4FC9-9CE5-EE746C85C7BC}"/>
              </a:ext>
            </a:extLst>
          </p:cNvPr>
          <p:cNvSpPr/>
          <p:nvPr/>
        </p:nvSpPr>
        <p:spPr>
          <a:xfrm>
            <a:off x="7755339" y="2013461"/>
            <a:ext cx="1210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program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71483-2E49-4649-9F4A-AE4D3F69AD89}"/>
              </a:ext>
            </a:extLst>
          </p:cNvPr>
          <p:cNvCxnSpPr/>
          <p:nvPr/>
        </p:nvCxnSpPr>
        <p:spPr>
          <a:xfrm>
            <a:off x="7627082" y="4241772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16FAE-A5E2-41CA-8A52-9E29E2137B58}"/>
              </a:ext>
            </a:extLst>
          </p:cNvPr>
          <p:cNvCxnSpPr/>
          <p:nvPr/>
        </p:nvCxnSpPr>
        <p:spPr>
          <a:xfrm>
            <a:off x="9353102" y="4234681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079FF5-63A0-44FB-9B23-D8C2A7A1B69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8360731" y="2927862"/>
            <a:ext cx="5321" cy="50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3F56F9-6F21-48EE-AEB2-D127A3BAF4B8}"/>
              </a:ext>
            </a:extLst>
          </p:cNvPr>
          <p:cNvSpPr/>
          <p:nvPr/>
        </p:nvSpPr>
        <p:spPr>
          <a:xfrm>
            <a:off x="6829642" y="4720851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C7E65A-6246-4E45-B306-26495C28CCBC}"/>
              </a:ext>
            </a:extLst>
          </p:cNvPr>
          <p:cNvSpPr/>
          <p:nvPr/>
        </p:nvSpPr>
        <p:spPr>
          <a:xfrm>
            <a:off x="8587563" y="4735026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</p:spTree>
    <p:extLst>
      <p:ext uri="{BB962C8B-B14F-4D97-AF65-F5344CB8AC3E}">
        <p14:creationId xmlns:p14="http://schemas.microsoft.com/office/powerpoint/2010/main" val="2090710626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 Effective Method for Halting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8" y="649457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DAAF-845D-41F2-B4CD-2B86DA551C9B}"/>
              </a:ext>
            </a:extLst>
          </p:cNvPr>
          <p:cNvSpPr txBox="1"/>
          <p:nvPr/>
        </p:nvSpPr>
        <p:spPr>
          <a:xfrm>
            <a:off x="1523999" y="1945759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(Function p)</a:t>
            </a:r>
            <a:r>
              <a:rPr lang="en-US" dirty="0"/>
              <a:t> </a:t>
            </a:r>
          </a:p>
          <a:p>
            <a:r>
              <a:rPr lang="en-US" dirty="0"/>
              <a:t>returns true if p halts, false if p does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7024B-3CD5-4AB5-82A6-C8DBFC56404D}"/>
              </a:ext>
            </a:extLst>
          </p:cNvPr>
          <p:cNvSpPr txBox="1"/>
          <p:nvPr/>
        </p:nvSpPr>
        <p:spPr>
          <a:xfrm>
            <a:off x="1534622" y="3586717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true {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D9FF6-696E-471D-9D24-21BAD41093E5}"/>
              </a:ext>
            </a:extLst>
          </p:cNvPr>
          <p:cNvSpPr/>
          <p:nvPr/>
        </p:nvSpPr>
        <p:spPr>
          <a:xfrm>
            <a:off x="6776481" y="4817237"/>
            <a:ext cx="3289000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90C473-78D8-4936-A4B3-5FE34A3B5751}"/>
              </a:ext>
            </a:extLst>
          </p:cNvPr>
          <p:cNvCxnSpPr/>
          <p:nvPr/>
        </p:nvCxnSpPr>
        <p:spPr>
          <a:xfrm>
            <a:off x="7573922" y="5283767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1473A-00A2-43EE-B553-A19F902176F2}"/>
              </a:ext>
            </a:extLst>
          </p:cNvPr>
          <p:cNvCxnSpPr/>
          <p:nvPr/>
        </p:nvCxnSpPr>
        <p:spPr>
          <a:xfrm>
            <a:off x="9214877" y="5276676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073F0C-3625-4E63-97A6-E828D51E28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420981" y="4349627"/>
            <a:ext cx="3544" cy="46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533E48-3B4C-4799-AF10-2F6CE4722FBC}"/>
              </a:ext>
            </a:extLst>
          </p:cNvPr>
          <p:cNvSpPr/>
          <p:nvPr/>
        </p:nvSpPr>
        <p:spPr>
          <a:xfrm>
            <a:off x="6776482" y="5762846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19F3AD-FB70-4740-A391-8D091706FBBA}"/>
              </a:ext>
            </a:extLst>
          </p:cNvPr>
          <p:cNvSpPr/>
          <p:nvPr/>
        </p:nvSpPr>
        <p:spPr>
          <a:xfrm>
            <a:off x="8449338" y="5777021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5E3C2C-571F-42BB-8511-BB64E007EC85}"/>
              </a:ext>
            </a:extLst>
          </p:cNvPr>
          <p:cNvSpPr/>
          <p:nvPr/>
        </p:nvSpPr>
        <p:spPr>
          <a:xfrm>
            <a:off x="6790662" y="1690578"/>
            <a:ext cx="3289000" cy="2662911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B40F5-4C02-495A-B6E6-6721F79CCE87}"/>
              </a:ext>
            </a:extLst>
          </p:cNvPr>
          <p:cNvSpPr/>
          <p:nvPr/>
        </p:nvSpPr>
        <p:spPr>
          <a:xfrm>
            <a:off x="6861548" y="2105248"/>
            <a:ext cx="3101164" cy="2115887"/>
          </a:xfrm>
          <a:prstGeom prst="roundRect">
            <a:avLst>
              <a:gd name="adj" fmla="val 89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736835-F620-490D-8414-C6C576CBBA9C}"/>
              </a:ext>
            </a:extLst>
          </p:cNvPr>
          <p:cNvSpPr/>
          <p:nvPr/>
        </p:nvSpPr>
        <p:spPr>
          <a:xfrm>
            <a:off x="7556205" y="2889314"/>
            <a:ext cx="1996542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98CFF1-39BA-48A0-B31A-3C80738EF527}"/>
              </a:ext>
            </a:extLst>
          </p:cNvPr>
          <p:cNvSpPr/>
          <p:nvPr/>
        </p:nvSpPr>
        <p:spPr>
          <a:xfrm>
            <a:off x="7265581" y="3510085"/>
            <a:ext cx="1307809" cy="336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halts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9F4BE-ACEE-44C9-8E05-28C68B388AA5}"/>
              </a:ext>
            </a:extLst>
          </p:cNvPr>
          <p:cNvSpPr/>
          <p:nvPr/>
        </p:nvSpPr>
        <p:spPr>
          <a:xfrm>
            <a:off x="8605288" y="3510085"/>
            <a:ext cx="1307809" cy="336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spins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7B897D-1CEA-4048-99B7-A4347F19BF1E}"/>
              </a:ext>
            </a:extLst>
          </p:cNvPr>
          <p:cNvCxnSpPr>
            <a:stCxn id="20" idx="2"/>
          </p:cNvCxnSpPr>
          <p:nvPr/>
        </p:nvCxnSpPr>
        <p:spPr>
          <a:xfrm flipH="1">
            <a:off x="7919485" y="3846275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A7E681-51DD-4651-B8E3-0CF5EBCE1834}"/>
              </a:ext>
            </a:extLst>
          </p:cNvPr>
          <p:cNvSpPr txBox="1"/>
          <p:nvPr/>
        </p:nvSpPr>
        <p:spPr>
          <a:xfrm>
            <a:off x="7680259" y="3941969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54AC59-4EEA-441D-83A9-E7C81A7E598D}"/>
              </a:ext>
            </a:extLst>
          </p:cNvPr>
          <p:cNvCxnSpPr/>
          <p:nvPr/>
        </p:nvCxnSpPr>
        <p:spPr>
          <a:xfrm flipH="1">
            <a:off x="9230834" y="3817918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DB386F-C0F6-4403-9D1E-6AFC6187AA7E}"/>
              </a:ext>
            </a:extLst>
          </p:cNvPr>
          <p:cNvSpPr txBox="1"/>
          <p:nvPr/>
        </p:nvSpPr>
        <p:spPr>
          <a:xfrm>
            <a:off x="8906545" y="3913612"/>
            <a:ext cx="64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return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A402A7-92DB-4FD0-9FB1-147A7B7D4F33}"/>
              </a:ext>
            </a:extLst>
          </p:cNvPr>
          <p:cNvCxnSpPr>
            <a:cxnSpLocks/>
          </p:cNvCxnSpPr>
          <p:nvPr/>
        </p:nvCxnSpPr>
        <p:spPr>
          <a:xfrm>
            <a:off x="7907077" y="335088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043BEC-2514-4E8D-A96F-53F60479DBD7}"/>
              </a:ext>
            </a:extLst>
          </p:cNvPr>
          <p:cNvCxnSpPr>
            <a:cxnSpLocks/>
          </p:cNvCxnSpPr>
          <p:nvPr/>
        </p:nvCxnSpPr>
        <p:spPr>
          <a:xfrm>
            <a:off x="9175902" y="3353123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FF5EB43-AC82-408D-99AE-959B033B3674}"/>
              </a:ext>
            </a:extLst>
          </p:cNvPr>
          <p:cNvSpPr/>
          <p:nvPr/>
        </p:nvSpPr>
        <p:spPr>
          <a:xfrm>
            <a:off x="7852150" y="2242869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CF6D8E-17B6-43A7-A197-E6A25797A798}"/>
              </a:ext>
            </a:extLst>
          </p:cNvPr>
          <p:cNvCxnSpPr>
            <a:cxnSpLocks/>
          </p:cNvCxnSpPr>
          <p:nvPr/>
        </p:nvCxnSpPr>
        <p:spPr>
          <a:xfrm>
            <a:off x="8552124" y="2718713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36355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88CAB-323E-4A99-A5E2-F93DAC0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95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solution means no reachability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267437-DA91-47BE-9931-ADCA4635396D}"/>
              </a:ext>
            </a:extLst>
          </p:cNvPr>
          <p:cNvSpPr txBox="1">
            <a:spLocks/>
          </p:cNvSpPr>
          <p:nvPr/>
        </p:nvSpPr>
        <p:spPr>
          <a:xfrm>
            <a:off x="1524000" y="8043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Implications of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54CD3-49DD-4AFC-BABA-212659DA831D}"/>
              </a:ext>
            </a:extLst>
          </p:cNvPr>
          <p:cNvSpPr txBox="1"/>
          <p:nvPr/>
        </p:nvSpPr>
        <p:spPr>
          <a:xfrm>
            <a:off x="5988558" y="2292330"/>
            <a:ext cx="4498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 !=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6126546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dTrombone">
            <a:hlinkClick r:id="" action="ppaction://media"/>
            <a:extLst>
              <a:ext uri="{FF2B5EF4-FFF2-40B4-BE49-F238E27FC236}">
                <a16:creationId xmlns:a16="http://schemas.microsoft.com/office/drawing/2014/main" id="{46273746-BDD5-499D-AEA2-2AFFF4641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6813" y="3251261"/>
            <a:ext cx="3077461" cy="18593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29935"/>
            <a:ext cx="7886700" cy="52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2" descr="Image result for sad trombone">
            <a:extLst>
              <a:ext uri="{FF2B5EF4-FFF2-40B4-BE49-F238E27FC236}">
                <a16:creationId xmlns:a16="http://schemas.microsoft.com/office/drawing/2014/main" id="{335CA569-DED0-4D73-98A5-2E3E5684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4006264" y="2481166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– Basic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7D2D1C-8253-42DF-A061-DE57137D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means no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B7DCC-1302-48FF-9438-353F8E982D5C}"/>
              </a:ext>
            </a:extLst>
          </p:cNvPr>
          <p:cNvSpPr txBox="1"/>
          <p:nvPr/>
        </p:nvSpPr>
        <p:spPr>
          <a:xfrm>
            <a:off x="6616994" y="2427767"/>
            <a:ext cx="3079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int * p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*p =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561790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A6D154-2A0B-4026-9C02-D0CD290A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- Implications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like to perfectly capture all bugs</a:t>
            </a:r>
          </a:p>
          <a:p>
            <a:pPr lvl="1"/>
            <a:r>
              <a:rPr lang="en-US" dirty="0"/>
              <a:t>We can’t be right all of the time	</a:t>
            </a:r>
          </a:p>
          <a:p>
            <a:pPr lvl="1"/>
            <a:r>
              <a:rPr lang="en-US" dirty="0"/>
              <a:t>We </a:t>
            </a:r>
            <a:r>
              <a:rPr lang="en-US" u="sng" dirty="0"/>
              <a:t>can</a:t>
            </a:r>
            <a:r>
              <a:rPr lang="en-US" dirty="0"/>
              <a:t> choose </a:t>
            </a:r>
            <a:r>
              <a:rPr lang="en-US" b="1" dirty="0"/>
              <a:t>HOW</a:t>
            </a:r>
            <a:r>
              <a:rPr lang="en-US" dirty="0"/>
              <a:t> we are wrong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09358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323" y="2346624"/>
            <a:ext cx="40496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6260373" y="2360796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9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441F506C-B2C1-4934-9748-4261F49A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27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en book - Free education icons">
            <a:extLst>
              <a:ext uri="{FF2B5EF4-FFF2-40B4-BE49-F238E27FC236}">
                <a16:creationId xmlns:a16="http://schemas.microsoft.com/office/drawing/2014/main" id="{9F41702D-C2EC-4140-9EE0-DD4AA847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05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76ED8792-83EC-46C2-A3A4-98B606369098}"/>
              </a:ext>
            </a:extLst>
          </p:cNvPr>
          <p:cNvSpPr/>
          <p:nvPr/>
        </p:nvSpPr>
        <p:spPr>
          <a:xfrm rot="8364201" flipH="1">
            <a:off x="4555600" y="3981397"/>
            <a:ext cx="1112504" cy="462516"/>
          </a:xfrm>
          <a:prstGeom prst="half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94335-5B2C-49A7-AAC9-44753FBF13C6}"/>
              </a:ext>
            </a:extLst>
          </p:cNvPr>
          <p:cNvSpPr txBox="1"/>
          <p:nvPr/>
        </p:nvSpPr>
        <p:spPr>
          <a:xfrm>
            <a:off x="1502734" y="5380077"/>
            <a:ext cx="9183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if we only consider the universe of programs not written by *$%!-heads?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9DFC-C387-476D-9470-3FFA75D78DC9}"/>
              </a:ext>
            </a:extLst>
          </p:cNvPr>
          <p:cNvSpPr txBox="1"/>
          <p:nvPr/>
        </p:nvSpPr>
        <p:spPr>
          <a:xfrm rot="21106295">
            <a:off x="9046047" y="5467654"/>
            <a:ext cx="62709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(bleep)</a:t>
            </a:r>
          </a:p>
        </p:txBody>
      </p:sp>
    </p:spTree>
    <p:extLst>
      <p:ext uri="{BB962C8B-B14F-4D97-AF65-F5344CB8AC3E}">
        <p14:creationId xmlns:p14="http://schemas.microsoft.com/office/powerpoint/2010/main" val="3503156655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Practical Argument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The Myth of Sisyphus - Sisyphusa">
            <a:extLst>
              <a:ext uri="{FF2B5EF4-FFF2-40B4-BE49-F238E27FC236}">
                <a16:creationId xmlns:a16="http://schemas.microsoft.com/office/drawing/2014/main" id="{4F5037EA-00D1-4E45-B12A-A2265061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61" y="17223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F0C0B-0B9A-42B3-B017-E095C0A4281C}"/>
              </a:ext>
            </a:extLst>
          </p:cNvPr>
          <p:cNvSpPr txBox="1"/>
          <p:nvPr/>
        </p:nvSpPr>
        <p:spPr>
          <a:xfrm>
            <a:off x="5383077" y="1394206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really hard!</a:t>
            </a:r>
          </a:p>
        </p:txBody>
      </p:sp>
    </p:spTree>
    <p:extLst>
      <p:ext uri="{BB962C8B-B14F-4D97-AF65-F5344CB8AC3E}">
        <p14:creationId xmlns:p14="http://schemas.microsoft.com/office/powerpoint/2010/main" val="636155502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do some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Sciency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-Sounding Stuff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File:Science-symbol-2.svg - Wikimedia Commons">
            <a:extLst>
              <a:ext uri="{FF2B5EF4-FFF2-40B4-BE49-F238E27FC236}">
                <a16:creationId xmlns:a16="http://schemas.microsoft.com/office/drawing/2014/main" id="{A27B8464-A2A7-43F1-898F-1B0661AF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77" y="2131828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1691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6D29C-4234-05CD-D1EC-C9D128E3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5632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Evaluating a Bug Detector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66F17-FFA8-480A-838F-908D32006D66}"/>
              </a:ext>
            </a:extLst>
          </p:cNvPr>
          <p:cNvSpPr/>
          <p:nvPr/>
        </p:nvSpPr>
        <p:spPr>
          <a:xfrm>
            <a:off x="3172048" y="1701210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438D4-2320-4F64-8C51-BA554D7B7D5A}"/>
              </a:ext>
            </a:extLst>
          </p:cNvPr>
          <p:cNvSpPr/>
          <p:nvPr/>
        </p:nvSpPr>
        <p:spPr>
          <a:xfrm>
            <a:off x="6096001" y="1701210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AEEA-92A9-47A5-83D8-24BCBD9FA606}"/>
              </a:ext>
            </a:extLst>
          </p:cNvPr>
          <p:cNvSpPr/>
          <p:nvPr/>
        </p:nvSpPr>
        <p:spPr>
          <a:xfrm>
            <a:off x="3186222" y="383126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F6DF-02DE-49A2-A91A-FB7723F4750F}"/>
              </a:ext>
            </a:extLst>
          </p:cNvPr>
          <p:cNvSpPr/>
          <p:nvPr/>
        </p:nvSpPr>
        <p:spPr>
          <a:xfrm>
            <a:off x="6110175" y="383126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9E9C5-98A5-4E59-977D-4F2A36FAB831}"/>
              </a:ext>
            </a:extLst>
          </p:cNvPr>
          <p:cNvSpPr txBox="1"/>
          <p:nvPr/>
        </p:nvSpPr>
        <p:spPr>
          <a:xfrm>
            <a:off x="2247019" y="2339908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5EBCC-5CF6-4A82-B64E-5A62BE322E95}"/>
              </a:ext>
            </a:extLst>
          </p:cNvPr>
          <p:cNvSpPr txBox="1"/>
          <p:nvPr/>
        </p:nvSpPr>
        <p:spPr>
          <a:xfrm>
            <a:off x="2165497" y="45641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B4FFE-827B-4F77-B52D-C7A37BD9325A}"/>
              </a:ext>
            </a:extLst>
          </p:cNvPr>
          <p:cNvSpPr txBox="1"/>
          <p:nvPr/>
        </p:nvSpPr>
        <p:spPr>
          <a:xfrm>
            <a:off x="4334539" y="122841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6F882-EC85-408E-A8DB-7B1DE1437FEC}"/>
              </a:ext>
            </a:extLst>
          </p:cNvPr>
          <p:cNvSpPr txBox="1"/>
          <p:nvPr/>
        </p:nvSpPr>
        <p:spPr>
          <a:xfrm>
            <a:off x="7325833" y="122346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8975-94D1-4163-8C1C-9611D503B117}"/>
              </a:ext>
            </a:extLst>
          </p:cNvPr>
          <p:cNvSpPr txBox="1"/>
          <p:nvPr/>
        </p:nvSpPr>
        <p:spPr>
          <a:xfrm>
            <a:off x="3603455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E0480-1D15-45F4-ADD0-9CFD90B781FE}"/>
              </a:ext>
            </a:extLst>
          </p:cNvPr>
          <p:cNvSpPr txBox="1"/>
          <p:nvPr/>
        </p:nvSpPr>
        <p:spPr>
          <a:xfrm>
            <a:off x="4094265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5AAD1-618F-4D41-A407-9D027D943101}"/>
              </a:ext>
            </a:extLst>
          </p:cNvPr>
          <p:cNvSpPr txBox="1"/>
          <p:nvPr/>
        </p:nvSpPr>
        <p:spPr>
          <a:xfrm>
            <a:off x="4066675" y="3870911"/>
            <a:ext cx="11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B45DD-CDC7-46C5-BED0-B70BA94CBCE7}"/>
              </a:ext>
            </a:extLst>
          </p:cNvPr>
          <p:cNvSpPr txBox="1"/>
          <p:nvPr/>
        </p:nvSpPr>
        <p:spPr>
          <a:xfrm>
            <a:off x="4094265" y="4166205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E4FE5-03DE-4F0E-9E89-C9483BAFFA04}"/>
              </a:ext>
            </a:extLst>
          </p:cNvPr>
          <p:cNvSpPr txBox="1"/>
          <p:nvPr/>
        </p:nvSpPr>
        <p:spPr>
          <a:xfrm>
            <a:off x="7047512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3F8AAD-4CE4-4988-AE19-0230C38F3719}"/>
              </a:ext>
            </a:extLst>
          </p:cNvPr>
          <p:cNvSpPr txBox="1"/>
          <p:nvPr/>
        </p:nvSpPr>
        <p:spPr>
          <a:xfrm>
            <a:off x="6943978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50A157-3171-4EE0-B68F-047FE55F52BA}"/>
              </a:ext>
            </a:extLst>
          </p:cNvPr>
          <p:cNvSpPr txBox="1"/>
          <p:nvPr/>
        </p:nvSpPr>
        <p:spPr>
          <a:xfrm>
            <a:off x="6629831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DBC9A-5A0F-4172-ADF2-0EDC7D379B4E}"/>
              </a:ext>
            </a:extLst>
          </p:cNvPr>
          <p:cNvSpPr txBox="1"/>
          <p:nvPr/>
        </p:nvSpPr>
        <p:spPr>
          <a:xfrm>
            <a:off x="6971695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8F7ECC-AA4A-4FFF-8EBC-E52E127DC2B6}"/>
              </a:ext>
            </a:extLst>
          </p:cNvPr>
          <p:cNvSpPr/>
          <p:nvPr/>
        </p:nvSpPr>
        <p:spPr>
          <a:xfrm>
            <a:off x="3238083" y="1755608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EC5DD-425C-4363-93F7-BAB559274AFB}"/>
              </a:ext>
            </a:extLst>
          </p:cNvPr>
          <p:cNvSpPr txBox="1"/>
          <p:nvPr/>
        </p:nvSpPr>
        <p:spPr>
          <a:xfrm>
            <a:off x="9520347" y="2435983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7C7E32-4F78-4284-BF84-15E6C24C4B8E}"/>
              </a:ext>
            </a:extLst>
          </p:cNvPr>
          <p:cNvSpPr/>
          <p:nvPr/>
        </p:nvSpPr>
        <p:spPr>
          <a:xfrm>
            <a:off x="3238083" y="3869740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C7C96-705B-4F9B-99C7-81D33F6F27A2}"/>
              </a:ext>
            </a:extLst>
          </p:cNvPr>
          <p:cNvSpPr txBox="1"/>
          <p:nvPr/>
        </p:nvSpPr>
        <p:spPr>
          <a:xfrm>
            <a:off x="9478767" y="4550115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99343A-0B99-4211-A899-4C8B58C17FF9}"/>
              </a:ext>
            </a:extLst>
          </p:cNvPr>
          <p:cNvSpPr/>
          <p:nvPr/>
        </p:nvSpPr>
        <p:spPr>
          <a:xfrm>
            <a:off x="3304118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BCA2-54BA-4619-A7E3-C6F775D75C74}"/>
              </a:ext>
            </a:extLst>
          </p:cNvPr>
          <p:cNvSpPr txBox="1"/>
          <p:nvPr/>
        </p:nvSpPr>
        <p:spPr>
          <a:xfrm>
            <a:off x="3741475" y="6122454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2CE986-C7F6-4350-B3C6-B496C2BDC380}"/>
              </a:ext>
            </a:extLst>
          </p:cNvPr>
          <p:cNvSpPr/>
          <p:nvPr/>
        </p:nvSpPr>
        <p:spPr>
          <a:xfrm>
            <a:off x="6225620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43617-888E-416F-A2F7-759355FA5F7B}"/>
              </a:ext>
            </a:extLst>
          </p:cNvPr>
          <p:cNvSpPr txBox="1"/>
          <p:nvPr/>
        </p:nvSpPr>
        <p:spPr>
          <a:xfrm>
            <a:off x="6698432" y="6146517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38B9C395-2CAE-4007-B801-C81EBCADF46B}"/>
              </a:ext>
            </a:extLst>
          </p:cNvPr>
          <p:cNvSpPr/>
          <p:nvPr/>
        </p:nvSpPr>
        <p:spPr>
          <a:xfrm>
            <a:off x="4381798" y="2666873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999EB091-E4BE-43DC-9CC6-DD9249A1AB36}"/>
              </a:ext>
            </a:extLst>
          </p:cNvPr>
          <p:cNvSpPr/>
          <p:nvPr/>
        </p:nvSpPr>
        <p:spPr>
          <a:xfrm>
            <a:off x="4369699" y="4617219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4147B086-0D29-4EF0-B814-87178C2C0438}"/>
              </a:ext>
            </a:extLst>
          </p:cNvPr>
          <p:cNvSpPr/>
          <p:nvPr/>
        </p:nvSpPr>
        <p:spPr>
          <a:xfrm>
            <a:off x="7355427" y="2661081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5DED19B-5C34-4223-9D09-4FDB9A604353}"/>
              </a:ext>
            </a:extLst>
          </p:cNvPr>
          <p:cNvSpPr/>
          <p:nvPr/>
        </p:nvSpPr>
        <p:spPr>
          <a:xfrm>
            <a:off x="7365231" y="464291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64410-3FF4-40FE-A459-841E04673267}"/>
              </a:ext>
            </a:extLst>
          </p:cNvPr>
          <p:cNvSpPr txBox="1"/>
          <p:nvPr/>
        </p:nvSpPr>
        <p:spPr>
          <a:xfrm>
            <a:off x="4917898" y="2759147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CE1FC-9971-4A09-93E3-FC20140B92D1}"/>
              </a:ext>
            </a:extLst>
          </p:cNvPr>
          <p:cNvSpPr txBox="1"/>
          <p:nvPr/>
        </p:nvSpPr>
        <p:spPr>
          <a:xfrm>
            <a:off x="4934511" y="4715091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33FBD-3C57-472D-A366-CC60DE593D4F}"/>
              </a:ext>
            </a:extLst>
          </p:cNvPr>
          <p:cNvSpPr txBox="1"/>
          <p:nvPr/>
        </p:nvSpPr>
        <p:spPr>
          <a:xfrm>
            <a:off x="7921181" y="2634934"/>
            <a:ext cx="7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03805-6F46-4E60-B051-F520E9CCB9B5}"/>
              </a:ext>
            </a:extLst>
          </p:cNvPr>
          <p:cNvSpPr txBox="1"/>
          <p:nvPr/>
        </p:nvSpPr>
        <p:spPr>
          <a:xfrm>
            <a:off x="7927617" y="4598265"/>
            <a:ext cx="84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811359785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Guarantees Under Imperfect Detection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067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Visual Analogy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49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Imagine the universe of all programs is contained in a circle</a:t>
            </a:r>
          </a:p>
          <a:p>
            <a:r>
              <a:rPr lang="en-US" dirty="0"/>
              <a:t>You can draw a circle around the programs you report as buggy</a:t>
            </a:r>
          </a:p>
          <a:p>
            <a:r>
              <a:rPr lang="en-US" dirty="0"/>
              <a:t>The actual buggy programs occupy a jagged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26ADD-FDC4-4C64-AF10-5BD274B9F8A8}"/>
              </a:ext>
            </a:extLst>
          </p:cNvPr>
          <p:cNvGrpSpPr/>
          <p:nvPr/>
        </p:nvGrpSpPr>
        <p:grpSpPr>
          <a:xfrm>
            <a:off x="6629400" y="1637404"/>
            <a:ext cx="3886200" cy="3886200"/>
            <a:chOff x="5105400" y="1637404"/>
            <a:chExt cx="3886200" cy="3886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582FF4-D7F9-4F94-BF31-FD9F7A482401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2F7A05-0807-49AE-B99D-F773C3AE869D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Programs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851185-7DA9-4AB8-A086-EFAD80086B34}"/>
              </a:ext>
            </a:extLst>
          </p:cNvPr>
          <p:cNvSpPr/>
          <p:nvPr/>
        </p:nvSpPr>
        <p:spPr>
          <a:xfrm>
            <a:off x="7089477" y="2704205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F0F24A-D072-4573-98F5-7410C5D9CE96}"/>
              </a:ext>
            </a:extLst>
          </p:cNvPr>
          <p:cNvSpPr/>
          <p:nvPr/>
        </p:nvSpPr>
        <p:spPr>
          <a:xfrm>
            <a:off x="8573420" y="2366336"/>
            <a:ext cx="1362425" cy="1422264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7F02-54B1-43A0-8321-E8FCB6FD9784}"/>
              </a:ext>
            </a:extLst>
          </p:cNvPr>
          <p:cNvSpPr txBox="1"/>
          <p:nvPr/>
        </p:nvSpPr>
        <p:spPr>
          <a:xfrm>
            <a:off x="9465334" y="128113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68D8CB-E85D-4E8F-9C8E-5E47F0B13AF9}"/>
              </a:ext>
            </a:extLst>
          </p:cNvPr>
          <p:cNvSpPr/>
          <p:nvPr/>
        </p:nvSpPr>
        <p:spPr>
          <a:xfrm>
            <a:off x="9649902" y="1900989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703079E-5495-47BF-BD62-54CBF6C3EED7}"/>
              </a:ext>
            </a:extLst>
          </p:cNvPr>
          <p:cNvSpPr/>
          <p:nvPr/>
        </p:nvSpPr>
        <p:spPr>
          <a:xfrm>
            <a:off x="1845496" y="1278237"/>
            <a:ext cx="38100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Soundness and Completeness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AC5F4-CBAE-43B4-96C6-73F08431830C}"/>
              </a:ext>
            </a:extLst>
          </p:cNvPr>
          <p:cNvSpPr txBox="1"/>
          <p:nvPr/>
        </p:nvSpPr>
        <p:spPr>
          <a:xfrm>
            <a:off x="31500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3F0B63-3FD5-410B-8334-536DF69F15E4}"/>
              </a:ext>
            </a:extLst>
          </p:cNvPr>
          <p:cNvSpPr/>
          <p:nvPr/>
        </p:nvSpPr>
        <p:spPr>
          <a:xfrm>
            <a:off x="6629400" y="1252396"/>
            <a:ext cx="38862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77F0D-B46B-4F0A-A58D-75B3D505BE37}"/>
              </a:ext>
            </a:extLst>
          </p:cNvPr>
          <p:cNvSpPr txBox="1"/>
          <p:nvPr/>
        </p:nvSpPr>
        <p:spPr>
          <a:xfrm>
            <a:off x="79339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44A9D-B118-47AB-AB96-11C6661E9B54}"/>
              </a:ext>
            </a:extLst>
          </p:cNvPr>
          <p:cNvSpPr txBox="1"/>
          <p:nvPr/>
        </p:nvSpPr>
        <p:spPr>
          <a:xfrm>
            <a:off x="74646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bug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0BBE4-8749-4F42-9ECB-B3CCE8E81F01}"/>
              </a:ext>
            </a:extLst>
          </p:cNvPr>
          <p:cNvSpPr txBox="1"/>
          <p:nvPr/>
        </p:nvSpPr>
        <p:spPr>
          <a:xfrm>
            <a:off x="5884003" y="1217196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C306F-BCBA-4C80-A08B-FE4F67B56444}"/>
              </a:ext>
            </a:extLst>
          </p:cNvPr>
          <p:cNvSpPr txBox="1"/>
          <p:nvPr/>
        </p:nvSpPr>
        <p:spPr>
          <a:xfrm>
            <a:off x="7116186" y="5494037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buggy programs get flagged </a:t>
            </a:r>
          </a:p>
          <a:p>
            <a:pPr algn="ctr"/>
            <a:r>
              <a:rPr lang="en-US" dirty="0"/>
              <a:t>(No false negative problem)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30A01-C4CC-4CF7-8CD7-0CBC9BCA92D7}"/>
              </a:ext>
            </a:extLst>
          </p:cNvPr>
          <p:cNvSpPr txBox="1"/>
          <p:nvPr/>
        </p:nvSpPr>
        <p:spPr>
          <a:xfrm>
            <a:off x="6857329" y="6124915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correct programs get flagged </a:t>
            </a:r>
          </a:p>
          <a:p>
            <a:pPr algn="ctr"/>
            <a:r>
              <a:rPr lang="en-US" dirty="0"/>
              <a:t>(has false positive problem)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505ED-5F4C-4C1A-8740-87FA831A656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125719" y="2946003"/>
            <a:ext cx="1429092" cy="713514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E0F6B8-E3C3-4CD8-8B41-AEDCAC3569A5}"/>
              </a:ext>
            </a:extLst>
          </p:cNvPr>
          <p:cNvSpPr txBox="1"/>
          <p:nvPr/>
        </p:nvSpPr>
        <p:spPr>
          <a:xfrm>
            <a:off x="5670531" y="2299673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Positive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7F05E1-8690-4ADE-AB55-CD07814C8DD2}"/>
              </a:ext>
            </a:extLst>
          </p:cNvPr>
          <p:cNvSpPr/>
          <p:nvPr/>
        </p:nvSpPr>
        <p:spPr>
          <a:xfrm>
            <a:off x="2304455" y="2310059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361F1D-2CAC-4BAD-8115-46FD5F1D2BE4}"/>
              </a:ext>
            </a:extLst>
          </p:cNvPr>
          <p:cNvSpPr/>
          <p:nvPr/>
        </p:nvSpPr>
        <p:spPr>
          <a:xfrm>
            <a:off x="7089477" y="2319197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0F4D82-6A34-4488-8BFF-12012F153762}"/>
              </a:ext>
            </a:extLst>
          </p:cNvPr>
          <p:cNvSpPr/>
          <p:nvPr/>
        </p:nvSpPr>
        <p:spPr>
          <a:xfrm>
            <a:off x="3282093" y="2704204"/>
            <a:ext cx="1068577" cy="998005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D3078-6CDC-49CB-B18C-56DCE3CDF50D}"/>
              </a:ext>
            </a:extLst>
          </p:cNvPr>
          <p:cNvSpPr txBox="1"/>
          <p:nvPr/>
        </p:nvSpPr>
        <p:spPr>
          <a:xfrm>
            <a:off x="1616991" y="1025124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D8E8ED-2542-45E1-846F-FF03A2DBE2A1}"/>
              </a:ext>
            </a:extLst>
          </p:cNvPr>
          <p:cNvSpPr/>
          <p:nvPr/>
        </p:nvSpPr>
        <p:spPr>
          <a:xfrm rot="18390857">
            <a:off x="2474792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A9FD48-40B8-4D4E-8368-C8DCA5A0F7DC}"/>
              </a:ext>
            </a:extLst>
          </p:cNvPr>
          <p:cNvSpPr/>
          <p:nvPr/>
        </p:nvSpPr>
        <p:spPr>
          <a:xfrm rot="18390857">
            <a:off x="6595108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9F6526-264E-46E7-96FB-43242A99D847}"/>
              </a:ext>
            </a:extLst>
          </p:cNvPr>
          <p:cNvSpPr txBox="1"/>
          <p:nvPr/>
        </p:nvSpPr>
        <p:spPr>
          <a:xfrm>
            <a:off x="27196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Sound bug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44B68-89FC-432B-81EF-61D29DDC333B}"/>
              </a:ext>
            </a:extLst>
          </p:cNvPr>
          <p:cNvSpPr txBox="1"/>
          <p:nvPr/>
        </p:nvSpPr>
        <p:spPr>
          <a:xfrm>
            <a:off x="2031200" y="6055153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buggy programs pass through</a:t>
            </a:r>
          </a:p>
          <a:p>
            <a:pPr algn="ctr"/>
            <a:r>
              <a:rPr lang="en-US" dirty="0"/>
              <a:t>(has false negative problem)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C3FE4-EFF2-4896-B8F3-3DA3E09A8C90}"/>
              </a:ext>
            </a:extLst>
          </p:cNvPr>
          <p:cNvSpPr txBox="1"/>
          <p:nvPr/>
        </p:nvSpPr>
        <p:spPr>
          <a:xfrm>
            <a:off x="2123224" y="5452632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correct programs pass through</a:t>
            </a:r>
          </a:p>
          <a:p>
            <a:pPr algn="ctr"/>
            <a:r>
              <a:rPr lang="en-US" dirty="0"/>
              <a:t>(No false positive problem)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BB191A-ABAD-494F-978D-3DF90305A66E}"/>
              </a:ext>
            </a:extLst>
          </p:cNvPr>
          <p:cNvCxnSpPr>
            <a:cxnSpLocks/>
          </p:cNvCxnSpPr>
          <p:nvPr/>
        </p:nvCxnSpPr>
        <p:spPr>
          <a:xfrm flipH="1" flipV="1">
            <a:off x="4607593" y="2835520"/>
            <a:ext cx="1226099" cy="866689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D4126D-704C-4961-A5FC-C502BF455486}"/>
              </a:ext>
            </a:extLst>
          </p:cNvPr>
          <p:cNvSpPr txBox="1"/>
          <p:nvPr/>
        </p:nvSpPr>
        <p:spPr>
          <a:xfrm>
            <a:off x="5654394" y="3544884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Negative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D1BF2A-60BA-47D7-81BF-226E632E8C76}"/>
              </a:ext>
            </a:extLst>
          </p:cNvPr>
          <p:cNvSpPr/>
          <p:nvPr/>
        </p:nvSpPr>
        <p:spPr>
          <a:xfrm>
            <a:off x="7089476" y="1946840"/>
            <a:ext cx="2798070" cy="2784990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9" grpId="0"/>
      <p:bldP spid="18" grpId="0"/>
      <p:bldP spid="21" grpId="0"/>
      <p:bldP spid="24" grpId="0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/>
      <p:bldP spid="35" grpId="0"/>
      <p:bldP spid="39" grpId="0"/>
      <p:bldP spid="46" grpId="0" animBg="1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Correctness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best-effort procedures that are neither sound nor complete</a:t>
            </a:r>
          </a:p>
          <a:p>
            <a:r>
              <a:rPr lang="en-US" dirty="0"/>
              <a:t>We can analyze the result of a statement under certain assumptions</a:t>
            </a:r>
          </a:p>
          <a:p>
            <a:pPr lvl="1"/>
            <a:r>
              <a:rPr lang="en-US" dirty="0"/>
              <a:t>Assume that the statement is executed</a:t>
            </a:r>
          </a:p>
          <a:p>
            <a:pPr lvl="1"/>
            <a:r>
              <a:rPr lang="en-US" dirty="0"/>
              <a:t>Assume that the statement actually completes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0918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758543"/>
            <a:ext cx="8581292" cy="997424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Error Reporting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Type Analysis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have them</a:t>
            </a:r>
          </a:p>
          <a:p>
            <a:pPr marL="0" indent="0">
              <a:buNone/>
            </a:pPr>
            <a:r>
              <a:rPr lang="en-US" b="1" dirty="0"/>
              <a:t>Type Rules</a:t>
            </a:r>
          </a:p>
          <a:p>
            <a:r>
              <a:rPr lang="en-US" dirty="0"/>
              <a:t>Examples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Connecting operations to their types</a:t>
            </a:r>
          </a:p>
          <a:p>
            <a:r>
              <a:rPr lang="en-US" dirty="0"/>
              <a:t>Enrich our static analysis pass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5DD99-5680-4203-A59A-3B6814AFF531}"/>
              </a:ext>
            </a:extLst>
          </p:cNvPr>
          <p:cNvSpPr/>
          <p:nvPr/>
        </p:nvSpPr>
        <p:spPr>
          <a:xfrm>
            <a:off x="6649453" y="1174082"/>
            <a:ext cx="3503642" cy="2507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meaning of different aspects of type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AST-based type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propagate type errors</a:t>
            </a:r>
          </a:p>
        </p:txBody>
      </p:sp>
    </p:spTree>
    <p:extLst>
      <p:ext uri="{BB962C8B-B14F-4D97-AF65-F5344CB8AC3E}">
        <p14:creationId xmlns:p14="http://schemas.microsoft.com/office/powerpoint/2010/main" val="1741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FDA4C-2196-16DB-3A4F-3C0DD5957674}"/>
              </a:ext>
            </a:extLst>
          </p:cNvPr>
          <p:cNvSpPr txBox="1"/>
          <p:nvPr/>
        </p:nvSpPr>
        <p:spPr>
          <a:xfrm>
            <a:off x="6242867" y="340360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1775CE-9618-9A70-C5C4-94068122100F}"/>
                  </a:ext>
                </a:extLst>
              </p14:cNvPr>
              <p14:cNvContentPartPr/>
              <p14:nvPr/>
            </p14:nvContentPartPr>
            <p14:xfrm>
              <a:off x="2204640" y="1434960"/>
              <a:ext cx="2610360" cy="53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1775CE-9618-9A70-C5C4-940681221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5280" y="1425600"/>
                <a:ext cx="262908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5" grpId="0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Overview – Error Reporting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What counts as a bad program?</a:t>
            </a:r>
          </a:p>
          <a:p>
            <a:r>
              <a:rPr lang="en-US" dirty="0"/>
              <a:t>How do we detect bad programs?</a:t>
            </a:r>
          </a:p>
          <a:p>
            <a:pPr marL="0" indent="0">
              <a:buNone/>
            </a:pPr>
            <a:r>
              <a:rPr lang="en-US" b="1" dirty="0"/>
              <a:t>Limits of Analysis</a:t>
            </a:r>
          </a:p>
          <a:p>
            <a:r>
              <a:rPr lang="en-US" dirty="0"/>
              <a:t>The halting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Error Checking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644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save programmers from themselves</a:t>
            </a:r>
          </a:p>
          <a:p>
            <a:r>
              <a:rPr lang="en-US" dirty="0"/>
              <a:t>It’s not enough to compile the programmer’s code</a:t>
            </a:r>
          </a:p>
          <a:p>
            <a:r>
              <a:rPr lang="en-US" dirty="0"/>
              <a:t>Need to figure out what programmer </a:t>
            </a:r>
            <a:r>
              <a:rPr lang="en-US" i="1" dirty="0"/>
              <a:t>meant to code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2E1D141-E7E9-4174-B047-C0D179B7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9" y="1452563"/>
            <a:ext cx="30289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36993</TotalTime>
  <Words>1473</Words>
  <Application>Microsoft Office PowerPoint</Application>
  <PresentationFormat>Widescreen</PresentationFormat>
  <Paragraphs>386</Paragraphs>
  <Slides>34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Garamond</vt:lpstr>
      <vt:lpstr>MV Boli</vt:lpstr>
      <vt:lpstr>Office 2013 - 2022 Theme</vt:lpstr>
      <vt:lpstr>Check-In 17 Review – Type Checking</vt:lpstr>
      <vt:lpstr>Check-In 17: Solution Review – Type Checking</vt:lpstr>
      <vt:lpstr>Administrivia Housekeeping</vt:lpstr>
      <vt:lpstr>Error Reporting</vt:lpstr>
      <vt:lpstr>Last Time Lecture Review – Type Analysis</vt:lpstr>
      <vt:lpstr>Handling Errors Type Analysis – Implementing Type Checking</vt:lpstr>
      <vt:lpstr>Type Error Example Type Analysis – Implementing Type Checking</vt:lpstr>
      <vt:lpstr>Today’s Outline Lecture Overview – Error Reporting</vt:lpstr>
      <vt:lpstr>Error Checking  Semantic Analysis</vt:lpstr>
      <vt:lpstr>Quick Audience Poll Semantics – Error Checking</vt:lpstr>
      <vt:lpstr>A Compiler’s Error-Checking Obligation Semantics – Error Checking</vt:lpstr>
      <vt:lpstr>Compiler As Mind Reader Semantic Analysis – Broad View</vt:lpstr>
      <vt:lpstr>Compiler as Complainer Semantic Analysis – Broad View</vt:lpstr>
      <vt:lpstr>The Compiler Before the Compiler Semantic Analysis – Broad View</vt:lpstr>
      <vt:lpstr>Bug Hunting Semantic Analysis – Broad View</vt:lpstr>
      <vt:lpstr>Compiler Perspective Semantic Analysis – Broad View</vt:lpstr>
      <vt:lpstr>Compiler Focus: Static Analysis Semantic Analysis – Broad View</vt:lpstr>
      <vt:lpstr>Limits of Error Checking Static Analysis</vt:lpstr>
      <vt:lpstr>Limits of Static Analysis Static Analysis</vt:lpstr>
      <vt:lpstr>The Halting Problem Static Analysis</vt:lpstr>
      <vt:lpstr>Sketching the Halting Problem Static Analysis</vt:lpstr>
      <vt:lpstr>No Effective Method for Halting Static Analysis</vt:lpstr>
      <vt:lpstr>PowerPoint Presentation</vt:lpstr>
      <vt:lpstr>Rice’s Theorem Static Analysis</vt:lpstr>
      <vt:lpstr>Rice’s Theorem – Basic Idea Static Analysis – Limits of Error Checking</vt:lpstr>
      <vt:lpstr>Rice’s Theorem - Implications Static Analysis – Limits of Error Checking</vt:lpstr>
      <vt:lpstr>Limits of Static Analysis Static Analysis</vt:lpstr>
      <vt:lpstr>Practical Argument Static Analysis</vt:lpstr>
      <vt:lpstr>Let’s do some Sciency-Sounding Stuff Static Analysis - Evaluation</vt:lpstr>
      <vt:lpstr>Evaluating a Bug Detector Static Analysis - Evaluation</vt:lpstr>
      <vt:lpstr>Guarantees Under Imperfect Detection Static Analysis – Limits of Error Checking</vt:lpstr>
      <vt:lpstr>Visual Analogy Static Analysis – Limits of Error Checking</vt:lpstr>
      <vt:lpstr>Soundness and Completeness Static Analysis – Limits of Error Checking</vt:lpstr>
      <vt:lpstr>Partial Correctness Static Analysis – Limits of Error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780</cp:revision>
  <cp:lastPrinted>2018-08-29T18:10:22Z</cp:lastPrinted>
  <dcterms:created xsi:type="dcterms:W3CDTF">2018-07-19T03:57:05Z</dcterms:created>
  <dcterms:modified xsi:type="dcterms:W3CDTF">2024-10-07T21:05:37Z</dcterms:modified>
</cp:coreProperties>
</file>