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1"/>
  </p:notesMasterIdLst>
  <p:sldIdLst>
    <p:sldId id="1445" r:id="rId3"/>
    <p:sldId id="1448" r:id="rId4"/>
    <p:sldId id="1446" r:id="rId5"/>
    <p:sldId id="257" r:id="rId6"/>
    <p:sldId id="1332" r:id="rId7"/>
    <p:sldId id="1387" r:id="rId8"/>
    <p:sldId id="1439" r:id="rId9"/>
    <p:sldId id="1388" r:id="rId10"/>
    <p:sldId id="1347" r:id="rId11"/>
    <p:sldId id="1405" r:id="rId12"/>
    <p:sldId id="1406" r:id="rId13"/>
    <p:sldId id="1411" r:id="rId14"/>
    <p:sldId id="1408" r:id="rId15"/>
    <p:sldId id="1409" r:id="rId16"/>
    <p:sldId id="1410" r:id="rId17"/>
    <p:sldId id="1421" r:id="rId18"/>
    <p:sldId id="1412" r:id="rId19"/>
    <p:sldId id="949" r:id="rId20"/>
    <p:sldId id="1425" r:id="rId21"/>
    <p:sldId id="1392" r:id="rId22"/>
    <p:sldId id="1426" r:id="rId23"/>
    <p:sldId id="1422" r:id="rId24"/>
    <p:sldId id="1416" r:id="rId25"/>
    <p:sldId id="1415" r:id="rId26"/>
    <p:sldId id="1420" r:id="rId27"/>
    <p:sldId id="1423" r:id="rId28"/>
    <p:sldId id="1418" r:id="rId29"/>
    <p:sldId id="1419" r:id="rId30"/>
    <p:sldId id="1424" r:id="rId31"/>
    <p:sldId id="1440" r:id="rId32"/>
    <p:sldId id="1444" r:id="rId33"/>
    <p:sldId id="1431" r:id="rId34"/>
    <p:sldId id="1432" r:id="rId35"/>
    <p:sldId id="1433" r:id="rId36"/>
    <p:sldId id="1429" r:id="rId37"/>
    <p:sldId id="1436" r:id="rId38"/>
    <p:sldId id="1437" r:id="rId39"/>
    <p:sldId id="144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initials="d" lastIdx="1" clrIdx="0">
    <p:extLst>
      <p:ext uri="{19B8F6BF-5375-455C-9EA6-DF929625EA0E}">
        <p15:presenceInfo xmlns:p15="http://schemas.microsoft.com/office/powerpoint/2012/main" userId="drew" providerId="None"/>
      </p:ext>
    </p:extLst>
  </p:cmAuthor>
  <p:cmAuthor id="2" name="Davidson, Drew" initials="DD" lastIdx="1" clrIdx="1">
    <p:extLst>
      <p:ext uri="{19B8F6BF-5375-455C-9EA6-DF929625EA0E}">
        <p15:presenceInfo xmlns:p15="http://schemas.microsoft.com/office/powerpoint/2012/main" userId="Davidson, 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6DA"/>
    <a:srgbClr val="FFD3D3"/>
    <a:srgbClr val="5F5F5F"/>
    <a:srgbClr val="F0E06F"/>
    <a:srgbClr val="FFFF99"/>
    <a:srgbClr val="704214"/>
    <a:srgbClr val="B3A8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96370" autoAdjust="0"/>
  </p:normalViewPr>
  <p:slideViewPr>
    <p:cSldViewPr snapToGrid="0">
      <p:cViewPr varScale="1">
        <p:scale>
          <a:sx n="83" d="100"/>
          <a:sy n="83" d="100"/>
        </p:scale>
        <p:origin x="399" y="39"/>
      </p:cViewPr>
      <p:guideLst/>
    </p:cSldViewPr>
  </p:slideViewPr>
  <p:outlineViewPr>
    <p:cViewPr>
      <p:scale>
        <a:sx n="33" d="100"/>
        <a:sy n="33" d="100"/>
      </p:scale>
      <p:origin x="0" y="-175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4800" units="cm"/>
          <inkml:channel name="Y" type="integer" max="1800" units="cm"/>
          <inkml:channel name="T" type="integer" max="2.14748E9" units="dev"/>
        </inkml:traceFormat>
        <inkml:channelProperties>
          <inkml:channelProperty channel="X" name="resolution" value="158.9404" units="1/cm"/>
          <inkml:channelProperty channel="Y" name="resolution" value="95.2381" units="1/cm"/>
          <inkml:channelProperty channel="T" name="resolution" value="1" units="1/dev"/>
        </inkml:channelProperties>
      </inkml:inkSource>
      <inkml:timestamp xml:id="ts0" timeString="2024-11-11T21:03:44.131"/>
    </inkml:context>
    <inkml:brush xml:id="br0">
      <inkml:brushProperty name="width" value="0.05292" units="cm"/>
      <inkml:brushProperty name="height" value="0.05292" units="cm"/>
    </inkml:brush>
    <inkml:context xml:id="ctx1">
      <inkml:inkSource xml:id="inkSrc2">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1" timeString="2024-11-11T21:04:09.979"/>
    </inkml:context>
    <inkml:brush xml:id="br1">
      <inkml:brushProperty name="width" value="0.05292" units="cm"/>
      <inkml:brushProperty name="height" value="0.05292" units="cm"/>
      <inkml:brushProperty name="color" value="#FF0000"/>
    </inkml:brush>
  </inkml:definitions>
  <inkml:trace contextRef="#ctx0" brushRef="#br0">26967 17617 0</inkml:trace>
  <inkml:trace contextRef="#ctx0" brushRef="#br0" timeOffset="158.3">27292 17656 0</inkml:trace>
  <inkml:trace contextRef="#ctx1" brushRef="#br0">16055 4491 65 0,'20'0'37'0,"-20"0"-5"0,0 0-2 0,0 0-4 15,0 0-14-15,0 0 10 0,0 0-12 0,0 0 0 0,0 0 6 16,0 0-9-16,0 0 7 0,0 20-8 0,0-20 6 0,0 39-3 16,0-22-1-16,0 3 0 0,0 18 1 0,0 0-1 15,0-18-5-15,0-20 0 0,0 39 4 0,0-22-1 0,0 24-3 16,0-24 3-16,0 22 1 0,15-21-2 0,-15 22-2 16,0-23-1-16,0 3 0 0,20 0-1 0,-20-1-1 0,0-1 0 15,0 22 1-15,0-23 0 0,0 4 0 0,0-4 0 0,0 3 0 16,0 0-1-16,23 16 2 0,-23 5-2 0,0-24 0 0,0 41 0 15,0-19 1-15,0-1-1 0,0-1 1 0,0 2-1 0,0-2 0 16,20 1-1-16,-20 2-3 0,0-40 0 0,0 37-5 16,0 3-3-16,0-23 4 0,0 4 0 0,0-4-3 0,0-17-13 0,0 22 9 15,0-4-18-15,0-18-10 0,0 0 18 0,0 0-29 16,0 0 30-16,0 0-12 0,0 0 16 0,0 0-47 0</inkml:trace>
  <inkml:trace contextRef="#ctx1" brushRef="#br0" timeOffset="318.44">16090 4645 46 0,'0'0'0'0,"0"0"17"0,0 0-7 0,0 0-6 15,0 0 4-15,0 0-3 0,0 0 5 0,0 0 1 0,20-20 3 16,-20 20 3-16,0 0 2 0,0-20 0 0,23 20-10 15,-23 0 12-15,0 0-10 0,20 0 11 0,-3-18-10 0,-17 18-1 16,20 0 10-16,0 0-2 0,-20 0-11 0,0 0-1 0,17 0 6 16,-17 0 1-16,20 0 0 0,-20 0-7 0,18 0 6 15,-18 18-7-15,0-18 0 0,17 20 4 0,-17-20-6 0,0 20 2 0,0-2-1 16,0 41 0-16,0-42-2 0,0 3 0 16,0 1-2-16,-17-4 0 0,17 22-1 0,0-39 0 15,-18 18-1-15,18 1 0 0,-20-19-1 0,20 21-4 0,-17-21-4 0,17 0 3 16,0 0-2-16,-20 0-15 0,20 0 9 0,0 0-2 0,0 0-3 15,0 0-3-15,0 0-31 0,0 0-11 0,0-21 5 0,0 21 39 16,0-19-6-16,0 19 3 0</inkml:trace>
  <inkml:trace contextRef="#ctx1" brushRef="#br0" timeOffset="666.31">16554 4625 61 0,'0'0'36'0,"0"0"-23"0,0 0 18 15,0 0 5-15,0 20-19 0,0-20 12 0,0 0-9 16,0 0-3-16,-20 0-10 0,20 18 7 0,0-18-3 16,0 0-1-16,-20 20-1 0,20-20-4 0,0 0-1 0,0 18 5 15,0 3 0-15,0 16 0 0,0-37-4 0,0 38 2 16,0-18-3-16,0-1 1 0,20 18-1 0,-20-37-2 16,0 21 0-16,0-4 3 0,20-17-3 0,-20 0 0 0,0 20 2 0,17 0 3 15,3-20-1-15,-20 0-2 0,18 0 2 0,-18 0-3 0,20-20-1 16,-20 0 2-16,17 20-1 0,6-38 2 0,-23 19-2 0,0 19-2 15,17-37 1-15,-17 17 3 0,0 3-2 0,20-24 2 0,-20 41 0 16,0-38 0-16,0 38-2 0,0-18 2 0,0 18-2 16,0 0 0-16,0 0 0 0,0 0-2 0,0 0 1 0,0 18 1 15,0-18-3-15,0 21 3 0,0-4-3 0,0 3 0 0,0 1-3 16,0-4-2-16,0 3-14 0,0-20-14 0,0 19 11 16,0-19-3-16,20 18-68 0,-20 1 15 0,17-19 2 15,-17 0 48-15,0 0-3 0,20 0 22 0,-20 0-53 16</inkml:trace>
  <inkml:trace contextRef="#ctx1" brushRef="#br0" timeOffset="866.54">16915 4645 57 0,'0'0'20'0,"0"0"5"0,0 0-11 0,20-20 32 16,-20 20-25-16,0-20 25 0,0 20 16 0,0 0-28 15,0-18-4-15,0 18-5 0,0 0-13 0,0 0 9 16,0 0-5-16,0 0-9 0,-57 172 44 31,57-172-50-31,0 21 0 0,0-4 2 16,0 3-1-16,0 57 3 15,0-60-5-15,0-17 1 0,0 20 1 0,0 0 0 16,0-20 1-16,0 37-2 0,0-37-4 16,-20 20-24-16,-3-20-28 15,23 20-12-15,-17-20-29 0,17 0-14 0,0 0 67 16,0-20-10-16,-17 20-1 0</inkml:trace>
  <inkml:trace contextRef="#ctx1" brushRef="#br0" timeOffset="1216.73">17107 4281 62 0,'0'0'13'0,"0"0"-2"0,0 0 3 0,0 0 25 0,0 0-19 0,0-19-1 15,0 19 11-15,0 0-18 0,0-20 23 0,0 20-15 16,0 0-4-16,0 0-3 0,0 0-8 0,0 0 2 16,0 0 5-16,0 0 2 0,0 20 0 0,0-1 1 0,0-19-7 15,0 38 7-15,0-1-5 0,0-37-6 0,0 22-1 0,0-5-1 16,0 21 1-16,0 2 1 0,0 16-1 0,0-35-2 0,0-4 0 15,0 79 3-15,0-58-4 0,0 0 2 0,0 3-2 16,0-24 1-16,21-17 0 0,-21 20 1 0,0-20-2 16,17 0 1-16,-17 0 1 0,20 0 3 0,-20 0-3 0,17-20-1 15,0 3 1-15,-17 17 3 0,23-41 2 0,-3 41-3 16,-3-17 2-16,-17 17-4 0,21-21 4 0,-21 21-3 0,57-18 31 16,-40 18-31-16,-17 0-1 0,0 18 3 15,17 20-4-15,-17-38 0 0,20 41-1 0,-20-24 0 16,23 40-19-16,-23-57 9 0,0 77-217 15,0-77 184 1,0 0 1-16,0 0-30 0,0 0 34 0,0 0 20 16,0 0-34-16</inkml:trace>
  <inkml:trace contextRef="#ctx1" brushRef="#br0" timeOffset="1683.07">17563 4759 60 0,'0'0'62'0,"0"0"-24"0,0 0-17 0,0 0 103 16,0 0-99-16,0 0-5 0,-17 0-12 16,17 0 6-16,0 0-2 0,0 0-2 0,0 0-6 15,-20 0 7-15,20 0-8 0,0 0 1 0,0 0-1 0,0 21 1 16,0-4 5-16,0 3-4 0,0-1-3 0,0-1 0 0,0 1-1 16,0 19 1-16,0-18 0 0,0-20-2 0,0 20 1 15,0-1 2-15,20-1-2 0,-20-18 1 0,0 20 1 16,17-20-1-16,6-20 13 0,-23 20-13 15,17-18 1-15,-17-1-1 0,0-1 1 0,21 0-2 0,-21 3 1 16,0-4-2-16,20 2 2 0,-20-18-1 0,0 37-1 16,0-37 5-1,0 37-3-15,17 0 3 0,-17 0-1 0,0 37 15 16,0-37-16-16,0 134 18 16,0-97-19-16,0 20 1 0,0-36-3 0,0 36 1 15,0-21 1-15,0 22 2 0,-17-20-4 0,17 1 0 0,0-19 0 16,0-3 0-16,0 117-1 15,0-113 3-15,0 17 4 16,17-59 0 0,3 21-6-16,34-114 7 15,-54 114-5-15,61-75 7 16,-61 36-9-16,37 2 6 16,-37 37-5-16,20-21-1 0,-20 21 0 15,17-37-14-15,-17 16-26 16,0 21 20-16,0 0-40 0,0 0 18 0,0 0-11 0,0 0-11 15,0-17-241-15</inkml:trace>
  <inkml:trace contextRef="#ctx1" brushRef="#br0" timeOffset="2315.98">19094 4473 66 0,'0'0'42'0,"0"0"6"0,0 0-23 0,0 0 0 16,0 0 82-16,0 0-83 16,0 0-14-16,0 0 9 0,0 0-2 0,0 0-8 15,-17 18 44 1,17 2-44-16,-20 19 8 0,-3-39-12 16,23 17-1-16,-17 3 0 0,0 18 0 15,-3-18-2-15,20-2-3 0,-18 58-10 16,-39 39-190-1,57-75 97-15,-20-3-69 16</inkml:trace>
  <inkml:trace contextRef="#ctx1" brushRef="#br0" timeOffset="2516.57">19189 4797 89 0,'0'0'55'0,"0"0"-26"0,0 0 27 0,0 0-32 0,0 0 17 0,0 20-7 16,0-20-19-16,0 19 20 0,-17-1-20 0,-3 39 8 15,2-17-21-15,18-40-1 16,0 19 1-16,0 39-1 0,-20-41 0 16,20 41-7-16,0-19-10 15,38-58-46 1,-38-1 39-16,20-17-38 0,-3-1-15 0,0-20 8 16,3-1 32-16,-20 2 11 0,23 20-25 0</inkml:trace>
  <inkml:trace contextRef="#ctx1" brushRef="#br0" timeOffset="2768.34">18942 4319 69 0,'0'0'0'0,"0"0"69"0,-20 0-22 0,3 0 0 15,-3 0-28-15,-3 0 13 0,3 0-7 0,6 20-6 0,14-20-11 16,-20 0 7-16,-1 0-2 0,21 17-3 0,-17-17-5 16,17 0 3-16,-20 0 1 0,20 22 0 0,0-22-2 15,0 17-5-15,0-17 5 0,0 20 1 0,0-20-1 0,0 0-4 16,0 18 3-16,0-18-2 0,20 20 7 15,-3-20 3-15,-17 0-10 0,21 0 0 0,13-97 9 16,-14 60-11 0,-20 37-1-16,0-38 2 0,0-18-1 15,0 56-2-15,0-20 1 0,0-1-1 0,0 4-1 0,0 17-3 0,0-20-8 16,0 20-7-16,0 0 8 0,0 0-3 0,0 20-60 16,0 18 19-16,0-38 22 0,0 37-49 0,23-17 1 0,-23 19 31 15,0-1-17-15</inkml:trace>
  <inkml:trace contextRef="#ctx1" brushRef="#br0" timeOffset="3083.31">19516 4739 92 0,'0'0'0'0,"0"0"53"0,0 0-30 0,0 0 17 16,0 20-4-16,0-20-21 0,0 21 12 0,0-4-5 0,0-17-13 16,0 20 8-16,0-1-3 0,0-19-7 0,0 18 7 15,0-18-1-15,0 19 2 0,0-19-7 0,0 21 9 0,17-21 1 16,-17 0 1-16,0 0-1 0,20 0-10 0,-20 0 0 16,17-21 3-16,-17 21-5 0,0-19 1 0,17 19-4 0,-17-18-1 0,23-1 2 15,-23-1-2-15,20 3 0 0,-20 17-1 16,0-21-4-16,20 1-7 0,-20 20 2 0,0-17-54 15,0 17 7-15,18 0-152 16,2 0 125-16,-20 0 55 0,0 0-50 0</inkml:trace>
  <inkml:trace contextRef="#ctx1" brushRef="#br0" timeOffset="3484.16">19994 4109 89 0,'0'0'0'0,"0"0"68"0,-20 0 1 0,20 0-10 0,0 0-35 0,0 0 16 15,0 0-26-15,-23 0-3 0,23 0 5 0,0 0-10 0,0 0 1 0,0 0 4 16,-17 0-2-16,17 21-5 0,0-4 4 0,0 3-4 15,0-3 2-15,0 4-1 0,0 16-1 0,-17 2-1 0,17-1 0 16,0-18-2-16,0 36-1 0,0-18 0 16,0-18 2-16,0 0-1 0,0-2-1 0,0 2 1 0,17 19-1 0,-17-2 1 15,0-19-1-15,17 2 1 0,-17 18 1 0,23-38-2 0,-23 20 1 16,0-20 0-16,20 18 3 0,-2-18-1 0,-18 0-2 0,20 0 0 16,0-18 0-16,-20-2 5 0,17 20 0 0,3-18 2 15,-3-2-3-15,-17 20-3 0,17 0 0 0,-17 0 2 0,20 0-2 16,-20 0 1-16,0 0-1 0,0 0 1 0,0 0-1 0,0 0-1 15,0 20 2-15,0-2 0 0,-20 2 0 0,20-20-3 16,-17 18 0-16,17-18 0 0,-17 21 0 0,-3-4-2 0,3-17-8 0,17 20-10 16,-20-20 6-16,20 21-2 0,-38-21-84 0,18 17 20 15,20-17-67-15,-23 0 83 0,23 0 46 16,0 0-47-16</inkml:trace>
  <inkml:trace contextRef="#ctx1" brushRef="#br0" timeOffset="3716.27">20298 4645 78 0,'0'0'14'0,"0"0"15"0,0 0 5 0,0 0-13 15,0 0 0-15,0 0 40 0,0 0-43 0,0 0 13 16,0 0-18-16,0 0 15 0,0 18 0 0,0-18-16 0,0 0-1 16,0 20 18-16,0-20-15 0,0 18-4 0,0 3-6 15,0-4 2-15,0 24-3 0,0-41-1 0,0 37 2 0,0 0-3 0,0-37 0 16,0 57 2-16,0-37-4 0,0 0 0 0,0 37-2 0,0-20 1 15,0-16 0-15,0 36-11 0,0-21-13 0,0 22-17 16,0-20-16-16,0-18 21 0,-20 19-53 0,20-22 45 0,0 24-23 16,0-24-13-1</inkml:trace>
  <inkml:trace contextRef="#ctx1" brushRef="#br0" timeOffset="3917.34">20356 4567 102 0,'0'0'0'0,"0"0"95"0,0 0-64 16,0 0-5-16,20-17 18 0,-20 17-5 0,0 0-22 0,20 0 16 16,-20 0-19-16,0 0 0 0,0 0 7 0,0 0-11 15,0 17 3-15,17-17-8 0,-17 20-2 0,0-20 3 0,0 18-3 0,0 2-1 16,0 0 5-16,20-2-6 0,-20-18 1 0,0 38 1 0,0-17 1 16,0-4-3-16,0 24-2 0,0-41-1 0,-20 37-4 0,20 0-10 15,0-18 0-15,-17 2-28 0,-3-4-21 0,20-17 24 0,-20 40-60 16,2-40 7-16,18 19-16 0</inkml:trace>
  <inkml:trace contextRef="#ctx1" brushRef="#br0" timeOffset="5333.62">16227 6020 50 0,'0'0'26'0,"0"0"-5"0,0 0 11 0,0 0-12 0,0 0 0 0,0 0 18 0,0 0-4 16,0-19-1-16,0 19-4 0,0 0-4 15,0-19-14-15,0 19 10 0,0 0-12 0,0 0 10 0,0 0-3 16,0 0-3-16,0 0-7 0,0 0-1 0,0 0 6 0,0 0-2 16,0 0-5-16,0 0 0 0,-17 19 2 0,17-19-3 0,0 0-1 15,0 19 0-15,0 1 2 0,0-2-3 0,0 2 1 0,0-20 0 16,0 39-1-16,0-2 0 0,0-18 0 0,0-19 0 15,0 19-1-15,0 1 1 0,0-20-1 0,0 18 2 0,0 2 0 16,0-20-2-16,0 17 3 0,0-17-1 0,0 0 3 0,0 0 0 16,0 0-1-16,17 0 2 0,-17-17 0 0,20-41 5 15,-20 39-8-15,18-19 0 0,-18 38-2 16,0-40 0-16,17 40 0 0,-17-17 0 0,0-3 0 0,23-18 0 0,-3 38 0 16,-20-19 0-16,17 0 0 0,-17 1 0 0,20 18 0 15,-20-20 0-15,0 20-1 0,0 0 0 0,20 20-1 16,-20-2 1-16,0 1 1 0,0 0 0 0,0 1-2 0,0 18 0 15,17-21 2-15,-17 23 0 0,0-40-1 0,0 38 0 16,20-19 1-16,-20-19-1 0,18 58 6 16,-18-58-4-16,0 0 0 0,17-20 0 0,3 2 0 15,-20-2 0-15,23 20 2 0,-6-38-2 0,-17 19-1 16,20 1 1-16,17-4 2 0,-17 5-4 0,-20 17 2 16,0-20 0-16,18 20-2 0,2 0 2 0,-20-18-2 0,17 18 1 0,-17-20 2 15,23 20 1-15,-23 0-3 0,17 0 2 0,-17 20-3 0,20-20 1 16,-20 18-2-16,0 2 2 0,20-3-1 0,-20 5-4 0,0-4-2 15,0 1-12-15,17-19 3 0,-17 19-25 0,0 0-15 0,0 1 22 16,0-20-3-16,0 18-52 0,0-18 38 0,0 20-2 0,20-20-37 16,-20 0 62-16,0 0-57 0</inkml:trace>
  <inkml:trace contextRef="#ctx1" brushRef="#br0" timeOffset="5617.26">16915 6020 64 0,'0'0'22'0,"0"0"-10"0,0 0 21 0,0 0-14 0,0 0 17 16,0-19-1-16,0 19-16 0,0 0 17 0,0 0-5 0,0 0-18 15,0 0 15-15,0 0-14 0,0 0 11 0,0 19-3 16,0-19-12-16,0 38 13 0,0-18-11 0,-17-3-4 16,17 5-5-16,0-4-1 0,0 59 6 15,0-77-6-15,0 18 0 0,0 2 0 0,0-3-1 0,0 5-1 16,17-4 3-16,-17 1-2 0,20 0 3 0,-2 0 2 0,-18-19-2 16,0 0 1-16,20-19 2 0,-20 19-3 0,0 0-2 0,34-56 9 15,-14 17-8-15,-20 19-1 0,23-18 1 16,-23 0-1-16,20 1-1 0,-20-2 0 15,0 19-1-15,0 2-1 0,0-2-3 0,0 20 0 0,0-19-10 16,0 19-7-16,0-19-6 0,0 19 11 0,0 0-25 16,0 0 16-16,0 0-32 0,0 0 26 0,0 0-33 0,0 0 2 15,0 19 9-15,0 0 19 0,0-19 23 0,0 0 2 0,0 20-58 16</inkml:trace>
  <inkml:trace contextRef="#ctx1" brushRef="#br0" timeOffset="5899.63">17165 6058 64 0,'0'0'21'0,"0"0"-10"0,0 0 4 15,17-18 51-15,-17 18-43 0,0 0 19 0,0-20-6 16,0 20-1-16,0-19-18 0,0 19-2 0,0 0 12 0,0-19-16 16,0 19 14-16,0 0-13 0,0 0 11 0,0 0-12 0,0 0 7 15,0 38 8-15,0-38-14 0,0 38-3 16,0-18-5-16,0-3 3 0,0 23-2 0,17-2-2 16,-17-19-2-16,0 19 1 0,0-18-1 0,23-3-1 15,-23 5 1-15,0-4 0 0,20-18-1 0,-20 19 2 0,17 0-1 16,-17-19 0-16,0 19 0 0,0-19 1 0,21 0 1 0,-21 0-2 15,20-19 5-15,-3 0-1 0,3-18-1 0,-3 15-3 16,0-15 1-16,26-58 1 16,-26 55-6-16,-17 40 2 0,21-37-3 0,-21-1-5 0,20 19-9 0,-20-18-35 15,17 17 18-15,-17 20-2 16,0-21-1-16,20 21 0 0,-20 0 16 0,0 0-3 16,0 0-34-16,0 21-5 0,17-21 34 0,-17 0 5 0,0 20-10 0,0-20 14 15,0 0-38-15</inkml:trace>
  <inkml:trace contextRef="#ctx1" brushRef="#br0" timeOffset="6436.67">17753 6117 76 0,'0'0'16'0,"0"0"53"0,0 0-17 0,0 0-13 0,0-22-24 16,22 22 14-16,-22 0 1 0,0 0 1 0,0 0-17 16,0 0 13-16,0 0-15 0,0 0 10 0,0 0-2 0,0 0-4 15,0 0-9-15,-22 0 6 0,22 0-7 0,0 0 0 16,0 0 0-16,0 22 2 0,0-4-2 0,-18-18 0 0,18 19-4 15,0-19 0-15,0 19 0 0,0 0-2 0,-17 1 1 0,17-2 1 0,0 19 1 16,0-15-3-16,0-4 0 0,0 1 2 0,0 0 0 16,0-19-2-16,17 19 1 0,-17 1-1 0,0-20 2 0,18 0 1 15,-18 0 0-15,22 18-1 0,-22-18-1 0,0 0 3 0,21-18 0 16,-1 18-1-16,-20-20-2 0,0 20 0 0,17-19-1 0,-17 0 1 16,0-18 2-16,20 37-3 0,-20-39 1 0,17 1 1 0,-17-1-2 15,20 20 0-15,-20-40 3 0,0 22-3 16,20 37 0-16,-20-38 2 0,0 38-1 0,0 0 0 15,0-19 1-15,0 19 9 0,0 0-8 16,0 19-1-16,0 1 4 0,15-20-4 0,-15 38 2 0,0-38-2 16,0 39 6-16,0-21-4 0,0 1-2 0,0 0 1 0,0 0-2 15,0-19-1-15,0 38 1 0,0-18-2 0,0 19 2 0,0 36 3 16,0-75-4-16,-15 38 1 0,15-18 0 16,0 94 1-16,-20-75-2 0,20-2-2 15,0-16-1-15,0-4 3 0,0 3-4 0,0-2 5 0,-20 41 8 16,20 93-6-1,0-95-1 1,0-36-3-16,0-4 0 0,20 2 1 0,-20-19 1 0,0 0 1 0,20 21-1 16,-20-21 1-16,15 0-5 0,-15 0 2 0,0 0 1 15,20-21 2-15,3 2-1 0,-23-19 0 0,20 19 1 0,-20-19-1 16,17 20-1-16,-17-4 0 0,20-32 2 0,0-4 4 16,-20 20-5-16,17 17-1 0,-17-17-1 0,0 21 0 0,20-4-1 15,-20-16 0-15,17 17 0 0,-17 20-1 0,0-19-4 0,0 19-19 16,0-20 6-16,0 20-28 0,0-18 18 0,18 18-41 0,-18 0 27 15,0 0-65-15,0 0 43 0,0 0-1 0,0 0-26 0,0 0 64 0,0 0-12 16</inkml:trace>
  <inkml:trace contextRef="#ctx1" brushRef="#br0" timeOffset="7150.22">19226 5848 72 0,'0'0'40'16,"0"0"13"-16,0 0 5 0,-20 0 102 15,20 0-146-15,-17 0 59 16,17 0-66-1,0 21-2-15,-17-21 16 0,17 0-17 0,0 0-1 16,-38 95 17-16,-2-58-16 16,23 20-3-16,-3-20 1 0,-3 3-3 15,6-2-4-15,-20 78-74 16,37-98 54-16,0 1-4 0,0 0-3 0,0-19-5 0,0 39-54 0,0-21-6 16,0-18 61-16,0 20 11 0,0-20-55 15</inkml:trace>
  <inkml:trace contextRef="#ctx1" brushRef="#br0" timeOffset="7349.94">19306 6135 82 0,'0'0'22'0,"0"0"34"0,0-18 9 0,0 18-36 16,0-22 16-16,0 22-1 0,0 0-21 0,-20 0-2 15,20 0-4-15,0 0-3 0,-20 22-3 0,20-4 0 16,-17 1-5-16,17 0 2 0,0 0-4 0,0 1-1 0,-23 132 11 31,23-132-13-31,0-20-1 16,0 0 1-16,23-20-7 0,-23 1-8 15,0-59-76-15,0 23 27 16,0-22-52-16,-23 20 31 16,3-77-21-1</inkml:trace>
  <inkml:trace contextRef="#ctx1" brushRef="#br0" timeOffset="7599.55">19077 5675 56 0,'0'0'38'0,"-20"0"-7"0,20-17 9 0,-23 17-3 0,6 0-19 15,17 0-3-15,-17-21 17 0,-3 21-4 0,20 0-16 16,-18-17 12-16,18 17-12 0,-57-20 58 15,37 20-52-15,20 0-9 0,-57 0 38 16,57 0-41-16,-20 0 6 0,-1 20 10 16,4-3-19-16,17-17 1 0,0 21 2 0,0-21-4 15,0 17 3-15,0 5-2 0,0-4 5 16,38 1 0 0,-38-38-8-16,20 19 1 15,-20-18 0-15,14-4 1 0,-14 22-3 0,0-17 0 16,20 17 1-16,-20-21 0 0,0 21-1 0,0-17-7 0,0-23-89 15,0 40 57 1,0 0 17-16,0 0-32 0,23 20-57 0,-23-20 70 16,0 20 2-16,20-3-18 0,-3 21-34 15</inkml:trace>
  <inkml:trace contextRef="#ctx1" brushRef="#br0" timeOffset="7916.96">19553 6020 105 0,'0'0'40'0,"0"0"-5"15,0 0 23-15,0 0-9 0,0 0-2 0,0 0-26 0,0 20 69 16,0-20-81-1,0 0 8-15,0 0-10 0,0 0 0 0,0 18 4 0,0 2-2 16,17-20 23-16,-17 17-20 16,0-17-8-16,0 0 5 0,0 0-4 0,17 0 5 15,-17 0-5-15,43-37 1 16,-43 19-9-16,20 18 1 0,-20-20-7 0,0 1 0 0,18 19-18 16,-18-19 8-16,20 19-24 0,-20 0 17 0,0-18-4 0,17 18-6 15,-17 0-56-15,20-20-19 0,-20 20 23 0,20 0-5 16</inkml:trace>
  <inkml:trace contextRef="#ctx1" brushRef="#br0" timeOffset="8183.44">19974 5944 104 0,'0'0'84'0,"0"0"-9"0,0 0-45 0,0 0-2 0,-23-21 20 0,23 21-26 0,0 0 15 15,0 0-21-15,0 0-2 0,-17-17 16 0,17 17-24 16,-37 0 19-16,37 0-21 0,0 17 1 15,-17-17 3-15,17 21-5 0,0-1 2 0,0 17 4 16,0-18-5-16,0 1-2 0,0 18 1 16,0-38-2-16,0 39 7 15,17-21-5-15,-17-18-2 0,0 19 1 0,20-19 2 0,-20 19-1 0,17-19 1 16,-17 0-3-16,0 19 3 0,0-19-3 0,0 0 1 16,0 0-1-16,0 20 0 0,0-20-4 0,-17 0-25 15,-3 18-147 1,20-18 132-16,0 20-7 0,-17-40-203 15,17 2 207 1</inkml:trace>
  <inkml:trace contextRef="#ctx1" brushRef="#br0" timeOffset="8385.27">20261 5964 72 0,'0'0'0'0,"0"0"34"0,0 0 10 0,0 0 6 15,0 18-2-15,0-18-28 0,0 0 15 0,0 19-7 16,0-19-15-16,0 77 29 0,0-77-36 16,0 39 4-16,0-21-7 0,17 59 3 15,-17-39-3-15,0 19 0 0,0 0-1 0,0 19-3 16,0 193-248 0,0-251 204-16,0 2 11 0,0 17-56 0</inkml:trace>
  <inkml:trace contextRef="#ctx1" brushRef="#br0" timeOffset="8600.11">20298 6078 81 0,'0'0'0'0,"0"0"62"0,0-20 9 0,0 2-6 0,0-2-34 0,0 20 24 16,0-19-12-16,17 0-11 0,-17 19-18 0,0 0 13 16,23 0 18-16,-23 0-37 0,0 38 7 15,0-18-11-15,18-20-1 0,-18 38 0 0,0-21-1 0,0 118 6 16,0-115-6-1,0 19-2-15,-18-2-2 0,18-18-2 0,-23 0-1 0,23 1-16 16,-17-2-13-16,-3 2 13 0,20-2-29 0,-17-18 20 0,17 0-4 16,-20 0-55-16,3 0-22 0,-3-38-59 15</inkml:trace>
  <inkml:trace contextRef="#ctx1" brushRef="#br0" timeOffset="8900.49">20797 6307 109 0,'0'0'42'0,"0"0"34"0,0 0-45 16,0 0 19-16,0 0-6 0,0 0-9 0,0 19-8 16,0-19-18-16,0 19 5 0,0 0-6 0,0 1 0 0,0-2-4 15,-40 96-29 1,3-37-314 0,37-77 246-16</inkml:trace>
  <inkml:trace contextRef="#ctx1" brushRef="#br0" timeOffset="9303.71">21657 5543 103 0,'0'0'89'0,"0"0"-12"0,17-19 35 16,-17 19-72-16,0 0-22 0,20 0 34 16,-20 0-34-16,20 38 30 15,-20-20-44-15,0 22 6 16,0-23-1-16,0 21-3 0,-20 21-2 0,-60 171 9 16,60-193-13-16,-72 154-71 15,55-153 13-15,37-1-19 16,-20-37 28-16,-3 40-134 0,23-40 92 15,0 19 17-15</inkml:trace>
  <inkml:trace contextRef="#ctx1" brushRef="#br0" timeOffset="9545.56">21846 5944 82 0,'0'0'0'0,"0"0"118"16,0 0-60-16,0 0-37 0,0 0-2 0,-17 0 67 15,-3 38-22 1,20-38-58-16,0 19 1 0,-23-19-2 0,6 77 7 16,17-60-6-16,0 5-3 0,-17 53 9 15,17-37-10-15,-20-18-1 16,20-3 3-16,0 5-3 0,0-22-2 16,0 0-8-16,0 0 5 0,0-22-11 15,0 22 4-15,0-37-22 0,0 19 10 0,0 18-6 0,0-39-4 0,0-17-146 16,0-3 103-16,0 41 56 0,0-21-54 15</inkml:trace>
  <inkml:trace contextRef="#ctx1" brushRef="#br0" timeOffset="9800.29">21273 5562 81 0,'0'0'61'0,"0"0"4"0,0 0-5 0,0 0-33 0,-17 0-4 15,17 0-4-15,0 0-2 0,0 0-3 0,0 0-1 0,0 58 46 16,0-20-26-16,0-21-17 15,0-17-9-15,0 22-2 0,37 32 30 16,-17-54-27-16,-3 0 2 0,41-17 9 16,-58 17-17-1,17-59 4-15,0 21-4 0,6-75-16 16,-23 92 0-16,-23-73-95 16,23 94 95-16,-17-20-39 15,17 3-2-15,-17 17-19 0,17 0 33 0,0 17 2 16,-20-17-45-16,20 20-1 0</inkml:trace>
  <inkml:trace contextRef="#ctx1" brushRef="#br0" timeOffset="10150.43">22096 6117 87 0,'0'0'55'0,"0"18"-31"0,0-18 3 0,0 19 2 15,0 57 116-15,0-56-114 0,0 19-6 16,0-21-4-16,0-18-12 0,0 19 10 0,0 0 1 15,0-19 6-15,0-19-4 0,0-57-3 16,17 18-13-16,3 39-5 16,-20-19 0-16,17-2 1 0,-17 23-2 0,60-79 4 15,-2 0-37 1,-58 96 20-16,54-17-177 16,-37 17 141-16,6 0-67 0,-3 0-56 15</inkml:trace>
  <inkml:trace contextRef="#ctx1" brushRef="#br0" timeOffset="10583.75">22649 5217 133 0,'0'0'158'0,"0"0"-130"0,0-17 22 0,-17 17-10 0,17 0-24 0,0 0-1 15,0 0-3-15,0 0-4 0,0 0 1 0,0 0-3 0,0 17 4 0,0-17-6 0,0 21 0 16,0-21 3-16,-20 17-5 0,20 3 1 0,0-1 1 0,0 18-2 16,0 4-1-16,-20 90-1 15,20-110-1-15,-17 227 1 16,17-211 0-16,0 77 2 15,0-114 0-15,0 21 0 0,0-1 2 0,0-2-1 0,0-18 2 16,17 19 3-16,-17-19-6 0,57 0 8 16,-37-19-5-16,-3 19-3 15,44-38 9-15,-61 38-7 0,17 0 0 0,3 0 2 16,0 0-3-16,-20 0 4 0,17 0 0 0,-17 0-5 0,20 38 16 16,-57 20-2-1,-3-40-16 1,23-18-5-16,17 0-1 0,-43 0-16 0,43 0 6 15,-18 0-24-15,1 0 17 0,-3-18-54 0,3 18 47 16,17-20-45-16,-20 20 32 0,20-38-141 16,0 38 154-16,0 0 12 0,0-18 3 0,0 18-35 0</inkml:trace>
  <inkml:trace contextRef="#ctx1" brushRef="#br0" timeOffset="10869.34">23030 5869 95 0,'0'0'41'0,"0"0"44"0,0 0-15 16,0 0-14-16,-17 0 6 0,17 0-34 16,0 0-17-16,0 0 1 0,-20 0 8 0,20 0 1 15,0 0-12-15,0 17 8 0,0 20 0 0,0-16-5 0,0 36-1 16,0 20 4-16,0-20-9 0,0-19-2 15,0 1-1-15,0-1-1 0,-17 152 0 0,17-114 1 16,0-17-3-16,-20 150-2 16,20-171-3-16,-20 248-179 15,20-246 97-15,-17 18-182 16,17-39 214-16</inkml:trace>
  <inkml:trace contextRef="#ctx1" brushRef="#br0" timeOffset="11117.12">23013 5964 125 0,'0'0'40'0,"0"0"29"0,0-20-16 0,0-1-27 0,17 21 21 15,-17-37 12-15,0 20-42 0,0-4-2 0,20 21-3 0,21-39 36 16,-24 39-35-16,-17 0-6 16,40 0 18-16,-40 0-21 0,0 21 0 0,17-3 3 15,20 57 4-15,-17-34-7 16,-20-4-2-16,18-18-2 0,-18 1 0 0,0 18 1 0,0 96-19 15,-18-116 8-15,18-18-4 0,0 37-3 16,-37 3-50-16,37-2 2 0,-20-19-14 16,3 1-20-16,17-2 46 0,-40 2-30 0,23-20-1 0</inkml:trace>
  <inkml:trace contextRef="#ctx1" brushRef="#br0" timeOffset="12183.43">16055 7034 65 0,'0'0'17'0,"0"0"4"0,0 0 4 0,0-21-11 15,0 21 15-15,0 0-14 0,0 0 18 0,0 0-18 0,0 0 0 0,20-19 13 16,-20 19-1-16,0 0-14 0,0 0 11 0,0-17-3 15,0 17-10-15,0-21 41 16,0 2-42-16,0 19 1 0,0 0-6 0,0 0 1 16,0 0-3-16,0 0-1 0,0 0 2 0,-20 0 1 0,20 19-2 15,0 2-2-15,-20-4 1 0,20 2-1 0,0 2-1 0,-17 16 1 16,17-17 0-16,0 18 1 0,0-19-2 0,0 18-1 16,0-16 0-16,0-21 1 0,0 57 1 0,0-38-2 0,0 0 1 15,37-1 4-15,-37 2-4 0,20-20 0 16,-5 0 1-16,-15 0-1 0,20 0 1 0,-20-20-2 0,43-36 6 15,-43 18-5-15,17 19 1 16,-17-2 1-16,0-16-1 0,0 37 1 0,0-19-1 16,0-2 0-16,0 4 2 0,0 17-1 0,0-20 4 0,0 20-3 15,0 0 1-15,0 0-1 0,0 0 4 0,0 20-4 16,-17-20-2-16,17 38 0 0,0-19 0 0,0 0 1 16,0 20 0-16,0-39-1 0,17 57-3 15,-17-38-4-15,20 0-9 0,-20-1 2 0,0 2-3 0,0-20-4 16,0 18-5-16,20 22-119 0,-20-40 93 0,17 0-1 0,-17 17-34 15,20 3-21-15</inkml:trace>
  <inkml:trace contextRef="#ctx1" brushRef="#br0" timeOffset="12602.42">16629 7282 71 0,'-20'0'28'0,"20"0"1"0,0 0-11 0,0 0 23 0,0 0-19 0,0 0-2 16,-18 0 15-16,18 0-2 0,0-19-18 0,0 19-2 0,0 0 11 15,-20 0-4-15,3 0 1 0,17 0-17 0,-20 0 3 16,20 0 1-16,0 0-4 0,-20 0-2 0,20 0 4 0,-17 0-1 16,17 0-2-16,0 19-2 0,-23-19 1 0,23 19-2 15,0-19 0-15,0 38 3 0,0-20-1 0,0 1-2 16,23 2 0-16,-23-4 0 0,37 3-1 16,-17 19 4-16,-3-39-2 0,-17 18 0 15,20-18-1-15,35-18 19 16,-55-1-17-16,23-21 5 0,-6 23 2 0,3-23-6 15,0-35 6-15,-20 56-10 0,17-77 8 16,3 77-4-16,-2-135 15 16,-18 116-13-16,0-59 8 0,0 60-9 0,0 20-1 0,0-23 1 15,0-37 4-15,-18 39-6 0,18 0 4 0,0-19 1 16,0 38-4-16,-20-1 0 0,20 20-2 0,0-18 2 0,-17-1 10 16,17 19-9-16,0 0-1 0,0 0 0 15,0 19-2-15,-20-19-1 0,20 0 1 0,0 38 0 16,0 96 4-16,-20-57-4 15,20 18-1-15,0-56 1 0,0 36-3 0,0-37 0 0,20 193-67 16,-20-155 31 0,37-1-41-16,-37-17 8 0,20-19-24 0,-2-21 40 15,19 39-146-15</inkml:trace>
  <inkml:trace contextRef="#ctx1" brushRef="#br0" timeOffset="12970.05">17128 7339 92 0,'0'0'42'0,"0"0"-8"0,0 0 23 0,0 0-35 16,0 0 21-16,-21-20 83 16,21 20-114-16,-20-18 20 0,20 18-25 15,-17 0 5-15,17 0-1 0,-43 0 5 16,43 18-13-16,0 39 1 16,0-36-3-16,0-4 0 0,43 23-2 15,-43-21 3-15,17-1 0 16,3-18-1-16,-20 0 2 0,21 0-1 0,-4 0 6 15,-17-37 0-15,20 37-5 0,-3-57 3 0,0 17-1 0,-17 2-1 16,23-39 0-16,-3 20-1 0,-3-20-3 16,-17 3 2-16,41-118-2 0,-41 172 0 15,0-18 2-15,0-134 6 16,0 135-7-16,0 37 1 0,-20-20 5 16,-1 1-5-16,21 19 0 0,-17 0 3 0,17 0-6 15,-20 19 2-15,-3 96 2 16,-11 96 4-1,34-115-9-15,0-2-3 0,0 117-39 16,57 152-285 0,-37-325 237-16,-3 19 14 15,4-57 22-15</inkml:trace>
  <inkml:trace contextRef="#ctx1" brushRef="#br0" timeOffset="13417.63">17833 7376 129 0,'0'0'84'0,"0"0"-53"15,0-37 71-15,0 37-69 0,0-20-19 16,-58-36 69 0,58 56-66-16,-22 0-10 0,4-21 15 0,18 21-17 15,0 21 1-15,-17 17 2 0,17 0-5 0,-20-20 0 16,20 1 0-16,-17 174 7 15,17-157-12-15,0 4 2 0,0-22 1 0,17 21 2 0,3-1-2 16,37-19 5 0,-57-19-3-16,21 0 0 0,36-96 8 15,-57 96-10-15,0-37-1 0,17 37 0 0,-17-39 4 16,0 0-2-16,20 39-2 0,-20-37 1 0,0 17-1 0,20-17 3 16,-20 37-2-16,0-40 0 0,0 40-2 0,0-17 1 15,0 17 1-15,0 17 1 0,0 23-2 0,0-40 0 16,-20 57 0-16,20-20 1 0,-57 98 0 0,40-41-3 15,17-54 2-15,-41 55 3 0,41-18-2 0,-22-39-1 0,22 19 1 16,-18 19-1-16,18 1 1 0,-17-20-1 0,17-37 0 16,0 38-1-16,0-58 3 0,0 18 0 0,0 1-2 0,0-19 0 15,17 19 4-15,-17-19-4 0,18-19 2 0,-18 0 0 0,22-20 3 16,-1 2-3-16,-1-21-1 0,-3 20 1 0,3 20-2 16,-3-41-3-16,3 21 0 0,0 19-3 0,-5-19-9 0,-15 19 2 15,43-39-22-15,-23 40-17 0,-3-21-15 0,-17 20 25 16,40 0-57-16,-23-21-19 0,-17 23 29 0,20 17 64 0,-20-19-36 15</inkml:trace>
  <inkml:trace contextRef="#ctx1" brushRef="#br0" timeOffset="14184.31">19398 7071 78 0,'0'0'71'0,"0"0"-43"0,0 0 51 16,0 0-56-16,0-18 17 0,0 18-6 0,0 0-6 0,0 0-14 15,0-19 9-15,0 19-1 0,0 0 0 0,0 0-10 16,0-21-1-16,-17 21 9 0,17-19-3 0,0 19-13 0,0 0 9 16,-20 0 2-16,20-17-9 0,-17 17 4 0,-3 0-4 15,20 0-2-15,-18 0-2 0,-2 0 3 0,0 0 0 0,3 0-5 16,-6 0 2-16,3 17 5 0,-14 2-6 0,34-19 0 0,-38 40 1 16,-2-22-1-16,40 19 1 0,-17-16-2 0,17-2 1 0,-20 39-2 15,20-22 1-15,0-15 1 0,20 17-1 16,-3-38 2-16,-17 18 0 0,40 2-2 0,-40-20-1 0,18 18 0 15,2-18 2-15,14 19-2 0,-34-19 0 0,20 0 2 16,3 21 1-16,52-4 4 0,-55-17-4 0,-20 20 3 16,17 0-4-16,3-20 2 0,-20 19-1 0,17-1-1 15,-17 39 1-15,0-36-1 0,0 15-1 0,0 4 0 16,0-22 0-16,-17 21 1 0,17-20-3 0,-20 0-3 0,20 0 1 16,-17-19-7-16,-3 18 4 0,2-18-12 0,-2 0-9 15,-40-18-49-15,6-39-21 16,54 38 64-16,-20-19-45 0,2 38 33 0,-2-76-75 15,0 36 83-15,20 22 16 0,0-20-24 0</inkml:trace>
  <inkml:trace contextRef="#ctx1" brushRef="#br0" timeOffset="14433.8">19206 6937 38 0,'0'0'16'0,"0"-18"2"0,0 18-9 16,0-38 20-16,0 38 14 0,0-22-19 0,0 5 23 0,0-3-4 15,0 20-24-15,-17-17 16 0,17 17-18 0,0 0-1 0,0-21 17 16,0 21-18-16,-17-19 10 0,17 19-14 0,0 0 6 0,-20 0-4 15,20 0-6-15,0 0 5 0,-18 19 1 0,18-19-7 16,0 21 7-16,0 16-1 0,0-37-7 0,0 17 0 0,0 5 4 16,0 131 14-16,18-96-19 15,-18 77 5-15,20-96-7 0,-20 38 0 0,0-39 0 16,17 1 0-16,0 193 2 16,-17-193-4-16,0 19 2 0,0-20-2 0,0-16-1 0,0 36-5 0,0-38 0 15,20 58-58-15,-20-77 48 16,0 18-29-16,0-18 18 0,23 0-46 0,-23 0-24 0,0 0 40 15,0 0 4-15,17-38-22 0,-17 38 55 0,0-19-35 0</inkml:trace>
  <inkml:trace contextRef="#ctx1" brushRef="#br0" timeOffset="14733.31">19650 6805 61 0,'0'0'17'0,"0"0"11"0,0 0 7 16,0 0 8-16,0 0-1 0,0 0-7 15,0 0-6-15,0 0 24 0,0 0-41 16,0 0 9-16,0 0 0 0,0 0-3 0,0 0-3 16,0 0 1-16,0 17-3 0,0-17-9 0,0 37 5 0,0-15 2 15,0-4-6-15,0 20 5 0,0 2-2 0,0-4-2 16,0 4-2-16,0 15 1 0,0-34-3 0,0 35 1 15,0 1 0-15,0 2-2 0,0-21 0 0,0 20-1 16,0-21-4-16,0 20-5 0,0-19 0 0,0 2-19 0,0-22 6 16,0 21-31-16,0-2-12 0,0 2-14 0,18-20-62 15,-18 0 83-15,0-19-5 0</inkml:trace>
  <inkml:trace contextRef="#ctx1" brushRef="#br0" timeOffset="15150.34">20166 6977 80 0,'0'0'43'0,"0"0"8"15,-23 0-1-15,23 0-27 0,-20 17 101 16,20-17-112-16,0 0 10 0,0 0-13 15,0 19 0-15,-17-19-1 0,17 21 7 0,-17-21-9 0,17 19 6 16,0-1-7-16,-20 2 3 0,20-3-4 0,-17 4-2 0,17-2 3 0,0-19-1 0,-20 77 5 16,20-77-9-16,-20 57 3 0,20-38-2 0,-18 19 0 15,18-1-1-15,0 1 2 0,-20 2 0 0,20-21 0 0,0-1-2 16,0 39 0-16,0-36 0 0,0-3 0 0,0 0-1 0,0 22 1 0,0-22 2 16,0 21 0-16,20-39-1 0,-20 38-2 0,0-38 0 15,18 19 2-15,2-19-1 0,0 18 1 0,-20-18 0 0,17 0-1 0,3-18 2 16,-20 18 0-16,0-19-1 0,0 0-1 0,17 0 0 0,-17 19 0 15,17-19 0-15,-17-1 1 0,20 2-1 0,-20 18 1 0,0-40 1 0,0 22-1 16,0 0-1-16,0-3-1 0,0 2 3 0,0 19-2 16,0-18-2-16,0 18 1 0,0-20 0 0,-20 20 0 0,20 0 0 15,-17-18 1-15,0 18-4 0,17 0 1 0,-20 0-9 0,20 0 3 0,-17 0 1 16,17 0-2-16,0 18-13 0,-20 2-8 0,20-2-8 0,0-18 17 16,-20 19-3-16,20-19-5 0,0 21-43 0,0-3 31 0,0-18 1 15,0 18-22-15,0 22-24 0</inkml:trace>
  <inkml:trace contextRef="#ctx1" brushRef="#br0" timeOffset="15334.04">20315 7683 105 0,'0'0'31'0,"0"0"29"16,0 0-32-16,0 0 46 0,0 0-27 0,0 19-25 0,0-19 17 16,0 0-23-16,0 0 7 0,0 19-13 0,0 0 6 0,0-19-9 15,0 37 10-15,0 3-6 0,-17-23-3 0,17 4-3 16,0-2-3-16,0 0 0 0,-20 19-1 0,20-18 0 15,-17 18-2-15,-3-21-6 0,20 4-1 0,0-21-3 0,-17 19-23 16,-3-19 11-16,0 19-41 0,20-19 19 0,-18 0-69 0,18 0 54 16,-23 0 10-16,3-38-13 0,20 38 18 0</inkml:trace>
  <inkml:trace contextRef="#ctx1" brushRef="#br0" timeOffset="15816.93">21388 7013 94 0,'0'0'90'0,"0"0"-59"0,0 0-1 0,17 0 46 16,-17 0-54-16,0 0 14 0,0 0-20 0,0-19 9 16,0 19-13-16,0 0 0 0,0 0 8 0,0 0-2 0,0 0-6 15,0 19-2-15,0 2 0 0,0-21-5 0,-17 19 2 16,17 19 1-16,-20-21 0 0,20 4-6 0,0-2 1 0,-18 18 3 16,-2 3-5-16,3-2 1 0,17-19 0 0,-20 0 0 0,0 37 0 15,20-37-2-15,-17 2-2 0,-6 16 0 0,6 20-6 0,-3-19-5 16,20-19 4-16,-18 38-18 0,-2-36 9 0,20 16-31 15,-17-37 17-15,17 39-47 0,-20-20-24 0,20 0 51 0,0 0-28 0,0-19-8 16</inkml:trace>
  <inkml:trace contextRef="#ctx1" brushRef="#br0" timeOffset="16038.94">21540 7263 106 0,'0'0'81'0,"0"0"-12"0,0 0-17 16,0 0-10-16,0 0-9 0,-18 19 8 0,18-19-20 15,0 0-11-15,0 19 9 0,-20-19-10 0,20 38 6 0,0-38-10 16,-17 37 6-16,17-37-7 0,-20 21-1 0,0 55 8 16,20-76-11-16,0 38 2 0,-23-1 0 0,23-37-1 0,0 39-1 0,0-21 3 15,0 22-1-15,0-40-2 0,0 18 0 0,0 2 0 16,0-20 1-16,0 0-1 0,0 0-2 0,0 0-4 0,0-20-5 16,0 2 2-16,0-22-19 0,23 22 10 0,-23-58-52 15,0 38 4-15,20-1-18 0,-20 2 36 0,0-3-39 16,0-16 38-16,-20-3-16 0</inkml:trace>
  <inkml:trace contextRef="#ctx1" brushRef="#br0" timeOffset="16283.85">21061 6899 76 0,'0'0'0'0,"0"0"37"16,0 0-16-16,0 20 52 0,0-2-48 0,0-18 0 0,-20 19 19 16,20 2-9-16,-17-4-3 0,17-17-2 0,0 19-5 15,0 2-3-15,0-21-13 0,0 19-2 0,0-19 0 0,0 18 8 16,0-18-8-16,17 0 8 0,-17 0-9 0,20 0 1 0,-20 0 2 15,23 0-5-15,-6-18 4 0,-17 18-4 0,0-19-3 0,20 19 2 0,-20-40 2 16,20 23-3-16,-20 17-1 0,0-21 2 0,17 2-1 0,-17 1-3 0,0-2-3 16,0 2 3-16,0-4 2 0,0-15-4 0,0 37 0 15,0-17-6-15,0-4 4 0,0 21-6 0,0-19 4 0,0 19-7 16,-17-18 5-16,17 18 1 0,0 0-2 0,0 0-19 0,0 0-13 16,-20 0 17-16,20 18-32 0,0 1-10 0,0 2-12 15,0 16-15-15,0 2 76 0,0-39-47 0</inkml:trace>
  <inkml:trace contextRef="#ctx1" brushRef="#br0" timeOffset="16651.14">21786 7434 56 0,'0'0'44'0,"0"0"-23"0,0 0 2 0,0 0 27 16,0 20-25-16,0-20 18 0,-17 19-7 0,17-1-21 0,0-18 15 15,0 20-18-15,0-20 1 0,0 37 9 0,0-37-13 0,0 21 1 16,0-3 8-16,0-18-8 0,0 0 0 0,0 18 11 0,0 3 2 15,0-2-3-15,0-19-9 0,0 0 11 0,0 0-3 0,0 0-10 16,0 0-3-16,0-19 8 0,0 19-9 0,17-21 1 0,-17 3-2 0,23 0 4 16,-23-3-5-16,20 2-2 0,-20 19-1 0,17-38 2 0,-17 20 1 15,20-21 1-15,-20 19-3 0,20 3-5 0,-20-4 2 0,18 21-6 16,-18-19 2-16,0 19-3 0,0 0 0 0,20-18-35 16,-20 18 0-16,17 0-9 0,-17 0 22 0,17 0-5 0,-17 0-9 15,0 0-66-15,0 0 51 0,20 0 9 0,-20 0-39 0</inkml:trace>
  <inkml:trace contextRef="#ctx1" brushRef="#br0" timeOffset="17033.32">22230 6842 100 0,'0'0'38'0,"0"0"74"0,0 0-82 15,0 0-5-15,0 0-4 0,0 0-3 0,-20-20 12 0,20 20-17 0,-20 0 7 16,20 0-11-16,-17 0 3 0,17 0-7 0,0 0 1 0,0 0-2 0,0 0 0 16,-23 0 4-16,6 20-2 0,17-3-3 0,0 5 0 0,0 16 5 0,-20-20-5 15,20 39 4-15,-17 20-2 0,17-57-3 0,0 56 1 16,0-37-2-16,0 37 3 0,0-19-1 0,0-39-3 0,0 22 1 16,0-3 0-16,17 2 0 0,-17-21 3 0,0 2-2 0,20-2 6 15,-20-18-6-15,0 19 7 0,17-19-6 0,-17 0 2 0,23 0 7 16,-23 0-8-16,17 0 2 0,3 0-2 0,-20 0-1 0,20-19 1 0,-2 1 6 15,2-2-6-15,-20 20-3 0,17 0-2 0,-17-18 3 16,20 18 0-16,-20 0-1 0,0 0-1 0,0 0 1 16,0 0 1-16,0 0-1 0,0 0-2 0,0 0 1 0,0 18 1 15,-20-18-5-15,3 0 1 0,-3 20 0 0,20-20-6 0,-38 18-10 16,38-18 7-16,-20 0-16 0,3 19 12 0,-6-19-24 0,23 0 17 16,-17 0-29-16,17 0 24 0,-20 0-1 0,20 0-1 0,0 0-2 0,0 0-2 15,-17 0-40-15,17-19 39 0,0 19-15 0,0 0 35 0,0 0-44 0</inkml:trace>
  <inkml:trace contextRef="#ctx1" brushRef="#br0" timeOffset="17400.9">22632 7454 80 0,'0'0'52'0,"0"0"-22"0,0 0-2 0,0 0 25 0,0 0-31 0,0 0-1 16,0 0 17-16,0 0-20 0,0 0 13 0,0 0-16 0,0 0-1 15,0 19 11-15,0-19-15 0,0 38 6 0,0-1-4 0,17-37-3 16,-17 39-3-16,0-39-2 0,0 18 2 0,0 22 2 0,0-22-3 0,0 2-2 16,0 37 4-16,0-38-6 0,0 39 4 0,0-41-4 0,0 23 2 15,0-2-2-15,0 19-1 0,0-20-1 0,0 3 1 0,0 37-6 0,0-21-15 16,0-35 4-16,0 35-33 0,0-18-20 0,-17-18 29 16,17-2-5-16,0-18-56 0,0 19 56 0,0 2-13 0,0-21 41 15,0 0-29-15</inkml:trace>
  <inkml:trace contextRef="#ctx1" brushRef="#br0" timeOffset="17601.74">22612 7626 61 0,'0'0'0'0,"0"0"32"0,0 0-17 0,0-21 0 0,0-15 25 0,20-4 9 15,-20 40-25-15,0-18-1 0,0-20 15 0,17 19-4 0,-17-1-16 16,20 0 16-16,-20 3-16 0,0-4-4 0,17 21 13 0,1-19-4 16,4 19-13-16,-22 0 0 0,38 0 9 0,-38 0-10 0,20 19 5 0,0 2 0 15,17 16-5-15,-37 2-3 0,17-1-4 16,1 38 2-16,-18-58-2 0,0 22-2 0,20-2 6 15,-20-19-4-15,0 0-2 0,-20 37 1 0,20-16 0 0,-18-23 0 16,18 23-3-16,-17-2-12 0,-3-38 2 0,20 39-6 0,-17-39-29 16,-3 18 17-16,0 2-39 0,3-20-19 0,17 0 37 0,-21 17-53 15,-1-17 63-15,4 0-58 0</inkml:trace>
  <inkml:trace contextRef="#ctx1" brushRef="#br0" timeOffset="20467.36">16190 8409 23 0,'0'0'17'0,"0"0"-8"0,0 0-6 0,0 0 0 0,0 0-2 16,0 0 0-16,0-19 3 0,0 19-2 16,0 0-2-16,0 0 1 0,0 0 2 15,0 0 0 1,0 0-1-16,0 0 0 0,0 0-2 0,0-18 3 16,0 18 4-1,0-21-1 1,0 21 11-16,0 0-11 0,0-19 14 15,0 19-12-15,0 0 0 0,0 0 29 0,0 0-29 16,0-18 33-16,0 18-10 16,0 0-22-16,0 0 39 0,0 0-31 15,0 0-2-15,0 0-2 0,0 0 2 16,0 0 11-16,-20 0-19 0,20 0 12 16,0 0-15-16,-17 0 2 0,17 0-1 0,-20 18-1 15,20-18-2-15,-23 0 1 16,3 19-2-16,20-19 0 0,-15 21-1 0,15-21 1 15,0 37-1-15,0-37 0 0,0 38 2 16,0-38-2-16,0 0 1 0,0 19 2 16,0 1 0-16,15-20-1 0,5 18-3 15,3-18 13-15,-3 40 11 16,-20-22-18-16,0 1 2 16,0 0-5-16,0 1 0 0,-43 36 3 15,23-37-5-15,20 2 1 0,-15-21 0 16,-5 18-7-16,0 0-2 0,20-18 0 15,-17 0-1-15,17 20-55 0,-20-20 47 0,20 0-73 16,0 0 61-16,20 0-42 0,-20 0 33 0,0 0 1 16,57 0-50-16,-42 0 21 0</inkml:trace>
  <inkml:trace contextRef="#ctx1" brushRef="#br0" timeOffset="21100.55">16571 8466 49 0,'0'0'18'0,"0"0"-1"0,0 0 11 0,-17 0 13 0,17 0-24 16,0 0 32-16,0 0-33 0,-20 0 27 15,20 0 9-15,0 20-26 0,-20-20-17 0,20 37 14 16,0-16-13-16,-17 16 13 0,17-18-18 16,0-19 1-16,0 38 5 0,0 0-5 0,0 96 15 15,0-114-16-15,0 18 2 16,0-19-5-16,0 0 4 0,0-19 0 15,17 0 0-15,-17 18 1 0,20-18-2 0,-20 0 1 0,20-18 0 16,-20-1 1-16,17-20-1 16,3 39-3-16,-20-38 0 0,18 20 0 0,2-40-1 15,-20 40-2-15,17-22 1 0,-17 40 2 16,0-18 0-16,0-2 0 0,23 2 3 0,-23 18-4 16,0 0-1-16,0 0 4 0,0 0 3 0,17 56-2 15,-17-16-3-15,0 16 0 16,0-56-2-16,20 38-1 0,-20 20-7 15,20-39-17-15,-3 0 11 0,3 39-78 16,-2-40 34-16,2 2-15 0,-3-20-123 16,0 18 157-16,6-18-16 0,-23 0 10 0</inkml:trace>
  <inkml:trace contextRef="#ctx1" brushRef="#br0" timeOffset="21501.12">16993 8084 66 0,'0'0'34'0,"0"0"-1"15,0-19-12-15,0 19 40 0,0 0-43 16,-20 0 22-16,20-19-29 0,0 19 0 0,-20 0 18 0,20 0-20 16,0 0 11-16,0 0-2 0,0 0-12 0,-18 19 11 15,18 0-10-15,0 20 10 0,0-2-5 0,-20-18-1 16,20 20-3-16,0 75 2 0,0-95-8 15,20 306 18 1,-20-285-20-16,0-4 0 0,0 22 1 16,18-20 1-16,-18-38-1 0,0 20-2 0,0-20 4 15,20 0-1-15,0 0 1 0,37-20 2 16,-57 2-4-16,20-2 4 0,-3 2 1 16,3-2-1-16,1 0 1 0,-21 20-3 0,17-18 6 15,3 0 1-15,-3 18 3 0,-17 0-8 16,17 0 5-16,-17 0-7 0,0 36 4 0,0-36-3 15,0 20-1-15,0-20-1 0,0 20 0 0,-17-2 1 0,0-18-3 16,-3 20 1-16,20-2-2 0,-17-18-2 0,17 20-8 16,-21-20-7-16,1 0 5 0,3 0-39 0,17 0 30 15,-20 0-31-15,20 0 21 0,0 0-207 16,0-20 88 0</inkml:trace>
  <inkml:trace contextRef="#ctx1" brushRef="#br0" timeOffset="21967.91">17546 8676 55 0,'0'0'20'0,"0"0"-2"0,0-18 33 0,0 18 9 0,0-20-29 0,0 2 44 16,0 18-57-16,0-20 31 0,0 20-33 16,0-19 9-16,0 19-6 0,0-19-9 0,0 19 8 15,0 0 6-15,0 0-19 0,-20 0-1 0,20 0 3 0,-17 0-3 16,17 19-1-16,0 20 6 0,0-21-8 0,0-18 2 0,-20 78 3 15,20-60-3-15,0 40-1 0,-17 114 3 16,17-172-4 0,0 38 0-16,17-38-2 0,-17 38 1 0,20-20 5 15,-20-18-6-15,17 0 6 0,3 0-3 16,-20-18 0-16,17-20 2 0,6 18-2 0,-23 2 1 16,17-3-3-16,-17-16 5 0,21-21-1 15,-1 40-3-15,-3-2 3 16,-17 20-1-16,0 0 0 0,0 38-1 0,0-18 1 15,0 18-2-15,0-1 2 0,0 22 0 0,-17-21-2 0,-24 114 12 16,41-114-11-16,0 0 3 0,-17 116 0 16,17-116-3-16,-23 0 1 0,23 1-1 0,0-20-1 0,0-1-7 15,0 2 8-15,0-2 1 0,0 2 3 0,0-20-2 0,23 0 11 16,35-116-10 0,-41 60-3-16,75-78 2 15,-92 115-5-15,22 0-2 16,19-19-1-16,-41 18 2 0,37-18-20 0,20 0-146 15,-57 38 77 1,15 0 34-16,-15 0-10 0,0 0-2 0,20 0-70 0,-20 19 97 16</inkml:trace>
  <inkml:trace contextRef="#ctx1" brushRef="#br0" timeOffset="52053.01">19438 8581 62 0,'0'0'19'0,"0"0"17"0,0 0-15 16,0 0 25-16,0 0 2 0,-17 0-26 0,17 0-3 15,0 0-1-15,0 0 12 0,0 0-2 0,-23 0-15 0,23 0 10 16,-17 0-2-16,17 0-11 0,0 0 6 0,-20 0-11 0,20 0 8 0,-17 0-8 15,17 0 3-15,-20 0-4 0,20 0-2 0,-18 0 8 16,-2-19-5-16,0 19 2 0,20 0-3 0,-17 0 2 0,-6 0-3 16,23 0-1-16,-20 0 1 0,-14 19 2 15,34 0-3-15,-20 1 3 0,20-2-3 0,-18 2-3 0,18-2 4 16,0 1-1-16,-20 20 0 0,20-21-1 0,0 2 0 16,0-20-1-16,0 20-2 0,0-2 1 0,0 2 3 0,0-2-2 15,0-18 1-15,20 20-3 0,-20-1 4 0,18-19 2 0,2 19-3 16,-3-1 1-16,20-18-1 0,43 40 0 15,-62-40 3-15,-18 18-4 0,20-18 1 16,17 38 4-16,-20-38-4 0,6 38 2 16,-23-18 0-16,17-20 0 0,-17 37-1 0,0-16-1 0,20 16 1 15,-20-18 5-15,0 19-4 0,0-38-2 0,0 38-1 0,0-18 3 16,-20 18-2-16,20-38-1 0,-17 38 0 0,17-38 0 0,0 0 1 16,-23 20-6-16,6-2-4 0,17-18 4 0,-20 20-11 0,3-20-11 15,-3 0-10-15,20 0 16 0,-18-20-27 0,-2 20-8 16,20-18 26-16,0 18-2 0,0 0-5 0,-20-40-44 0,20 22 10 15,0-1 47-15,0 0 6 0,0-1-46 0</inkml:trace>
  <inkml:trace contextRef="#ctx1" brushRef="#br0" timeOffset="52519.71">19266 8620 49 0,'0'0'8'0,"0"0"3"0,0 0-1 0,-17 0 3 0,17 0-6 15,0 0 11-15,0-20 5 0,0 20 3 0,-23 0-13 16,23 0 14-16,0 0-14 0,0 0 12 0,0 0-15 0,0 0 8 16,0 0-10-16,-20 0 52 15,20 0-52-15,0 0 6 0,0 0-7 0,0 0 12 16,0 0-13-16,0 0 10 0,0 0-11 0,0 0 9 16,0 0-5-16,0 0 4 0,0 0-8 0,20 20 5 0,-20-2-2 15,0 2 0-15,0-2-3 0,23 136 14 16,-23-136-18-16,17 40 1 0,-17 0 0 15,20-20-2-15,-20 0-1 0,0 37 4 0,0-17 0 16,0 19-3-16,0-20 1 0,0 20-1 0,0-59 1 16,-20 2 0-16,20 18 1 0,0-19-2 0,0 0 0 0,0 20-6 15,0-20-5-15,0-19 3 0,0 18-3 0,0-18-2 0,0 20-17 0,0-20-14 16,0 0-55-16,0 0 56 0,0 0-4 0,0-20-2 16,0 20-26-16,0-37-9 0</inkml:trace>
  <inkml:trace contextRef="#ctx1" brushRef="#br0" timeOffset="52819.71">19610 8486 50 0,'0'0'14'0,"0"0"6"0,0 0 5 0,0 0-9 0,0-20 20 0,0 20-18 16,0 0 0-16,0 0 15 0,0 0-1 0,0 0-4 0,0 0-5 15,0 0-1-15,0 0 10 16,0 0-12-16,0 0-2 0,0 0-9 0,0 0 9 0,0 0-7 16,0 0 1-16,0 0-4 0,0 0 5 0,0 20-5 0,0-2 2 15,0-18-2-15,0 19-3 0,0 2 2 0,0-3-2 0,0 20 0 16,0 0-1-16,0 76 4 16,0-56-5-16,0 19-4 0,0-40-1 0,0 21 5 0,0 0-3 15,0-20 0-15,0 20-1 0,0-2-8 0,0-36 3 16,0 36-10-16,0-17-10 0,0-39 7 0,20 37-29 0,-20-17 16 15,0-20-1-15,0 20-51 0,0-20 34 0,0 0-44 0,0 0 60 16,0 0-53-16</inkml:trace>
  <inkml:trace contextRef="#ctx1" brushRef="#br0" timeOffset="53186.15">20032 8372 81 0,'0'0'0'0,"0"0"53"0,0 0-5 0,0 0-26 0,0 0 16 0,0 0-2 16,0 0-6-16,-20 0-3 0,20 18-15 0,0-18 6 16,0 0-11-16,-18 0 7 0,18 19-2 0,-20 0-1 15,20 0 3-15,-23-19-8 0,6 39 8 16,17-21-10-16,-17 22 2 0,-3-3 1 0,20 2-3 0,-37-1 3 16,17 20-1-16,2 18-2 0,18-58-2 0,-20 20-1 0,-3 38 1 15,23-57-2-15,0 40 3 0,0-41-1 0,0 20-2 0,0 0 0 0,0 2 2 16,23-3 0-16,-23-37 0 0,20 19-2 0,-2 1 2 15,-18-20-1-15,20 0 0 0,-20 0 1 0,20 0-1 0,-3 0 2 16,-17-39 0-16,20 20 0 0,-3-20-1 0,-17 2-1 16,17-1 1-16,-17 38 0 0,23-20-1 0,-23-18-1 0,0-1-1 15,0 20 2-15,0 1 0 0,0-1 0 0,0 0 0 0,0 19-1 16,0-20-1-16,0 20-1 0,-23 0 1 0,6 0 1 0,17 0 0 16,-17 20-3-16,-3-20 0 0,20 19-2 0,-17-19 0 15,17 37-6-15,0-37 3 0,-20 40-13 0,20-40 7 0,0 38-20 16,-20-20 13-16,20 20-32 0,0-18-13 0,0 17-17 15,40 21-48-15,-40-39 69 0</inkml:trace>
  <inkml:trace contextRef="#ctx1" brushRef="#br0" timeOffset="53386.47">20241 9040 95 0,'0'0'35'0,"0"0"25"0,0 0-8 0,0 0 1 16,0 0-28-16,0 0 19 0,0 0-12 0,0 18-18 15,0 39 40-15,0-36-51 0,0 16 8 16,0-18-8-16,0 1-1 0,0-2 0 0,0 2 0 0,-17 18-1 16,17 0 1-16,0-20-1 0,-20 22 0 0,20-22-1 0,-20 20-4 15,20-18-3-15,-18-1-3 0,-5 18-25 0,23-37 13 0,-20 21-37 16,20-21 22-16,-17 0-7 0,0 19-58 0,17-19 54 0,-20-19-18 16,20-2 8-16</inkml:trace>
  <inkml:trace contextRef="#ctx1" brushRef="#br0" timeOffset="53855.52">21141 8752 44 0,'0'0'32'0,"0"0"-4"0,0 0 13 0,17 0 9 15,-17 0-25-15,0 0 1 0,0 0 0 0,0 0 18 0,0 0-11 0,0 0-17 16,0 0 10-16,0 0-14 0,0 0 12 0,0 0-11 0,0 0 0 16,0 0 19-16,0 20-11 0,0-20-12 0,0 20 6 15,0-20-8-15,-17 18-1 0,17-18 0 0,0 20-1 0,-20 18 14 16,20-19-10-16,-20 18-6 0,20-37 1 0,0 19 0 0,-17 20 1 15,-6-39-3-15,23 38-1 0,-20-18 1 0,20 18-2 0,-17-38 2 16,17 18-1-16,-18 22-2 0,18-22-1 0,-20 1-3 0,3 20-11 0,-3-21-13 16,20 2 8-16,-20-2-29 0,20 2 19 0,-17-1-4 0,17 0-50 15,-20-19 33-15,20 18-63 0,0 2 26 0,-23 0 45 16</inkml:trace>
  <inkml:trace contextRef="#ctx1" brushRef="#br0" timeOffset="54087.09">21196 8924 74 0,'0'0'0'0,"0"0"41"0,-18 0 4 0,18 0-21 15,0 0 17-15,0 0-10 0,0 0-20 0,-20 0 9 0,20 0-12 16,-37 40 32-16,37-40-39 16,-20 0 2-16,20 18-1 0,0-18 0 0,-17 20-1 0,17-2 0 15,-23 2-1-15,23 18 1 0,0-1-1 0,0-37 1 16,0 21 0-16,-20-3-1 0,20 1-2 0,0 0 0 0,0 1-4 15,0-20 1-15,0 0-4 0,0 0-6 0,0 0 0 0,0 0-33 16,0-39-25-16,0 20 4 0,0-20 46 0,0 2-15 16,0 17-5-16</inkml:trace>
  <inkml:trace contextRef="#ctx1" brushRef="#br0" timeOffset="54337.45">20814 8409 65 0,'0'19'77'0,"-17"-19"-55"0,17 19 21 0,0 0-2 15,-20-19-1-15,0 20-4 0,20-2-9 16,0 1-4-16,-17 2-6 0,17-3 2 0,0-18-10 16,0 19-2-16,0 20 6 0,0-21-7 0,0 2 6 0,0-2 0 15,0 1-1-15,0 2 1 0,17-3-8 0,-17-18 9 0,20 18-4 16,17-36 12 0,-37 0-21-16,0-3 4 0,20-16-1 0,-20 17-4 15,18 2 2-15,-18-2-1 0,0-18-6 0,0 38 4 0,0-18-1 16,17-22-3-16,-17 22 0 0,0 18-1 0,0-20-9 0,0 1-44 15,-17 19 46-15,17 0-13 0,0 0 10 16,0 0-27-16,0 19-8 0,-18 19-45 0,18-38 64 16,0 40-26-16,0-40 38 0,0 18 2 0,0-18-38 0</inkml:trace>
  <inkml:trace contextRef="#ctx1" brushRef="#br0" timeOffset="55470.59">21540 8810 34 0,'0'0'23'16,"0"0"-15"-16,0 0 7 0,0 0-6 0,0 0-2 0,0 0 7 0,0 0-7 15,0 0 0-15,0 0 0 0,0 0 5 0,0 0-7 0,0 0 3 0,0 0-5 16,0 0 1-16,0 0-2 0,0 0 4 0,0 0-4 0,0 0 1 0,0 0 6 16,0 0-3-16,0 0 0 0,0-18 11 0,0 18 2 15,0 0 0-15,0 0-11 0,0 0 11 0,0 0-8 0,0 0 13 16,0-20-4-16,0 20-11 0,0 0 12 0,0 0-2 0,0 0-11 16,0 0 8-16,0 0-10 0,0 0 6 0,0 0-6 15,0 0 5-15,0 0-7 0,0 0 5 0,0 0-3 0,0 0-2 16,0 0 3-16,0 0-1 0,0 0 1 0,0 0-4 0,0 20 0 0,0-20-2 15,0 0 1-15,0 18 3 0,0 2-2 0,0-2-2 16,0 2 0-16,0-1-1 0,0 0 2 0,0-1 0 0,0 1 1 16,0 2-3-16,0-3 2 0,0 2 1 0,0-2 3 0,0 2-4 15,0-2 1-15,0-18 10 0,20 0-4 16,-20 0-3-16,0-18 1 0,0-2 0 0,20 20-3 0,-6-38 2 16,-14 20-3-16,20-22 2 0,3 3-1 0,-23-2 1 0,20 39-3 15,-3-38 2-15,-17 20-4 0,0 18 1 0,20-20 0 0,0 0 0 16,-20 2 1-16,0 18-1 0,18-18 0 0,2-3-2 0,-20 21 1 15,0 0-2-15,0 0 1 0,17 0-5 0,-17 0-7 0,0 0 2 0,0 0-2 16,0 0-21-16,17 0 14 0,-17 21-29 0,0-21 19 0,0 18-43 16,0-18 28-16,0 18-57 0,23 2 4 0,-23-20 63 0,0 20-41 15</inkml:trace>
  <inkml:trace contextRef="#ctx1" brushRef="#br0" timeOffset="55753.75">21958 8792 61 0,'0'0'0'0,"0"0"38"0,0 0 2 0,0 0-18 0,0-20-1 0,0 20 0 16,20 0 21-16,-20-20-21 0,0 20 16 0,0-18-19 0,0 18-2 16,0 0 0-16,0-18 14 0,0 18-4 0,0-21-14 0,0 21-3 0,0 0 0 15,0 0 1-15,0-19 10 0,0 19-10 0,0 0 8 0,-20 0-2 16,20 0-6-16,0 0-4 0,0 19 0 0,0-19-2 0,-17 21 7 16,17-3-6-16,0 0 2 0,0 2-3 0,0 18 1 0,-17-18 0 15,17-2-3-15,0 2 0 0,0 18 1 0,0-1 2 0,0 60 10 16,0-79-15-16,0 2 2 15,0-20-1-15,-20 18 1 0,20 1 2 0,0-19-2 0,0 39 6 0,-18-1-5 16,18-38-2-16,0 38 1 0,0-38-2 0,-20 20 1 0,20-2-2 16,-20-18-2-16,20 20-1 0,-17-20-9 0,17 0 3 0,0 0-4 15,0 0-5-15,-20 0-29 0,20 0 20 0,0-20-1 0,-23 20-47 0,23-38 32 16,0 20-63-16,0-21-3 0,0 39 70 0,0-37 12 0,0 37-27 16</inkml:trace>
  <inkml:trace contextRef="#ctx1" brushRef="#br0" timeOffset="56109.41">22285 8792 66 0,'0'-20'22'0,"0"20"50"15,0 0-47-15,0 0 24 0,0 0-5 0,0-20-6 16,0 20-8-16,0 0 10 0,0 0-16 16,0 0-11-16,0 0 11 0,0 0-13 0,0 0-3 0,0 20 5 0,20 0-2 15,-20-2-1-15,0 2-4 0,0-2-2 0,0 21 3 16,17-2-2-16,-17-18-3 0,0 20 0 0,0-1-3 0,17 0 4 15,-17 19 0-15,0 1 0 0,0-1-8 0,23-19 4 0,-23 1-3 0,0 38-2 16,0-1-7-16,0 1-12 0,0-40 5 0,0-17 0 16,0 18-4-16,0 18-29 0,0-35 26 0,0 16-26 0,-23-18-7 0,23-19 25 15,0 19 0-15,0-19-27 0,0 20 29 0,0-20 21 0,0 0-34 16</inkml:trace>
  <inkml:trace contextRef="#ctx1" brushRef="#br0" timeOffset="56320.32">22305 8868 72 0,'0'0'23'0,"0"-20"35"0,0 2 4 0,0-2-34 0,0 2-1 16,0-2-3-16,17-18 14 0,-17 20-6 0,17 18-17 0,-17-40 13 16,23 22 1-16,18-2-3 0,-41 2-8 0,17 18-13 15,-17 0 3-15,20 0 7 0,-3 0-8 0,3 0 6 0,-20 0-7 16,55 38 5-16,-55-38-8 0,43 18 5 0,-43-18-6 16,0 19 0-16,17 2 1 0,3-3-1 0,-20 20 3 0,0 0 2 0,0-38-6 15,0 38-1-15,-20 20 4 0,3-21-3 16,-4-16-2-16,21-3-1 0,-43 20-9 0,43-38 1 0,-14 38-5 0,-6-38-4 15,0 20-39-15,3-20 18 0,17 18-5 0,-20-18-7 0,3 19-73 0,-24-19-19 16,18 0 83-16</inkml:trace>
  <inkml:trace contextRef="#ctx1" brushRef="#br0" timeOffset="159110.76">27907 4550 83 0,'0'0'14'0,"0"0"-3"0,0 0-1 0,0-39 65 16,0 39-63-16,0-96 144 15,0 96-112 1,0-20-13-16,0 20-21 0,-20 0 13 0,0 0 22 16,-38 20-19-1,21-2-23-15,37-18 0 0,-57 58 7 16,37-38-8-16,-38 74 0 16,76 60-3-1,79 38 3 1,-77-192-2-1,-3 19 1-15,-17-1 0 0,55-18 3 0,25-57-3 32,-43 20 0-32,38-98 2 15,-52 115-2-15,-3-74 4 16,-20 94-2-16,0-20 13 16,0 96 4-1,0-38-17-15,0 40 1 16,0-59-1-16,0 18-3 0,37 60-13 15,-37-79-8-15,37 39-128 16,18-36-295 0</inkml:trace>
  <inkml:trace contextRef="#ctx1" brushRef="#br0" timeOffset="159528.1">28572 4701 77 0,'0'0'52'0,"0"0"-3"0,0 0-36 16,0-18 51 0,0 18-55-16,0-20 67 15,0 20-64-15,0 0 9 0,-17 0-10 0,17-18 23 16,0 18-26-16,-20-20 42 16,20 20-45-16,-18 20 10 0,18 36 0 15,-20-56-12-15,20 96 5 16,0-57-7-16,0-2 4 15,38-37 9 1,-38-37-9-16,60-116 8 16,-43 57-12-16,40-210 4 15,-37 267-4-15,18-191 3 16,-4 99-1-16,29-137 5 16,-63 247-7-16,0-55 9 15,-20 59-3 1,20 17-3-16,0 17-3 15,-43 59 16 1,26 0-15-16,-20 231 2 16,19 57-10-16,18-250-3 15,0-76-2-15,38 268-160 16,-21-230 38-16,23-18-91 16,-20-58 150-1</inkml:trace>
  <inkml:trace contextRef="#ctx1" brushRef="#br0" timeOffset="159961.06">29168 4378 97 0,'0'0'92'0,"0"-22"35"16,-43 5-13-1,43 17-105-15,-34 56 24 16,-3-18-27-16,-4 79 7 16,41-100-11-16,-17 79 7 15,-3 0-1-15,20-75-6 16,37 130 3-1,-37-151-3-15,58 20 15 16,-38-20-8-16,94-154 12 16,38-265-8-1,-132 266-10-15,38-114 5 16,-41 112 4-16,-17 99-6 16,0 18 1-16,0-38 15 15,-17 35-3 1,-20 41-4-1,37 0-14-15,-21 97 4 16,21-97-3-16,-20 37 0 0,3 195-1 16,-6-6-3-1,23-185 3-15,0-4-1 0,0 230 0 16,0-133-1 0,23 76-4-16,52 0-11 15,-75-190 9 1,57 36-105-1,-40-56 59-15,23-56-217 16,1-2 53 0</inkml:trace>
  <inkml:trace contextRef="#ctx1" brushRef="#br0" timeOffset="160394.7">29759 4511 144 0,'0'0'138'0,"0"0"-102"15,-17 0 94 1,17 0-74-16,-21 0-45 16,21 18-3-16,0 3-5 0,0 16 10 15,-43 193 9 1,26-59-24-1,17-151 2-15,0 38 0 0,17-41 2 16,47 3 7 0,-64-40-6-16,94-152 11 15,-80 134-14-15,7 1 2 0,59-174 5 16,-80 191-6-16,37-56 19 16,-37 76-18-16,0 58 16 15,0-20-15-15,-57 154 8 16,19-78-9-16,-39 420 8 15,77-227-4 1,0-270-4 0,20-37-1-16,115-58-5 15,-118 4-18 1,118-195-222-16,-43 56-158 16</inkml:trace>
  <inkml:trace contextRef="#ctx1" brushRef="#br0" timeOffset="161928.96">31556 3936 89 0,'0'0'26'0,"0"0"-14"0,0-17 79 15,-43-79 15 1,43 96-96-16,-71-76 54 16,33 76-53-1,-59-21 16-15,40 21-12 16,-1 38-6-16,41-17-7 0,-43 75 2 16,60-79-4-16,17 97 1 15,101 21 5 1,-81-115-2-1,80 38 8 1,-62-21 6-16,-18 2-7 16,-20-1 2-16,-17-38-8 15,-17 228 18 1,-75-94-23 0,72-113-5-16,-94 16-76 15,114-37 45-15,-58-37-86 16,58-22-64-1,0 59 139-15,0-18 6 0</inkml:trace>
  <inkml:trace contextRef="#ctx1" brushRef="#br0" timeOffset="162295.15">31307 3575 84 0,'0'0'0'0,"0"0"60"0,-20 0 21 15,3 0 30 1,17 0-102-16,0 17-1 0,0 24 34 15,0-24-36-15,0 80 39 16,17 75-20 0,-17-96-19-16,0-18-3 0,20 284 10 15,-20-246-11-15,0 172-1 16,0-230-3-16,-20 193-102 16,20-193-198-1,0-38 214 16</inkml:trace>
  <inkml:trace contextRef="#ctx1" brushRef="#br0" timeOffset="162611.54">32015 3592 87 0,'0'0'68'0,"0"-17"-54"0,-20 17 12 0,20-20 3 16,0 2 14-16,0 18-19 0,0-38 29 15,0 38-46-15,0-21 37 16,0 80 3 0,0-21-36-1,0 76 10-15,0-94-18 0,-17 56 2 16,17-38-2-16,-20 151 3 0,0-92-3 15,2 227-2 1,-2 40-30 0,20-325 15-16,-23 153-207 15,46-175 127-15,-23 4-43 16</inkml:trace>
  <inkml:trace contextRef="#ctx1" brushRef="#br0" timeOffset="162978.34">32778 3840 78 0,'0'0'29'0,"0"0"11"16,0 0 25-16,0-17-28 0,0 17-18 16,-18-20 82-16,18 20-91 15,-20-18 45-15,-37 73-15 16,-78 138-15-1,118-156-22 1,-60 174 3-16,36-97-4 16,41-56-2-16,-17 0 0 0,17 94 3 15,35-35 2 1,-12-117-5-16,34-41 11 16,20-207 4-1,-77 38-15 1,-77 171-35-1,40 39 8-15,-173 153-60 16,170-95 40-16,-54 152-169 16,74-93 84-1</inkml:trace>
  <inkml:trace contextRef="#ctx1" brushRef="#br0" timeOffset="171361.89">27944 5848 89 0,'0'0'12'0,"0"0"-7"0,0 0 1 0,0 0 5 0,0 0 7 15,0 0-6-15,0 0 17 0,0 0-15 0,0 0 12 0,0 0-15 16,0-18 8-16,0 18-12 0,-20 0 3 0,20 0-4 0,0-21 5 16,0 21 3-16,0-17-6 0,0 17 7 0,0 0 2 15,0 0 0-15,0 0-9 0,0-20 3 0,0 20-7 0,0 0 14 16,0 0-12-16,0 20 3 16,0 36 8-16,37 308 0 31,-37-269-12-31,0 20-3 0,0-76-1 0,0 55 2 0,0-37-2 15,0 212 7 1,0-251-8-16,0 39-3 0,0-36-1 0,0-4-26 16,0 2-2-16,0-19-14 0,0 0 20 0,0 0-36 0,0 0 27 15,0-19-37-15,0 2 41 0,0-23-13 0,0 2 27 0,0 20-4 16,0-21-23-16</inkml:trace>
  <inkml:trace contextRef="#ctx1" brushRef="#br0" timeOffset="171582.39">27981 5964 81 0,'0'0'11'0,"0"0"-2"0,0-20 5 15,0 20-5-15,0-21 7 0,0 21-6 0,0-37 12 0,0 20 6 16,0 17-12-16,0-21 12 0,0 21-16 0,0-18-1 0,20-3 37 16,-20 21-39-16,35-17 48 15,-35 17-51-15,0 17 3 0,23-17-5 16,-23 39 5-16,20-18-1 0,-20-4-1 0,0 20-2 16,0-16-3-16,0 17 1 0,0-19-1 0,0 38 0 15,0-37-2-15,-20 37 4 0,-3-19-3 0,23-38-1 16,0 39 1-16,-35-1-19 0,15-21 6 15,0-17-31-15,3 0-166 16,17 0 168 0,0-17-80-16</inkml:trace>
  <inkml:trace contextRef="#ctx1" brushRef="#br0" timeOffset="171928.61">28480 5944 58 0,'0'-21'52'0,"0"21"-39"0,0 0 2 0,-20-17 85 16,20-3-72-16,0 20-15 16,-20 0 7-16,20 0 1 0,0 0-16 0,-17 0 2 15,-6 58 29-15,3-20-27 16,3 75 7-1,17 22-14 1,0-115-1-16,17-3 0 0,3 5 14 16,-20-22-10-16,0 0 5 0,23-22 1 0,-6-15 0 15,3-98 0 1,0 98-12-16,-20-1-3 0,0 19 0 0,0-18-8 0,0 17 2 16,0-1-17-16,0 4-13 0,0-3-112 15,0 20 111-15,0 20 23 0,0 38-54 16,0-21-7-16</inkml:trace>
  <inkml:trace contextRef="#ctx1" brushRef="#br0" timeOffset="172095.24">28632 6154 104 0,'0'0'34'0,"0"0"0"0,0-19 13 0,-20 19-2 0,20-18-26 16,0 18 15-16,0 0-22 0,0 0 1 15,0 18-6-15,0 1 3 0,0 19-1 0,0 20-2 0,0 18-2 16,0 20-1-16,0-57-3 0,0-2 0 0,0 98 0 15,0-98 0-15,0 40-2 0,0-2 0 0,0 2-11 16,0-20-22-16,0-19 7 0,0 2-45 0,0-21 30 0,0 19-35 16,0-21 24-16,0-17-16 0</inkml:trace>
  <inkml:trace contextRef="#ctx1" brushRef="#br0" timeOffset="172278.86">28689 6095 77 0,'18'-55'77'0,"-18"16"-47"0,37 2 90 15,-37 17-90-15,0 20-17 0,17 0 28 16,6 134-7 0,-23-58-30-1,0-38-1-15,-23 20-1 0,6-1-1 0,17-38 0 0,-17 57-1 16,-3-56-1-16,2 19-11 0,-2-21-14 0,20-18 7 16,0 19-33-16,-17-1 18 0,17-18-45 0,-20 0-29 15,20 0 82-15,0 0-50 0</inkml:trace>
  <inkml:trace contextRef="#ctx1" brushRef="#br0" timeOffset="172812.05">29317 6095 108 0,'0'0'23'0,"0"0"7"0,0 0-16 0,0 0 14 0,0 0-12 16,0 0 0-16,-20 0 73 15,20 0-76-15,0 0 9 0,-17 0-7 0,17 0-9 0,-17 0 4 0,17 0-5 16,0 22 5-16,-20-4 0 0,20 1-4 0,-17 0 3 16,17 0-5-16,-21 1 0 0,21-2 0 0,-20 19 2 0,20-15-3 0,0-4 2 15,0 20-2-15,-17-38-1 0,17 39 0 0,0-1-2 0,0 19 3 16,0-20 0-16,0-17-2 16,17-20 0-16,-17 0 1 0,0 0-1 0,20 0 4 0,1-20-4 15,-21 2 3-15,17 18-3 0,3-58 2 0,-3 2 0 16,-17 17 0-16,17-17-2 0,-17 34-1 0,0-15 4 0,20-1-1 15,-20 19-1 1,23 58 13 0,-23 16-11-16,0-15-2 0,-23 17-1 0,3 58 5 15,3-58-4-15,-20 191 12 0,37-190-11 0,-17-1 1 0,17 21-2 16,-41 170 3-16,41-59-5 16,0-149 0-16,0-21 2 0,0-1-2 0,0-18-3 15,20 20-18-15,1-40 11 16,-4 2-20-16,-17-1 10 0,20-38-33 0,14-1-23 0,-14 1-32 15,3 17 50-15,14-17 3 0,1-57-75 0</inkml:trace>
  <inkml:trace contextRef="#ctx1" brushRef="#br0" timeOffset="173697.13">31098 5697 81 0,'0'0'42'16,"0"0"-18"-16,0 0-8 0,0-22 18 0,0 22-15 0,0 0 16 0,0-17-3 15,0 17-17-15,0 0 15 0,0 0-6 16,-21 0-18-16,21 0 0 0,0 17 7 0,-37 23 10 16,-115 168 16-1,-23 42-32 1,158-211-9-16,-20 16-11 0,37-33 2 15,-20 34-24-15,20-37 11 0,-20 1-7 0,20 36-200 16,0-56 200-16,0 21-37 0</inkml:trace>
  <inkml:trace contextRef="#ctx1" brushRef="#br0" timeOffset="173895.98">31098 6020 129 0,'0'0'75'0,"0"-19"-3"15,0-18 10-15,0 37-70 0,-21 0 33 16,4 18-39-1,17 1-4-15,-20 58 4 16,-17 18-1 0,17-1-14-1,20-72-2-15,0-44-65 16,0-15 16-16,0-76-143 16,0 74 128-16</inkml:trace>
  <inkml:trace contextRef="#ctx1" brushRef="#br0" timeOffset="174112.17">30487 5734 128 0,'0'0'31'0,"0"0"-19"0,-20 0 15 15,-17 58 39-15,14-20-45 0,5-20-2 16,-19 40 8-16,17-41-17 0,3 24 7 16,17-23-14-16,0-18 0 0,-20 19 6 15,40 0 24-15,-20-19-27 16,54-56 16-16,44-174-31 31,-78 193-4-31,34-80-62 16,-54 99 32-16,20-1-14 0,-20 0 28 0,0 19-18 15,18 0 13-15,-1 19-93 16</inkml:trace>
  <inkml:trace contextRef="#ctx1" brushRef="#br0" timeOffset="174362.81">31270 5886 177 0,'0'0'77'0,"-20"-17"-9"16,20 17 7 0,0 0-53-1,0 17-7 1,20 3-8-16,-20-20-4 15,37 0 8 1,-20 0-10-16,23-37-35 16,-20 37 22-16,18-39-156 15,19 39-74 1</inkml:trace>
  <inkml:trace contextRef="#ctx1" brushRef="#br0" timeOffset="174878.37">31748 5830 97 0,'0'0'17'0,"0"0"-5"0,0 0-1 0,-20 0 65 16,20-21-28-16,-23 21-19 16,23 0-26-16,0 0 17 15,0 0-13-15,0 21 0 0,0 18 40 16,0-22-38-16,0 98 14 16,0-21-10-1,0-94-12-15,0 135 3 16,0-98-4-1,0-15 0-15,0 91-1 16,-20 60-16 0,20-60-95-1,-14-36-126 1,14-77 182 0</inkml:trace>
  <inkml:trace contextRef="#ctx1" brushRef="#br0" timeOffset="175279.66">31728 5906 80 0,'0'0'21'0,"0"0"-5"15,0-20 3-15,58-18 90 16,-1 20-16-1,-40 18-84-15,23 18 42 16,-20 3-41-16,-2 74 10 16,-18-95-18-16,0 18-1 0,-38 95 4 15,15-73-4 1,-31 55-33-16,37-95 19 0,-23 37-152 16,22-37 87-16,-2 0-71 15</inkml:trace>
  <inkml:trace contextRef="#ctx1" brushRef="#br0" timeOffset="177228.78">31631 5200 53 0,'0'0'39'0,"0"0"-27"0,0 0 9 15,0 0-12-15,0 0 11 0,0-20-11 0,0 20 11 16,0 0 20-16,0-21-18 0,0 21-12 16,-17 0 30-16,17-17 4 15,0 17-33-15,0 0-6 0,0 0 18 32,0 38-7-17,0 57-3 1,0-76-12-16,0 18 7 0,17 41 4 15,-17-22-5-15,0-18 0 0,20 59 0 16,0 189 3 0,-20-208-8-16,0-41-2 0,0 2 1 0,0 266 0 31,0-228 1-31,0-20 1 16,0-57-4-16,0 0 0 0,0-77-1 15,0 39 3-15,0-76 0 16,14-58 5-1,67 0 4 1,-61 135-7 0,37-23 12-16,-23 60 3 15,-34 39-14-15,23-18 1 0,-3 150 13 16,-40-116-13 0,-57 139 5-1,40-157-6-15,-64 98 1 16,47-98-31-1,17-37-35-15,37-19 1 16,57-38-132 0,-37 37 99-16,95-18-44 15</inkml:trace>
  <inkml:trace contextRef="#ctx1" brushRef="#br0" timeOffset="177962.13">32302 5906 51 0,'0'0'0'0,"0"0"20"0,0 0-15 0,0 0 1 16,0 0 7-16,0-20 5 0,0 3 60 15,0 17-64-15,0 0-1 0,20-21 61 16,-20 21-63-16,0 0 31 15,0 0-7-15,0 0-18 0,0 38 17 16,0-38-25-16,0 96 8 16,0-58-14-16,0 154 12 15,0-154-12-15,17 362 17 16,-17-341-19 0,0 188 4-16,0-18-39 15,0-229 20-15,0 40-20 16,-17 17-155-16,-3-133-2 31,20 55 149-31</inkml:trace>
  <inkml:trace contextRef="#ctx1" brushRef="#br0" timeOffset="178116.51">32302 5944 79 0,'0'0'44'0,"0"-21"-29"0,20 21 1 0,-20 0 1 15,74-54 174 16,4 167-147-31,-21 59-33 16,-57-76-9 0,0-39-7-16,-20 0-4 0,3 19-48 15,-23-37-46-15,17-39 57 0,5 19 0 0,-19-1-107 16</inkml:trace>
  <inkml:trace contextRef="#ctx1" brushRef="#br0" timeOffset="178779.28">31040 6040 53 0,'-20'0'29'0,"20"0"-9"16,-17 0-6-16,17 0 2 0,-20 0-7 0,20 0 18 0,-23 0 37 16,23 0-51-1,0 0-1-15,-17 38 24 0,17-38-30 16,-17 17 14-16,17 5-6 0,0-4-10 16,17 39 27-1,0-37-22-15,26 57 16 16,31-21 26-1,-74-56-46-15,55-38 21 16,-35-2-24-16,3-92 2 16,-23 114-6-16,0-4 0 0,-23-33-8 15,3 16-5-15,3 20 9 0,-78-19-49 16,18 114-117 0,22 21-56-1</inkml:trace>
  <inkml:trace contextRef="#ctx1" brushRef="#br0" timeOffset="179529.4">28079 7777 101 0,'0'0'0'0,"0"0"24"0,0 0-9 0,-20 0-8 0,20 0 2 0,0 0 68 16,0 0-66-16,0 0 27 16,0 0-24-16,0 21 37 15,0-21-43-15,0 95 31 16,0-57-33 0,0 77 19-1,0-20 0 1,0-95-15-16,0 19 22 15,0-38-29-15,20-38 10 0,-20-21-5 16,17 78-7-16,40-132 9 16,-19 56-20-1,-21 76-5-15,-17-21 3 0,43 3-80 16,-26 18 7-16,60 0-118 16,-77 0 181-16,18 0 3 0,-18 0-50 15</inkml:trace>
  <inkml:trace contextRef="#ctx1" brushRef="#br0" timeOffset="179795.5">28535 7855 77 0,'0'0'14'0,"0"0"14"0,0 0-12 0,0 19 86 16,20 0-7 0,57 0-55 15,-77-19-32-31,20 0 1 0,-3 0 2 0,21-57 19 31,-38 36-26-31,20-54 8 16,-40 18 15-1,2 57-23-15,-19 0 8 16,-43 115-4 0,80-98-9-16,0 42 3 0,-17-1 1 15,17 75-4 1,17-114-1-16,23 57-69 16,37-55-150-1,-59-21 185-15,36-77-134 16</inkml:trace>
  <inkml:trace contextRef="#ctx1" brushRef="#br0" timeOffset="180129.07">29205 7206 110 0,'0'0'65'0,"-20"0"-44"0,20 0-1 0,-60 0 85 16,26 36-28-1,-24 119-40 1,58-98-30-16,0 76-3 15,21 173-1 1,-4-193-3-16,3 60-39 16,-20-20-111-1,-20-171-30 1,-18-136 143 0,18 97 52-16,3 0 8 15,-3-38 20-15,-23-58 113 16,29 114-100-1,14 20-20-15,77 19 2 16,35 19-28 0,6 39-87 15,-27-1-266-15</inkml:trace>
  <inkml:trace contextRef="#ctx1" brushRef="#br0" timeOffset="180563.16">29529 7874 115 0,'0'0'49'0,"0"0"16"0,0-19-51 0,-17 19 54 15,17 0-43-15,-23-21 29 16,-14 21-21 0,20 0-27-16,-20 78 19 15,16 75-10 1,21-134-12-16,0 115 3 15,0-134-6-15,0 19 2 16,21 0 10-16,-4-19-10 0,3 0 4 16,17-38 4-16,-37 20-8 0,77-98 11 31,-77 97-9-31,21-19 4 16,-4 17-2-16,-17 4 3 15,-17 151 1 1,-81 266 14-1,78-303-16-15,3-22-3 0,-3-18-2 0,3 39 1 16,17 38 10 0,0-114-10-16,17-2 16 15,-17-18-19-15,57-77 8 16,78-94-12 0,-135 151-3-16,114-112-117 15,-93 112 56-15,-21 1 29 16,37-18-48-16,-20 16-24 0,3 21 51 0,0-19-61 15</inkml:trace>
  <inkml:trace contextRef="#ctx1" brushRef="#br0" timeOffset="-123241.68">3920 5964 349 0,'0'76'14'16,"0"1"-1"-16,0 56 2 16,17-133-13-1,-17 17 1-15,78 80 13 0,-1-21-6 31,-40-55-7-31,-17-3-1 0,132 19 9 16,95 2-5 0,-187-39-7-16,112-19 7 15,75-19 3 1,-207 38-8-16,17-19 0 0,115 19 3 16,-152-18-4-16,75 18 4 15,-78 0-3-15,81 0-4 16,-98 0 3-16,37 0-38 15,-37 0 10 1,20 0-25-16,-20-21-102 16,0 3 100-1,0-59 2-15,0 77 47 16,-20-115-72 0</inkml:trace>
  <inkml:trace contextRef="#ctx1" brushRef="#br0" timeOffset="-122825.1">5333 6135 54 0,'0'0'19'0,"0"0"-13"0,0 0 1 16,-60-40 49-16,43 40-44 0,-37-37 65 16,-4 19-16-1,75-2-25 17,196 117-2-17,-196-97-31-15,37 18 2 0,27 20 2 16,70 1 13-1,-36-21-1 1,-115-18-18-16,17 37 13 16,-206 232 5-1,-40 17-21 1,154-209 3-16,55-20-13 16,-3 0-40-16,23-36 25 0,23 36-220 15,14-57 136 1</inkml:trace>
  <inkml:trace contextRef="#ctx1" brushRef="#br0" timeOffset="-121924.86">1876 5331 41 0,'0'0'20'0,"0"0"-8"16,0 0 10-16,0 0-8 0,0 0-7 15,0 0 18-15,17 0 5 16,3 0-19-16,75 0 53 16,0 41-34-1,-58-24-21 1,80 42 3 0,-45 36-8-1,-52-76-23-15,-20-1-55 16,0 22-55-1,0-40 96-15,0 0-13 0</inkml:trace>
  <inkml:trace contextRef="#ctx1" brushRef="#br0" timeOffset="-104673.27">1357 5886 7 0,'0'0'5'0,"0"0"5"0,0 0-5 15,0 0 3-15,0 0-2 0,0 0-4 0,0 20 2 0,0-20 1 16,-17 0-1-16,17 0 4 0,0 0 4 0,0 0 2 16,0 0-5-16,0 0 9 0,0 0 1 0,0 0 1 15,0 0-10-15,0 0 20 0,0 0-10 0,0 0-9 16,0 0 65-16,0 0-56 15,0 0-12-15,0 0 8 0,0 0 0 0,0 0-4 16,0 0-7-16,0 0 6 0,0 0-6 0,0 0 4 0,0 0-5 16,0 0 0-16,0 0 0 0,0 0 2 0,0 0-3 0,0 0 4 15,17 0-1-15,3 0-3 0,-20 0 0 0,20 0-2 0,-5 0 2 16,5 0 2-16,3 0-4 0,-23 0 1 16,20 0 0-16,-3 0-1 0,-17 0-1 0,20 0 1 15,-20 0-1-15,0 0 1 0,20-20-2 0,-20 20-7 0,17 0-8 16,-17-17-9-16,0 17-14 0,0 0 15 0,0 0-36 15,0 0 24-15,0-21-42 0,0 21 6 0,0 0 45 16,0-18-49-16</inkml:trace>
  <inkml:trace contextRef="#ctx1" brushRef="#br0" timeOffset="-103906.7">1913 5045 45 0,'0'0'27'16,"0"0"6"-16,0 0-21 0,0 0 0 0,0 0 13 16,0 0-13-16,0 0 12 0,0 0-14 0,0 0 11 0,0 0 3 15,0 0-11-15,0 0 0 0,0 0 9 0,0 0-11 0,0 0 5 16,0 0-2-16,0 0 1 0,0 0-7 0,0 0 6 0,0 21-8 15,0-21 5-15,0 17 1 0,18-17-8 0,-18 20 6 16,0 0 0-16,0-20-11 0,0 36 0 0,20-36 1 0,-20 21 2 16,0-1 4-16,17 18-2 0,-17-38-1 0,0 37-1 0,0-37 1 15,23 56 3-15,-6-15-3 0,3-24-1 0,-20 22-1 16,37-2-1-16,-37 1 4 0,38 2 2 0,-38-40-3 16,20 37-3-16,-3 3 0 0,-17-23 1 0,17 21 2 0,6-16 0 15,-3-22-3-15,-20 18 1 0,20 1-1 0,-20-2 0 0,17 4 2 16,-17-21-1-16,0 0-2 0,20 20-1 0,-20-3-3 0,0-17-1 15,18 0-14-15,-18 0 7 0,0 21-19 0,0-21 10 0,20 0-32 16,-20 0 19-16,0-21-44 0,0 21 37 0,0-17-31 0,0-3 47 16,0-1-7-16,0 21-2 0</inkml:trace>
  <inkml:trace contextRef="#ctx1" brushRef="#br0" timeOffset="-103555.9">2220 5103 44 0,'0'0'14'0,"0"0"-2"0,0 0 16 16,0 0 6-16,0 0 4 0,0 0-18 0,0-20 14 16,0 20-5-16,0 0-5 0,0 0-14 0,0 0 0 0,0 0 0 15,0-17-1-15,0 17 9 0,0 0-2 0,17 0-2 0,3-21-3 16,-20 21-7-16,0 0 5 0,18 0-5 0,-18-17 1 0,20 17 0 16,0 0-2-16,-20 0 0 0,14 0 2 0,-14-20-3 0,43 0 9 15,-23 20-10-15,-3-18 3 0,-17 18 0 16,20-19-3-16,-20 19 4 0,20-20-3 0,-2 20 2 15,-18-20-2-15,0 20 0 0,0 0-1 0,20 0 1 0,-20 0-1 0,17 0 6 16,-17 0-2-16,0 20-2 0,17 0 2 0,-17-1-1 16,0 19 4-16,0-1-1 0,23 1-5 0,-23 21-4 0,0-21 4 15,0 20 6-15,0-2 1 0,0 22-5 0,0-22-2 16,0 19 2-16,0-35-1 0,0-3-2 0,0 3 0 0,0 15 0 0,0 4 2 16,20-21-1-16,-20-18-1 0,0 18-3 0,0-38-3 15,0 18 0-15,17 3-5 0,-17-4-6 0,0-17 5 16,0 0-22-16,0 20 14 0,20-20-2 0,-20 0-30 0,0-20-20 0,20 20-22 15,-20-17-1-15,0-4 60 0,0-18-36 0</inkml:trace>
  <inkml:trace contextRef="#ctx1" brushRef="#br0" timeOffset="-102872.73">3040 4433 32 0,'0'0'24'0,"0"0"-13"0,0 0 13 0,0 0-11 16,-20 0 16-16,20 0 2 0,0 0-15 0,0 0 14 16,0 0-14-16,-17 0-1 0,17 0 14 0,-20 0-3 0,20 0-15 15,0 20 12-15,-18-20-4 0,18 20-1 0,-20-20 1 16,20 38-11-16,-20-38 9 0,20 39-5 0,0-2-1 16,-17-19 2-16,17 22-8 0,0-22 3 0,-23 20 0 0,23-17-5 15,0 16 4-15,0 21 1 0,0-39-1 0,0-1-4 16,0 22 0-16,0-23-2 0,0 100-4 15,0-100 1-15,0 4-1 0,23 16-2 0,-23-17 5 0,17 16 0 16,-17-15 1-16,20-1 0 0,0-3-2 0,-20 21-3 0,18-18-5 16,2-20 0-16,-20 19-2 0,17 1-24 0,3-3-14 15,-3-17 17-15,0 0-48 0,-17 0 32 0,23 21 1 0,-3-21-34 16,0 0 56-16,-2-21-33 0</inkml:trace>
  <inkml:trace contextRef="#ctx1" brushRef="#br0" timeOffset="-102605.92">3367 4395 34 0,'0'0'36'0,"0"0"-23"15,0 0 31-15,0 0-12 0,0 0-14 0,0 0 17 0,0 0-3 16,0 0-16-16,0 20 12 0,0-20-14 0,0 0-1 0,0 18 23 15,-20 22-17-15,20-40-10 0,0 38 6 0,0-38-7 16,0 39 6-16,-20-2-4 0,20 1-6 0,0-38 0 0,0 58 3 16,-17-19-3-16,17-22-3 0,0-17 0 0,0 41 2 0,-21-4-3 15,21 0-1-15,0 3-6 0,0-23-1 0,0 3-2 16,0 0-21-16,0-1 13 0,0-1-3 0,21 22-192 16,-4-40 178-16,3 0-12 0,-20 0 25 0,20 0-15 15</inkml:trace>
  <inkml:trace contextRef="#ctx1" brushRef="#br0" timeOffset="-102389.18">3539 4550 56 0,'0'0'17'0,"0"0"24"0,0 0-19 15,-20 0 26-15,20 17 3 0,0-17-5 0,-20 0-6 0,20 20-23 16,0-2 11-16,0 2-3 0,0-20-16 0,0 20 0 0,0-2 5 16,0 20-3-16,0 20 3 15,20 19-7-15,0-77-5 0,-20 18-2 16,0 1 2-16,17 2-2 0,-17-4 0 0,0-17 2 0,0 0-1 15,20 0-1-15,-20 0-2 0,0 0-4 0,0-17-7 16,0-4 3-16,0 21-1 0,0-19-19 0,0-18-12 0,0 17 18 16,0 20-2-16,0-38-37 0,0 1-9 0,-20 16 10 15,20-17 39-15,-37-20-55 0</inkml:trace>
  <inkml:trace contextRef="#ctx1" brushRef="#br0" timeOffset="-102122.72">3175 4491 43 0,'0'0'0'0,"0"0"21"0,0 0 4 0,0 0 8 0,0 0-14 16,0 0 13-16,-20 0-8 0,20 0-4 0,0 0-12 0,0 0 7 15,-18 0 0-15,18 0-8 0,0 20 5 0,0-2-2 16,-20 3 2-16,20-21 1 0,0 17 0 0,0-17 4 16,0 38 16-1,0-38-26-15,0 0 0 0,0 0 3 0,0 0-6 0,0 20 2 0,0-20-2 16,0 0 0-16,0 0-2 0,0 0-1 0,0-20 1 15,0 2-1-15,0 18 0 0,0-20-2 0,0 3 1 0,0 17-1 0,0-21-2 16,0 3 2-16,0 18-10 0,0-20-18 0,0 2 10 16,20 18-24-16,-20-20-8 0,0 20-8 0,18 0 2 0,-18 0 34 15,20 0-16-15,-20 0 25 0,17 0-7 0,3 20-28 16</inkml:trace>
  <inkml:trace contextRef="#ctx1" brushRef="#br0" timeOffset="-101856.08">3576 4529 65 0,'0'0'46'0,"0"0"2"0,0 0 2 0,0 0-28 16,0 0-3-16,0 21 12 0,17-4-10 0,-17 3-7 16,0-2-5-16,0-18-6 0,0 20 2 0,0-20-3 15,0 20-1-15,0-20 4 0,0 0-1 0,18 18 2 0,-18-18 8 0,0 0 1 16,0 0-9-16,0 0 4 0,0 0-1 0,0-18-5 0,0 18 0 15,0-20 0-15,0-18 1 0,20 18-2 0,-20 20 0 0,0-38 2 16,0 20-2-16,0 18-4 0,23-20 2 0,-23 2-2 16,0 18-1-16,0-20 2 0,0 20-8 0,17-20-4 0,-17 20 6 15,0 0-9-15,20 0 6 0,-20 0-14 0,0 0 9 16,20 0-18-16,-20 0 13 0,0 0-26 0,17 20 20 0,-17-20 0 0,20 20-96 16,-20-20 88-16,17 18-13 0</inkml:trace>
  <inkml:trace contextRef="#ctx1" brushRef="#br0" timeOffset="-101384.96">3883 4053 54 0,'0'0'0'0,"0"0"30"0,0 0-1 16,-20 0 6-16,20-20 3 0,0 20-3 0,-20 0-4 16,20 0-2-16,0-21-16 0,0 21 13 0,0 0-13 15,-17 0 12-15,17 0-14 0,0 0 8 0,0 0-2 0,0 0-1 16,0 21-2-16,0-21-8 0,0 20-2 0,0-20 5 15,0 17 0-15,0 4-5 0,0-3 0 0,0 3 1 0,0-4-2 16,0 20 1-16,17-16-2 0,-17-1-1 0,0 17 3 0,20 2-5 16,-20-21 0-16,20 19 0 0,-20-15 2 0,17-5 0 15,3 21-2-15,-20-18 2 0,0 0 0 0,17-2-3 0,-17-18 1 16,0 20 0-16,20-20 0 0,-20 0 1 0,0 0-1 0,0 0 1 0,18-20 0 16,-18 2 1-16,0-2-1 0,0 20 0 15,0-20 2-15,0 20-1 0,0-18-1 0,0-2 2 0,0 20 1 16,0 0-2-16,0 0 1 0,0 0 1 0,0 0-4 15,-18 0 2-15,18 0-1 0,0 20 2 0,-20-2-2 0,20 2 0 16,0-20-1-16,-17 20-5 0,-3-2-7 0,20-18 4 0,0 20-18 16,-17-2-8-16,17-18 14 0,0 0-30 0,0 21 20 15,0-21-40-15,0 0 31 0,0 0-35 0,0 17 20 0,17-17 22 16,-17 0 0-16</inkml:trace>
  <inkml:trace contextRef="#ctx1" brushRef="#br0" timeOffset="-101172.52">4149 4301 66 0,'0'0'0'0,"0"0"43"16,0 0-3-16,0 0 6 0,0 0 1 0,0 0-26 0,0 0 13 15,-20 0-6-15,20 0-4 0,0 0-14 0,0 0-1 16,0 0 0-16,0 0 10 0,0 0-11 0,0 0 10 0,0 0-11 0,20 18 0 16,-20 2 4-16,0-3-5 0,0-17-2 0,0 39 3 0,0-19-4 15,15-20-1-15,5 38 2 0,-20 0-2 0,23-18-1 0,-3 19 0 16,-20-2-4-16,0-19-2 0,17 22-15 0,-17-2-14 0,20 1-16 15,-20-2-16-15,20-16-13 0,-20-4-3 0,0 3 47 16,0-20-13-16,0 19 35 0,0-19-29 0</inkml:trace>
  <inkml:trace contextRef="#ctx1" brushRef="#br0" timeOffset="-100988.33">4164 4262 75 0,'0'0'25'0,"0"0"53"0,0 0-26 0,0-20-7 0,0 20-26 0,0-17 12 16,0 17-6-16,0 0-14 0,20-20 12 0,-20 20-4 0,0 0-10 15,23 0 6-15,-23 0-8 0,0 0 3 0,0 20-5 16,0-3 2-16,20 3-3 0,-20-1-2 0,17 19 1 0,-17-1-1 16,20 2 0-16,-20-1 2 0,0 2-4 15,0-22-2-15,0 20-9 0,-20-38 0 0,20 38-23 0,0-18 11 16,-17-2-39-16,17 2-25 0,-20-20-15 0,20 0 27 16,-23 0 9-16</inkml:trace>
  <inkml:trace contextRef="#ctx1" brushRef="#br0" timeOffset="-100739.33">4264 3633 52 0,'0'0'36'0,"0"0"-14"0,0 0 25 0,0 0-25 0,0 0 0 16,0 0 0-16,20 0 19 0,-20 0-23 0,0 0 15 0,0 0-19 15,0 0 9-15,17 17-13 0,-17-17-2 0,0 18 9 0,20 3-5 16,-2-1-2-16,-1-3 2 0,-17-17-8 0,43 21 1 15,-26-4 3-15,-17-17-3 0,20 21-1 0,0-3 3 0,-20 19-4 0,17-37 1 16,-17 41 2-16,20 14 0 0,-2-33-4 0,-18 15-1 0,17-20 0 16,3 41 0-16,-20-19 0 0,0 19-1 0,0 0 0 0,0-21-5 15,0 2 0-15,0-1-12 0,-20 18-16 0,3-18-20 16,17-18 20-16,-18 18-52 0,18 0-13 0,-20 0 20 16,3 0 6-16</inkml:trace>
  <inkml:trace contextRef="#ctx1" brushRef="#br0" timeOffset="-99572.58">3232 7702 56 0,'0'0'9'0,"0"0"8"0,0 0-6 0,-20 0 13 15,20 0-11-15,0 0 15 0,-20 0-4 0,20 0-13 0,0 19 0 16,0-19 1-16,0 0 12 0,-17 0 1 0,17 0-12 0,0 19 11 16,0-19-13-16,0 0 10 0,0 0-12 0,0 0 10 0,0 0-2 15,0 0-7-15,0 0-3 0,0-19 5 0,0 19 1 16,17-19-3-16,-17 0-2 0,20-1-4 0,-20 2 2 15,34-22 0-15,-34 40-3 0,43-18-1 0,-22-21-1 0,-21 39 1 16,57-37 4-16,-40 37-5 0,3 0 0 0,-3-38 1 0,1 38-2 16,4-19 2-16,16-1 0 0,2 20-2 0,-3-20 2 15,-20 20-2-15,44-38 3 0,13 38 2 0,-17-37-1 0,-16 37-2 16,-24-20 0-16,23 20 0 0,52-18 0 0,-32-1 0 16,-40 0 1-16,34-2 5 0,-34 21-4 0,35-17 2 0,-12 17-4 0,-26-19-2 15,40 19 1-15,-19-21-2 0,-21 21 1 0,43-18 1 16,-20-1 1-16,15 0 3 0,-18 19-5 0,3-21 3 0,-20 21-1 15,17 0-1-15,1 0 0 0,-18-17 0 0,20 17 0 16,-3 0-3-16,-17 0 2 0,18 17 1 0,-21-17-1 16,20 21 2-16,3-21 0 0,-20 19 0 0,17-19-1 0,1 19 0 15,2-19 0-15,-40 18-1 0,34-18 3 0,9 21 0 16,-26-21-2-16,24 0 0 0,-41 0 1 0,37 19 0 0,-20-19-2 16,23 0 2-16,-20 0 0 0,-20 0-1 0,38 0 0 0,-38 0 0 15,20 0 0-15,17 17-1 0,-20-17 0 0,-17 0 1 0,37 0 0 16,-37 0-1-16,23 0 3 0,-6 21 0 0,4-21-3 15,-1 0 1-15,-20 0-1 0,0 0 0 0,37 0 1 0,-20 0 0 16,-17 0-3-16,20 0 3 0,-20 0-2 0,17 0 6 0,6 0-2 16,-6 0 0-16,4 0-2 0,-1-21 1 15,-20 21 2-15,17-17-3 0,3 17-1 0,-20-19 0 0,17 19 1 16,-17-21 0-16,20 21 0 0,-20 0-1 0,0-18 0 16,17 18-6-16,-17 0-6 0,0-19-8 0,0 19 7 15,0 0-22-15,0 0 14 0,0 0-34 0,0 0 23 0,0 0-51 16,-17 0-20-16,17 0 50 0,0 0 4 0,-20 0-17 0,3 0 14 15</inkml:trace>
  <inkml:trace contextRef="#ctx1" brushRef="#br0" timeOffset="-99305.96">5563 6881 45 0,'0'0'34'0,"0"-22"-20"0,0 22 16 0,0 0 7 0,0 0-18 15,0 0 19-15,0-17-22 0,0 17-1 0,0 0 9 0,20 0-13 0,-20 0-1 16,17 0 8-16,3 0 1 0,-20 0-2 0,17 0-10 15,6 0 7-15,-6 0-4 0,4 17-5 0,-1-17 7 0,17 22 1 16,-20-22 3-16,-17 0-9 0,37 18 12 0,-19-18-13 16,5 20 9-16,-3-20-2 0,0 18 2 0,-3-18-2 15,3 19-3-15,-20 2-7 0,0-4 3 0,0 2-2 16,0 2 0-16,0-2-5 0,0-1 2 0,0 2-1 0,0-3 1 16,0 23-1-16,0 18 4 0,0-39-4 0,-20 19-2 0,3 0 0 15,-3-20-2-15,20 2-7 0,-20 17 3 0,-3 1-14 0,23 2-8 16,-18-40 12-16,18 37-3 0,0-17-33 0,-17 17-12 0,17 2-20 15,-20-21-6-15,20 3 54 0,0-21-13 0,0 19 12 16</inkml:trace>
  <inkml:trace contextRef="#ctx1" brushRef="#br0" timeOffset="-98622.35">494 8830 55 0,'0'0'14'0,"0"0"-7"0,0 0 15 0,0 0-7 16,-14 0 16-16,14 0-17 0,0 0-1 0,0 0-2 0,0 0 11 16,0 0-12-16,0-20 0 0,0 20 0 0,0 0 6 0,0 0-7 0,0 0 11 15,0-18 1-15,14 18-11 0,6-20 6 0,3 20-6 0,-3-20 9 16,-2 20-10-16,-18 0-4 0,40 0 0 0,-40-18-1 0,37 18 4 15,-3-18 8-15,9-3-3 0,-5 21-9 0,-18 0 1 16,-3 0-2-16,-17 0-1 0,37-19 2 0,-37 19-3 16,37 0-2-16,-37 0 0 0,23 0-9 0,-5 0-24 15,-18 0-8-15,20 0 12 0,-20 0-4 0,0 0-45 0,0 0 3 16,0 0 46-16,0 0-67 0</inkml:trace>
  <inkml:trace contextRef="#ctx1" brushRef="#br0" timeOffset="-98154.64">1148 8294 58 0,'0'0'58'0,"0"0"-41"0,0 20 19 0,0-20-17 16,0 0 17-16,0 18-18 0,0 1 14 0,0 2-19 0,20-3 11 15,-20 1-3-15,17 19-8 0,-17-19-10 0,0 38 4 0,20-36-3 16,-20 35 4-16,17-18-3 0,1 19-2 0,-18 0 0 15,23-37-1-15,-23 0 0 0,20 36 1 0,-20-36-2 0,20 36-5 16,-20-37-2-16,0 2-17 0,17 17-21 0,-17-38 16 0,0 18-5 16,0-18-3-16,0 0-40 0,0 0-60 15</inkml:trace>
  <inkml:trace contextRef="#ctx1" brushRef="#br0" timeOffset="-97755.8">1492 8141 82 0,'0'0'0'0,"0"0"33"0,0 0-18 0,-17 0 20 0,17 0 4 0,0 0-2 16,0 0-6-16,0 19-5 0,-20-19-4 16,20 0-6-16,0 19-3 0,0-19-8 0,0 21 4 0,-23-3-2 15,23 1-4-15,0 0 2 0,0 19-3 0,23 0-1 16,-3-19 4-16,-3 20 2 0,3-20-4 0,-20 0-2 16,20 19 0-16,17 0 1 0,-19-19-3 0,22 20 1 0,-20-20 1 15,-3-19 1-15,23 39 0 0,-23-21-2 0,3 20 1 0,-2-38-1 16,-1 40 1-16,3-22 3 0,3 20-4 0,-23-18 0 0,17 18 2 15,-17 0 1-15,20 0-3 0,-20-20-1 0,0 22 1 0,-20 54 5 16,3-74-3-16,-6 17-1 0,23-37-2 16,-37 39-1-16,-1-20 2 0,38-19 1 0,-37 19-4 0,17-19 2 15,-17 0-2-15,14-38 1 0,6 38 1 0,-1-39 1 0,-19-36 2 16,-3 17-2-16,40-18 2 0,0 38 1 16,0 0-1-16,0-40 2 0,0-16-2 0,0 56 0 0,20-38 1 15,0-2-6-15,-20 2 4 0,17 37 1 0,-17-18 4 16,0 19-5-16,0 19 1 0,0 0 0 0,20-20-2 0,-20 39 2 0,0-38 1 0,0 38 0 15,0-18-2-15,0 18-1 0,0-20-1 0,0 20 0 0,-20 0-2 16,20 0 0-16,0 0-9 0,-17 0-8 0,-3 0-9 0,20 0-8 16,0 0 15-16,-20 20-27 0,20-2 25 0,0 1 0 15,0 0-25-15,0 20 0 0,20-1 8 0,-20-19 25 16,37 20-22-16</inkml:trace>
  <inkml:trace contextRef="#ctx1" brushRef="#br0" timeOffset="-97422.74">2028 7874 51 0,'0'0'35'0,"0"0"-23"0,0 0 13 0,-20 0 5 0,20 0-13 15,0 0 17-15,-17 0-1 0,17 0 0 0,0 0-18 16,-23 0-1-16,23 19 10 0,-17-19-2 0,17 19-1 0,-20-19-11 15,20 19-1-15,-18 1 8 0,-2-2-1 0,3 19-3 0,17-37-8 16,0 40 3-16,-20-2 3 0,20 1 0 0,-20-2-7 16,20 21 6-16,0-20-6 0,20 57 7 0,-20-56-4 0,0-1-1 0,37 57 5 15,-37-18-7-15,38-39-2 0,-38-18 1 0,20 56 1 0,20-38-1 16,-23 20-1-16,23-20 2 0,-40 0-2 0,37-1 2 0,-37-16-4 16,38 17 1-16,-21 0 1 0,0-38-2 0,-17 18 1 15,23 2-4-15,-3-20-1 0,0 18 1 0,-20-18-2 16,17 0-3-16,3 0-10 0,-20 0 2 0,18-18-24 0,-18 18 13 15,20 0 1-15,0-38-40 0,-20 18 25 0,14-18-55 0,6 38 48 16,-20-39-27-16,23-17 0 0</inkml:trace>
  <inkml:trace contextRef="#ctx1" brushRef="#br0" timeOffset="-97139.22">2639 8123 51 0,'0'0'28'0,"0"0"4"0,0 0 6 16,20 0 2-16,-20 0-5 0,0 0-17 0,0 0 16 16,0 0-7-16,0 0-15 0,0 0 8 0,0 0-9 15,0 37 8-15,0 3-1 0,0-22-2 0,0 39-6 0,0 0-2 16,0-38 0-16,-20 58 7 0,20-1-7 0,-18-18-5 15,18 0-1-15,0-20-1 0,0-20 0 0,0 40 0 16,0 0-5-16,0-40-3 0,0 2-1 0,0 18-19 0,0-19-8 16,0 0-11-16,0-1-13 0,0-18-7 0,0 0 32 15,18 0 4-15,2 0-21 0,-20 0 35 0,17-18-4 0,-17-1 8 0,0 19-29 16</inkml:trace>
  <inkml:trace contextRef="#ctx1" brushRef="#br0" timeOffset="-96989.15">2713 8179 41 0,'-20'0'10'0,"20"0"-7"16,0 0 1-16,-17 0-2 0,17 0 0 0,-17 21 0 0,17-21-1 16,0 18 2-16,-20-18-2 0,20 19-2 0,0 0 1 15,0-19-1-15,-18 38-1 0,18-18-3 0,0-2 0 16,0-18 2-16,0 19-10 0,0 2-26 0</inkml:trace>
  <inkml:trace contextRef="#ctx1" brushRef="#br0" timeOffset="-96571.81">2220 7989 57 0,'0'0'22'0,"0"17"-8"16,-20-17 39-16,20 21-15 0,0-2-6 0,-20 19 39 15,20-38-60-15,0 19 11 0,0-19-13 16,0 20-1-16,0-2 7 0,20-18 0 0,-20 19-3 0,0-19-6 15,0 0-1-15,20 19 1 0,-20-19-1 0,0 0 6 0,17 0 0 0,3 0-1 16,-20 0-6-16,0 0 6 0,0-19-7 0,0 19 4 0,0-37-1 16,0 37-5-16,0-39 2 0,0 20-1 0,0 0 0 15,0 0-2-15,0 19 1 0,-37-58 0 16,17 58-3-16,0-18 0 0,20 18-6 16,-23 0 1-16,23 0 0 0,0 18-10 0,0 2 7 0,0-3-14 0,0 23-7 15,0-2-9-15,0-19-9 0,43 19-9 0,-6 21-7 16,-37-41 32-16,78 78-85 0</inkml:trace>
  <inkml:trace contextRef="#ctx1" brushRef="#br0" timeOffset="-96273.11">2868 8256 135 0,'0'0'33'0,"0"0"-12"0,0 0 16 15,0 0 5-15,0 0-22 0,0 0-1 0,0 0 11 0,0 0-18 0,0 0 1 16,-20 0-5-16,20 0-3 0,0 0-2 0,0 19 3 16,0-19-2-16,0 0 5 0,0 19-1 0,0 1 1 0,0-20-4 15,20 18-3-15,-20-18 1 0,0 19-1 0,0-19-1 0,0 21 3 0,17-3 1 16,-17-18-2-16,0 0-1 0,0 19 3 0,0-19 2 16,23 0-3-16,-23 0-2 0,0 0 1 0,0 0 2 15,0-19-2-15,0 1-1 0,0-3-1 0,0 2 1 16,0-19-6-16,-23 0-2 0,23 38-5 0,-17-38-6 15,17 38-7-15,-20-18-5 0,20 18-12 0,0-21-14 16,-17 21-8-16,17 0 32 0,0 0 1 0,0 0 0 16,0 21-43-16,0-3 55 0,0-18-25 0</inkml:trace>
  <inkml:trace contextRef="#ctx1" brushRef="#br0" timeOffset="-96037.64">3057 8237 59 0,'0'0'27'0,"0"0"-9"0,0 0 13 0,0 0 8 0,0 0 6 0,0 0-3 16,0 0-23-16,0 0 12 0,17 19-6 0,-17-19-1 15,23 0-14-15,-23 0 10 0,20 0-9 0,-20 19 9 16,0-19-14-16,20 0 0 0,-20 0 3 0,18 0 4 0,-18 0-1 16,20 0-4-16,-20 0 2 0,17 0 0 0,-17 0 1 15,20 0-4-15,-20-19-2 0,20 0 0 0,-20 0-1 16,0 1-3-16,0-3 0 0,0 21 0 0,14-38-2 0,-14 20-7 15,0 18 2-15,0 0-4 0,0-20-16 0,0 20 7 16,0-19-33-16,0 19 20 0,0-19-46 0,0 19 34 0,0 0-49 16,0 0 52-16,0 0-18 0,0 0 35 0,0 0-13 0</inkml:trace>
  <inkml:trace contextRef="#ctx1" brushRef="#br0" timeOffset="-95772.3">3439 7989 78 0,'0'0'21'0,"0"0"9"0,0 0-16 0,0 0 17 0,0 0-13 15,22 0 16-15,-22 0-2 0,0 0-3 0,0 17-14 16,0-17 12-16,0 0 0 0,21 0-14 0,-21 0 10 16,0 0-12-16,0 21 9 0,0-21-4 0,17 0-10 0,-17 19 4 15,0 0 1-15,0 0-2 0,0-19-5 0,20 39 4 16,0-21-2-16,-20 1-3 0,17 21 0 0,-17-22-1 0,20 1-3 15,-3 19 0-15,-17 19 6 0,18-38-1 0,2 39-1 0,-20-20-12 16,23-19 1-16,-23 1-3 0,0 17-19 0,17 2-11 0,-17-20 15 16,20 0-5-16,-20 1-47 0,0-2 35 0,20 2-45 15,-20-2 20-15,0 1-10 0</inkml:trace>
  <inkml:trace contextRef="#ctx1" brushRef="#br0" timeOffset="-95588.95">3654 8179 27 0,'0'0'5'0,"0"0"0"0,0 0-3 0,0 0 0 0,0 0-1 16,0-19 0-16,0 19-1 0,0 0 1 0,0 0 0 0,0 0-1 0,0 0 0 16,0-19 1-16,0 19-1 0,0 0 0 15,0 0-2-15,0 0-4 0,0 0-32 0</inkml:trace>
  <inkml:trace contextRef="#ctx1" brushRef="#br0" timeOffset="-95072.61">3461 7548 82 0,'0'0'32'0,"0"0"0"15,-22 0 9-15,22 0-19 0,0 0 16 0,0 0-12 16,0 0-16-16,0 0-2 0,0 0 7 0,0 0-8 0,0 0 8 15,0 21-1-15,0-21-1 0,0 0-7 0,0 18 5 16,0 0-7-16,0 3 4 0,0-2-5 0,0-1 3 0,22 21-2 16,-1-39-2-16,-21 57 2 0,17-39-2 0,-17 3 0 0,20 36 0 0,0 0 1 15,-20-18-1-15,17 16 0 0,3 4-2 0,-3-1 4 16,1-40-3-16,2 41 3 0,-20-41 1 0,23 1 1 16,-23 0-1-16,17-19 0 0,-17 19-2 0,0-19 0 15,20 0 2-15,-20 0-3 0,0 0 0 0,0-19-1 0,20 19 2 0,-20-19 1 16,17 0 0-16,-17 19-2 0,20-18 1 0,-20 18 0 0,0-21 2 15,17 2-1-15,3 19 1 0,-20 0-1 0,18 0-1 16,-18 0 3-16,23 0-2 0,-6 19 0 0,-17 20 0 0,0-20-2 16,0 0 0-16,0 0 2 0,0 0-4 0,0 1-1 15,-17-2 5-15,17 22-5 0,0-40-1 0,-23 0 2 0,5 18-12 16,18 1 3-16,-20-19-14 0,20 19 11 0,-17-19-23 0,-3 0 16 16,20 0-3-16,-17 19 3 0,17-19-29 0,-20 0 0 0,20 0 21 0,0-19-24 15,-20 19 2-15,20 0 28 0,0-19-16 0,0 19 24 0,0 0 1 16,20-19-3-16,0 19 3 0,-20-18-1 0,0 18-18 15</inkml:trace>
  <inkml:trace contextRef="#ctx1" brushRef="#br0" timeOffset="-94605.58">4015 7912 88 0,'0'0'0'0,"0"0"39"15,0 0-21-15,0 0 20 0,0 0 4 0,0 0-22 0,0 0 34 16,0 0-22-16,0 0-19 0,0 0 12 0,0 0-1 15,0 0-2-15,20 19-13 0,-20 1 7 0,0-20-8 16,20 0-1-16,-3 38 3 0,3 0-4 0,-20-38-1 0,17 38-1 0,-17-19-2 16,20 20 3-16,-20-2-2 0,20-18-1 0,-5 20 0 0,5 18-2 15,23 0 8-15,-43-38-3 0,37 39-4 0,-37-1-12 16,20-19 0-16,-20 20-21 0,17-20-19 0,-17-18 18 0,20 36-51 16,-20-37-17-16,0 2 54 0,0-3-43 0,0-18 42 15</inkml:trace>
  <inkml:trace contextRef="#ctx1" brushRef="#br0" timeOffset="-94405.43">4072 7969 109 0,'0'0'33'0,"0"0"-5"0,0-18 11 0,0-21 5 15,0 20 1-15,0 0-10 0,0 0-20 0,0-2 12 0,0 21-14 16,20-36 14-16,-20 36-5 0,17 0-13 0,3 0 6 16,-20-21-7-16,0 21-1 0,20 0 10 0,-20 21-5 0,15-21-1 15,5 19-6-15,-20-2 1 0,23 4 0 0,-23-2-5 0,20 0 1 16,-20 19 0-16,17-18-1 0,-17 35 2 0,0-34-1 0,0 17-3 15,0-19 0-15,0 0-2 0,0 38-12 0,0-57 2 0,0 40-2 0,0-22-23 16,0 1 15-16,-17 0-35 0,-3-19 22 0,20 0-7 0,-23 0-58 16,3 0 4-16,5-19 44 0,15-18 6 0</inkml:trace>
  <inkml:trace contextRef="#ctx1" brushRef="#br0" timeOffset="-94239.02">4339 7397 126 0,'0'0'34'0,"17"0"16"0,-17 0-27 0,43 0 15 15,-43 17-20-15,17-17 23 0,3 20-20 0,-20 0-1 0,37 17 12 16,-37-37-20-16,20 57 11 0,-2-36-16 0,19 93 17 0,-14-76-16 16,-23 0-3-16,17 58 3 0,-17-58-5 0,0 0-1 0,20 37 7 0,-20-35-7 15,-20-2-2-15,20 1 0 0,0 38 3 0,-17-40-2 0,-6 98-19 16,3-79-21-16,3-37 5 0,-1 38-61 0,-2-38 34 16,3-19-4-16,-3 39-48 0,20-39 28 0</inkml:trace>
  <inkml:trace contextRef="#ctx1" brushRef="#br0" timeOffset="-85455.08">15918 9937 71 0,'0'0'13'0,"0"0"8"0,0 0-10 16,0 0 53-16,-17 0 17 15,17 0-12 1,0 0-49-16,0 0-12 0,0 0 39 16,0 0-34-1,0 0 16-15,0 0 6 32,0 20-14-17,0 76-10 1,0-1-11-1,17-38-4 1,6-37 5-16,-23-20 0 0,0 18 1 16,20 1-3-16,0-19 4 15,-3-19 5 1,20-76-6 0,3 0-1-1,-40 95-1-15,15-58 2 0,48-38-2 16,-63 96 1-16,17 0 0 0,-17-18-2 15,20-3 0-15,0 21 2 0,-3 58-1 16,-17-58 0-16,20 135 4 16,-20-117-2-16,18 97-4 15,-18-76 13 1,17-39-8 0,6-20 10-1,-3 1-13-15,-20 0 0 0,0 19 0 0,17-38 1 0,3-1 1 16,55-56 3-1,-75 95-4-15,60-19 16 16,-43 38-8-16,-17-19-7 0,40 58 6 16,-40-40-6-16,55 97 1 15,-55-76-2-15,37 37-6 16,-37-38-6-16,23 0-94 16,-23-18 78-16,17-20-241 15,-17 0 72 1</inkml:trace>
  <inkml:trace contextRef="#ctx1" brushRef="#br0" timeOffset="-84971.68">17087 10129 74 0,'0'0'15'0,"0"0"15"0,0 0 85 15,0-20-65 1,0 20-22-16,0-19-13 0,-17 0 85 15,17 19-88-15,-43 0 49 16,-31 0-18 0,56 0-39-16,-59 58 17 15,20 56-19 17,74 0 1-17,0-94-2-15,-17-20-1 0,100 38 0 16,-82-38 1-16,36-95-1 15,46-172 11 1,-100 246-14-16,21 3 1 0,-21-59-9 16,-58 0-91 15,58 77 51-31,0 21 31 0,-20 55-142 16,20-1 47-1,0-17-5-15</inkml:trace>
  <inkml:trace contextRef="#ctx1" brushRef="#br0" timeOffset="-84638.53">17259 10014 71 0,'0'0'88'0,"0"0"-60"0,-17-19 150 31,17 0-148-31,0 19-16 0,0 0-2 0,0-19 26 16,0 19-31-16,0 0 48 15,0 19-51-15,0 76 23 16,0-76-25-16,0-19-4 0,0 39 4 0,0 37-2 16,0 20 5-1,0-58-2-15,38 0 11 16,-18-38-13-16,34-57 9 16,23-115 15-1,-56 133-25-15,16-94 10 16,-17 114-14-16,-20-1-1 0,0 1-8 15,17 0-8-15,-17 19 13 0,0 0-3 0,0-18-57 16,0 36 1-16,20 20-135 16,-20 1 128-1,17 38-75-15</inkml:trace>
  <inkml:trace contextRef="#ctx1" brushRef="#br0" timeOffset="-83738.63">17988 9688 94 0,'0'0'24'0,"0"0"1"0,0 0-1 0,0 0 70 0,0 0-72 16,0 0 16-16,-20 0-8 0,20 0-18 0,0-18 16 15,0 18-19-15,-23 0 31 16,23 0-34-16,0 0 7 0,0 0-1 0,-20 0 6 15,20 0-12-15,0 0 25 16,-15 0-22-16,15 39 15 16,-20-2-17-16,20 40-3 15,0-77-4-15,0 153 6 16,0-134-6-16,0 39-3 0,0-40 0 16,0 97-2-16,0-58 3 0,0 1 3 15,0 56 1-15,35 20-1 16,-35-114 1-16,0-20-2 15,0 18-1-15,20-18 0 0,-20 19 2 0,43-38-2 16,-43 19 1-16,57-114-1 16,-40 95 1-1,20-38 2-15,-19 17-1 0,5 22 2 16,-3-20 0-16,-20 38-1 0,17 0 0 0,-17-20 0 16,57 1 14-16,-57 38-14 15,0-19-1-15,37 58 14 16,-37-20-11-16,0 0-1 0,0 1 0 15,-74 18 4 1,54-39-5-16,3-18-2 0,17 20 1 0,-43 0-2 0,-29-2-18 16,-5-18-32-1,77 0 13-15,-23 0-6 0,3-18-7 0,5 18-11 16,15 0 26-16,0 0-43 0,0 0-8 0,0 0 45 0,0 0-19 16,0 0-3-16</inkml:trace>
  <inkml:trace contextRef="#ctx1" brushRef="#br0" timeOffset="-81804.71">19496 10225 38 0,'0'0'19'0,"0"0"-9"0,0 0-4 0,0 0 8 0,0 0-5 16,0 0 0-16,0 0 65 16,-18 0-52-16,18 18-10 0,0-18 0 0,0 0 0 0,0 0 11 15,0 0-2-15,-20 0 0 0,20 0 12 16,0 0-22-16,0 0 11 0,0 0-2 0,-20 0 1 0,20 0 3 16,0 0-10-16,0 0-7 0,0 0 27 15,0 0-29-15,0 0 4 0,0 0-5 16,-17 0 0-16,17 0 6 0,17 19 3 15,-17-19-10-15,20 0 4 16,0 0 3-16,-20 0-8 16,38 0 3-16,-38 0-4 0,0 0-1 0,17 0 3 15,20 19 5 1,-20-19-5-16,-17 0-1 0,23 0-1 0,-3 0 1 0,-20 0-2 0,0 0 1 16,38 20-2-1,-18-20 0-15,-20 0-1 0,0 0-3 0,0 0-8 0,0 0 2 0,0 0-16 16,0 0 10-16,0 19-25 0,-20-19-91 15,20 0 86-15,0 0-5 0,-38 19-178 16</inkml:trace>
  <inkml:trace contextRef="#ctx1" brushRef="#br0" timeOffset="-81021.36">20224 10032 64 0,'0'0'30'0,"0"0"-14"16,0 0 0-16,0 0 18 0,0 0-17 0,0 0 0 0,0 0 13 0,0 0-3 15,0 0-4-15,0 0-1 0,0 0-11 0,0-18-1 16,0 18 14-16,0 0-14 0,-20 0 1 0,20 0 4 0,0 0-4 16,0 0 11-16,0 0-10 0,0 0-6 15,0 18 8-15,0-18-8 0,0 21 0 0,0-21 1 0,0 18-3 16,0 78 16 0,0-77-18-16,0 0-1 0,0 38 5 15,0-38-5-15,0 1 1 0,-20 18 0 0,20-20-1 0,0 59-1 16,0-77 0-16,0 95-1 15,0-55-2-15,-18-3-6 0,18-37 3 0,0 39-23 16,0-21 1-16,0 1-11 0,0 0-14 0,0 1-17 16,0 0-11-16,0-20 41 0,0 0 6 0,0 0 7 0,18 0-53 15</inkml:trace>
  <inkml:trace contextRef="#ctx1" brushRef="#br0" timeOffset="-80521.83">20720 10090 68 0,'0'0'61'0,"0"0"-10"0,0 0-25 0,-23 0 21 0,23 0-8 16,-35 0 34-1,35 0-66-15,-57 19 26 16,37 1-31-16,-17 56 14 15,-6 20 4 1,43-77-17-16,0-19 3 0,0 19-2 0,0 39 5 16,0-21-6-16,0-17-1 0,0-1 1 15,0 19 1-15,0-38-3 0,63 95 4 16,-46-75-4-16,-17-1-1 0,20 18 3 16,-3 22 4-16,3-41-4 0,-20 20 1 0,0-38-2 15,20 78 8-15,-20-60-8 0,0-18 1 0,0 18-2 0,0 2 2 16,0-2 0-16,0 2-1 0,0 0-2 0,-40 37 6 15,23-57-5 1,17-20 0-16,-57-17-4 0,57 17 0 16,-20 0 1-16,20-18-4 0,-23 20 4 0,5-40-1 0,18 1 2 0,-17 20 1 15,17-22 0-15,0 3 2 0,0-1 0 0,0-1-1 16,17 38 0-16,1-37 1 0,-18 20 0 0,23-3 1 16,17-16-1-16,-23 17 1 0,3 2 0 0,17-40 4 15,-37 58-7-15,55-115 0 16,-32 134 0-16,-23-19-2 0,0 0-2 0,20-1-4 15,-20 20 1-15,-20 0-12 0,-3-19-45 16,23 19 46-16,-55 0-169 16,55 0 104-16,-20 0 47 0,20 19 9 0,-17 1-61 0</inkml:trace>
  <inkml:trace contextRef="#ctx1" brushRef="#br0" timeOffset="-79154.43">21141 11103 31 0,'0'0'12'0,"0"0"-1"0,0 0-6 0,0 0-2 16,0 0-1-16,0 0-1 0,0 0 0 0,0 0 3 16,0 0-3-16,0 0-1 0,0 0 1 0,0 0 0 15,0 0-1-15,0-20 3 0,0 20-3 16,0 0 1-16,0 0 0 0,0 0 1 0,0 0-2 0,0 0 1 0,0 0 0 15,0 0 1-15,0 0-1 0,0 0 2 0,0 0 0 16,0-18 0-16,0 18 2 0,0 0 2 0,0 0 2 16,0 0-3-16,0 0 8 0,0 0-1 0,0 0-7 0,0 0 16 15,0 0-18-15,0 0 1 0,0-19 4 16,0 19 1-16,0 0 3 0,0 0-6 0,0 0 1 0,0 0 0 16,0 0 11-16,0 0 0 0,0 0 0 0,0 0-9 15,0 0 0-15,0 0 9 0,0 0-10 0,0 0 7 0,0 19-5 16,0-19-6-16,0 18-1 0,-20-18 5 0,20 20-6 0,0 0-1 0,0-20 1 0,0 38-1 15,-20-20-1-15,20 1-1 0,0 1 0 0,0-1-1 0,0-1-2 16,-17 2-11-16,17 0-1 0,-23-2-26 0,23-18 13 0,-20 20-36 16,20-2-7-16,0-18 36 0,0 0 5 0,-17 18-51 15</inkml:trace>
  <inkml:trace contextRef="#ctx1" brushRef="#br0" timeOffset="-78304.34">21904 10071 92 0,'0'0'0'0,"0"0"46"0,0 0-1 0,0 0-4 15,0-18-3-15,0 18-7 0,0 0-3 0,0-21-2 16,0 21-13-16,0 0 6 0,0 0-2 0,0 0-9 16,0 0 8-16,0 0-2 0,0 0-6 0,0 0-1 0,0 0 9 0,0 0-10 15,0 0 9-15,0 0 2 0,0 21-10 0,0-21 6 16,0 37-6-16,0-37-6 0,0 39 5 0,-18-20-5 0,18 0-1 16,0 0 1-16,-20 20 2 0,20-21-2 0,-20 20 1 15,20-38-1-15,0 39-2 0,-17-2 1 0,17 3-2 0,-20-22-9 16,20 21-7-16,-23-20 6 0,23-1-1 0,0 2-5 0,-17-2-27 15,17 22 15-15,0-22-45 0,0 1 28 0,-17 1-58 0,17 17 20 16,0-37 1-16</inkml:trace>
  <inkml:trace contextRef="#ctx1" brushRef="#br0" timeOffset="-78070.83">21978 10339 82 0,'0'0'0'0,"0"0"77"0,0 0-55 15,0 0 0-15,0 0 0 0,0 0 19 0,0 0-6 0,0 18-21 16,0-18-1-16,-20 20 8 0,20-20-12 0,0 20 2 0,0 17-4 16,0-17-4-16,0 17-1 0,0-17 0 0,0-20-1 15,0 18 1-15,0 2-1 0,0 0 0 0,0-2-1 0,20-18 0 16,-20 0 1-16,0 0 1 0,0 0-1 0,23 0-1 16,-23-18 0-16,0 18-2 0,0-20-7 0,0 0 0 0,17 2-5 0,-17-2-25 15,0 2-19-15,0-21-10 0,0 2 2 0,0-21 5 16,0 39-5-16</inkml:trace>
  <inkml:trace contextRef="#ctx1" brushRef="#br0" timeOffset="-77821.83">21732 9995 61 0,'0'0'12'0,"0"0"-1"0,0 0 14 0,-18 0 21 0,-2 0-13 16,0 0 1-16,20 0-17 0,-17 19 15 0,17-19-4 0,-20 0-17 16,20 0 11-16,-23 0-11 0,23 18 0 0,0-18-2 0,-20 0-1 15,20 0 4-15,0 0-6 0,-14 0 3 0,14 21-5 0,-20-21 2 16,20 18 0-16,-20-18-3 0,20 0-2 0,-18 0 0 0,18 19-1 15,0-19 0-15,0 0 1 0,0 0-2 0,-20 0 2 0,20 0 0 16,0 0 1-16,0 0 1 0,0 0-2 0,0 0 0 0,0-19-1 16,20 1 2-16,-20-21 3 0,0 39-3 0,0-19-1 0,0-19 1 15,0 18-1-15,0-18 3 0,0 20-3 0,0-21 2 0,0 20-2 16,0 19-1-16,0-19-1 0,0-1 1 0,0 20 1 0,0 0-1 16,0 0-2-16,0 0 0 0,0 0 1 0,0 0 1 0,0 0-3 0,0 0-2 15,-20 39-11-15,20-39 5 0,0 19-4 0,0-1-26 0,0 21-14 16,0-20 23-16,0 0-4 0,0 1 0 0,0 37-32 0,0-39 42 0,20 21-18 15,-20-20-13-15</inkml:trace>
  <inkml:trace contextRef="#ctx1" brushRef="#br0" timeOffset="-77521.42">22076 10377 90 0,'0'0'0'0,"0"0"76"16,0 20-34-16,0-2-5 0,0-18-21 0,0 39 12 0,0-20-5 15,0-1-4-15,0 2-11 0,0-2 8 0,20 2-9 16,-20 0 8-16,0-2-8 0,0 1 10 0,0-19-8 0,0 20 9 16,17-20-1-16,-17 0-3 0,0-20-2 15,20 1-1-15,-20 19-6 0,0-58 9 0,17 58-12 0,-17-38 1 16,0 20-2-16,23-1 1 0,-23-1-2 0,37 1 0 0,-37 1 1 15,20-2-4-15,-20 0-5 0,18 2-7 0,-18 18 4 16,20-19-23-16,-3 19-19 0,-17-19 20 0,0 19-50 16,20 0-13-16,-20 0 15 0,0 0 46 0,0 19-23 0</inkml:trace>
  <inkml:trace contextRef="#ctx1" brushRef="#br0" timeOffset="-77121.79">22554 9823 135 0,'0'0'53'0,"0"0"34"0,0-19-27 0,0 19-38 0,0-20 15 15,-22 20-4-15,22-19-6 0,0 19-16 0,0 0-2 0,0 0 6 16,0 0-9-16,0 0 2 0,0 0 6 0,0 0-9 15,0 19 3-15,0 1-6 0,0 18 3 0,0-38-4 0,0 39 0 0,0-2-1 16,0-18 1-16,0 39 4 0,0 0-5 0,0-21-2 16,0 40-1-16,0-19 2 0,0 56-1 15,0-76 4-15,0 39-1 0,0-58 0 0,0 37-1 0,0-36 0 0,0 0 1 16,0-2 2-16,0-18-2 0,0 0 1 0,0 19-2 0,0-19 1 0,22 0 0 16,-22 0 0-16,0 0 0 0,0-19 2 0,21 1 0 0,-21 18-1 15,17-20 2-15,3-18-1 0,-20 0-2 0,20 38 1 0,-20-39-1 0,17 20 0 16,3-19 1-16,-3 18-1 0,-17 2 0 0,18-1 0 15,-18 19-2-15,0-19 4 0,22 19-3 0,-22 0 1 16,0 0 0-16,0 0 1 0,0 0-1 0,0 19 0 0,0 0 0 16,0-19-1-16,-22 38 1 0,4-18-6 0,18-2-2 15,0-18-6-15,-37 19-21 0,20 1-16 0,-23-1-21 0,23-1-24 16,17-18 41-16,-21 0-56 0,-1 0 32 0,1 0 8 16</inkml:trace>
  <inkml:trace contextRef="#ctx1" brushRef="#br0" timeOffset="-76087.08">23050 10262 61 0,'0'0'33'0,"0"0"15"0,0 0-4 0,0 0-22 0,0 0 23 15,0 0-23-15,0-19 16 0,-20 19-7 0,20 0-8 16,0 0-12-16,0 0 7 0,0 0 0 0,0 0-9 0,0 19 4 16,0 20-4-16,0-39-5 0,0 38-1 0,0 20 4 15,0-40-5-15,0 1-1 0,-17 38 3 0,17-37-3 0,0 56 0 16,0 0 0-16,-20 20-3 0,20-20-8 0,0-36 1 16,0 34-16-16,-17-16-13 0,17-39 11 0,0 1-5 0,0 37-48 0,0-37-11 15,0 18 22-15,0-20-17 0</inkml:trace>
  <inkml:trace contextRef="#ctx1" brushRef="#br0" timeOffset="-75888.01">23013 10377 91 0,'0'-20'79'0,"0"2"-16"16,0 18-35-16,0-38 24 0,17 18-8 0,-17-18-25 16,0 20 15-16,20-2-4 0,-20 20-19 0,18-19 10 15,-18 19-6-15,23 0-6 0,-23 0-6 0,0 0 0 0,17 0 3 0,-17 0 2 16,20 0 1-16,-20 19-5 0,20 1 4 0,-20-2-6 0,17 1 2 15,-17 0-2-15,0 20 0 0,0-20-1 0,20 19 1 0,-20 39 0 16,0-58-2-16,0 19-1 0,-20-20-3 0,20 22-11 16,-17-22-16-16,-3 21-17 0,20-20-21 0,-20-1 25 15,3 1-65-15,17-19 1 0,-23 0 68 0,23 0-43 16</inkml:trace>
  <inkml:trace contextRef="#ctx1" brushRef="#br0" timeOffset="-75570.7">23240 9364 79 0,'0'0'70'0,"0"0"-50"0,0 0-1 0,0-20 20 0,0 20-20 0,17-18 18 15,-17 18-5-15,0 0-16 0,23 0-1 0,-23 0 0 0,0 0 0 0,20-19 9 16,-20 19-4-16,20 0-11 0,-3 0 8 0,3 19-3 15,-3-19-2-15,3 18-2 0,0-18-5 0,-5 20 3 0,28 18 3 16,-43-38-5-16,20 38 0 0,37 38 7 16,-57-36-10-16,17 36 5 0,21 1 0 0,-21 18-2 15,6 0-1-15,-23 1 2 0,20-1-5 0,-20 20-6 16,0-58 1-16,-20 1 5 0,20 95 1 0,-23-115-3 0,6 57 2 16,-1-38-1-16,-2 21-2 0,-17-41 0 0,37 2-2 0,-37 37-8 15,17-38 0-15,20-20-3 0,-23 2-3 0,-12 37-29 0,15-37-16 0,0-20 25 16,3 19-5-16,-3-1-51 0,-17-18-1 0,37 20 57 15,-43-20-11-15,26 0-6 0</inkml:trace>
  <inkml:trace contextRef="#ctx1" brushRef="#br0" timeOffset="-74848.66">21158 9632 52 0,'0'0'0'0,"0"0"27"0,0 0-19 0,0 0-1 0,0 0 8 0,0 0 1 16,0 0-8-16,0-20 7 0,20 20-8 0,-20 0 5 16,0 0 0-16,0-18 1 0,0 18 1 0,0 0-7 15,0 0 7-15,0 0 3 0,0 0 4 0,0 0-9 0,0 0 0 16,0 0 14-16,0 0-13 0,0 0-2 0,0 0 1 0,0 0 9 0,0 18-11 15,0-18 8-15,0 0-11 0,0 20 7 0,0-20-8 16,0 19 6-16,0-19-6 0,-20 37 2 0,20-16-3 0,0-2-1 16,-17 18 1-16,17 2 2 0,-20-20-5 0,20 0 1 0,0-1-3 15,-20 21 4-15,3 38 3 0,17 0-3 0,-23-1-6 16,3-38 0-16,3 38 5 0,17 1-2 0,-18 0 1 16,-2-40-1-16,20 40 1 0,-17-39-1 0,17 39 1 0,0-2-2 15,0-35 1-15,0 16 4 0,0-18-2 0,0 2-1 0,0 16 3 16,0 20 2-16,0-37-2 0,17 94 11 15,3-75-12-15,-2-20 1 0,-18 0-1 0,37 0-1 16,-14-20-1-16,-6 3-1 0,3 16 0 0,0-17 0 16,-3 0-1-16,21-20 1 0,-18 18 0 0,-3 1-1 0,6-19 0 15,-23 19-1-15,37-19-1 0,-17 0 0 0,-20 0 1 0,37 0-7 16,-19 0 2-16,19-19-12 0,-37 19 6 0,40-19-4 0,-20 1-26 16,17 18-18-16,21-40-119 0,-38 22 79 15,14-1 33-15,-34 19 12 0</inkml:trace>
  <inkml:trace contextRef="#ctx1" brushRef="#br0" timeOffset="-74067.83">23968 10931 107 0,'0'0'36'0,"0"0"-1"0,0 0 24 0,0 0-35 0,0 0-1 0,0 0 20 16,0 0-22-16,0 0 16 0,0 0-22 0,0 0 10 0,0 18-14 15,0-18-1-15,0 20 11 0,0-20-12 0,17 20 5 0,-17-2-7 0,0-18-2 16,0 39 6-16,0-20-1 0,0-1-7 0,0 2 1 0,0 0-1 16,0 18 2-16,0-1-2 0,0-37-1 0,-17 39 0 0,17-1-2 15,-37 38-25-15,16-37 12 0,4-2-24 16,-3-17-20-16,20 0 21 0,-20-2-58 0,20-18 37 0,-17 19-49 15,-6-19 66-15,23 19-40 0</inkml:trace>
  <inkml:trace contextRef="#ctx1" brushRef="#br0" timeOffset="-72970.86">25264 9709 85 0,'0'0'51'0,"0"0"-30"0,0 0-1 16,0 0 18-16,0 0-21 0,0 0 18 0,0 0-1 0,0 0-22 15,0 0 12-15,0 0 2 0,0 0-2 0,0 0-15 16,0 0 10-16,0 0-11 0,0 0 5 0,0 0-3 0,0 0 0 15,0 0 1-15,0 19-4 0,0-1 3 0,0-18-5 16,-15 0-2-16,15 19 6 0,0 20 0 0,0-39-6 0,-20 38 3 16,0 1 2-16,20-21-3 0,0 1 0 0,-54 58 4 15,14-19-6-15,-1-2-3 0,24-36 0 0,-20 37-1 0,17-38 1 16,-17 38-1-16,17 1 0 0,2-39-2 0,-5-1-2 0,6 22-16 16,-3-22-15-16,20 21 10 0,0-39-45 0,0 19 23 15,0-1-67-15,0-18 55 0,0 0 11 0,0 0-16 0</inkml:trace>
  <inkml:trace contextRef="#ctx1" brushRef="#br0" timeOffset="-72703.55">25229 10129 146 0,'0'0'43'0,"0"0"22"0,-20 0-15 0,3 0-10 0,-3 19-10 15,20-19-17-15,0 0-2 0,-17 19 10 0,17 0-5 16,-20-19-10-16,20 39 2 0,0-21-3 0,-20 1 0 0,20 0-2 16,0 1 0-16,20-20-2 0,-20 19 1 0,20 0 0 15,-3-1-1-15,3 2 2 16,-3-20-3-16,-17 0 1 0,0 0-2 0,0 0-5 16,0 0-1-16,20-20-13 0,-20 20-12 0,0-18 10 15,0 18-2-15,0-38-104 0,0 18 56 0,0 1 11 16,-20 19 40-16,20-19-13 0,-17 1-13 0</inkml:trace>
  <inkml:trace contextRef="#ctx1" brushRef="#br0" timeOffset="-72413.19">24811 9670 89 0,'0'0'20'0,"0"0"18"0,0-19-2 0,-20 19-18 16,20 0 20-16,-21-19 0 0,4-1-3 0,17 20-20 15,-23-18 13-15,3-2-1 0,20 20-14 0,-17 0-1 0,17-18 6 16,-17 18 0-16,-3 0-9 0,20 0 1 0,-17 0 7 0,17 0-9 15,-20 18 6-15,20 2 2 0,-21 18-2 0,21 0-9 0,0-38-1 16,0 39 3-16,0-2 2 0,0-18-6 0,0 0 3 16,21 1 1-16,-21-1-2 0,37-19 28 15,-17 0-29-15,-20 0-1 0,0-39 6 0,17 39-7 16,-17-38-1-16,17 20 3 0,-17-1-2 0,0-20 1 0,0 20 1 16,0 19-3-16,0-57 3 0,0 57-3 15,0-20 0-15,0 20-1 0,-17-18 2 0,17-1-2 0,-17 19-3 0,17-21-5 16,-20 21-4-16,20 0-5 0,-17 0 5 0,17 0-14 0,-20 58-79 15,20-20 50 1,0 1-10-16,0-2 27 0,20 3-49 0,-20-3-5 16,17 2 26-16,3-20 1 0</inkml:trace>
  <inkml:trace contextRef="#ctx1" brushRef="#br0" timeOffset="-71886.92">25820 10167 95 0,'0'0'64'0,"0"0"-2"0,-17 0-33 0,17-19 21 0,0 19-10 16,0 0-22-16,-21 0 13 0,21-19-6 0,-17 19-2 16,17 0-13-16,-20 0 11 0,3-20-6 0,17 20-10 15,-20 0 7-15,20 0-1 0,-20 0-6 0,20 0 3 0,-17 20 2 16,17-20-8-16,-23 19-1 0,23-19-2 15,0 19 3-15,0-19-1 0,-20 38 3 0,20-18-3 0,0-2-1 16,0 1 1-16,0 0 2 0,0-19-2 0,0 20 1 0,0-1-2 16,20-19 4-16,-20 19-1 0,0-19-2 0,23 0 0 0,-23 0 0 15,17 0 5-15,-17 0 0 0,20-19-3 0,0 19-1 16,-20-39 0-16,54-37 27 16,-54 57-28-16,21-58 15 15,-4 58-15-15,-17 19 3 0,0-19 1 0,0 19-4 16,0 0 4-16,0 0 2 0,0 19-1 0,0-19-9 0,0 39 2 15,0-20 3-15,0 0-4 0,0 19 3 0,0-38 0 0,0 38 0 16,0 0-1-16,23-38 0 0,-23 58-10 0,0-20-6 0,0-18 3 16,17-2-20-16,-17 21 10 0,0-39-34 0,0 37-15 15,0-37 27-15,20 38-67 0,-20-18-15 0,20-20 78 0,-20 20-48 16</inkml:trace>
  <inkml:trace contextRef="#ctx1" brushRef="#br0" timeOffset="-71520.38">26181 9250 75 0,'0'0'35'0,"0"0"3"0,0 0 1 0,0 0-18 0,0 0 17 15,0 0-5-15,0 0-18 0,0 0-2 0,0 0-1 0,0 0-1 16,0 0 7-16,0 0-9 0,0 0 6 0,0 0-6 0,0 0 21 16,0 18 10-16,0-18-20 0,0 20 1 15,0-1-5-15,0 0-8 0,0-19 1 0,0 38 7 16,0 20 7-16,0-20-10 0,0 0-2 16,0-38-5-16,20 58 2 0,-20-20-2 0,0 38 2 0,0 38-3 15,0 59 1-15,0-77-5 16,0-59-3-16,0 40 0 0,0 113-1 15,0-113-2-15,0-20-2 0,0 1-8 16,0-20 5-16,0-19-5 0,0 20-21 0,0-39 14 0,-20 37-31 16,20 2 21-16,0-19-49 0,0-2-28 0,0 1-3 0,0 0-7 15</inkml:trace>
  <inkml:trace contextRef="#ctx1" brushRef="#br0" timeOffset="77375.47">16282 11925 16 0,'0'0'15'0,"0"0"-5"0,0 0-7 0,0 0 9 16,0 0-10-16,0-19 4 0,0 19-1 16,0 0 0-1,0 0-3-15,0 0 4 16,0 0-1 0,0 0-5-1,0 0 0-15,0 0 2 0,0-19 14 16,0 19-12-16,0 0 3 15,0 0 19 1,0 0-7 0,0 0-18-16,0 0 1 0,-17 0 2 15,17 0-4-15,0 0 1 0,0-20 12 16,0 20 23 0,0-19 2-1,0 19-31-15,-18 0-1 0,18 0-3 0,0 0 6 16,-20 0 23-1,20 0-27-15,0 0 23 16,-17 0 7 0,-3 0-14-1,20 0-18-15,-37 39 16 32,17-20-15-32,-38 57 2 15,38-18-2 16,20-20-4-31,35-1 5 32,-15-16-1-17,-20-21-2-15,23 0-3 0,14 18 4 16,-17-18-2-16,17 37 5 16,-37-37-4-16,20 59 13 15,-20 36-7 1,-20-77-7-1,20-18-1-15,-17 21-1 0,-3-21-27 16,-17 0-40 0,37 0 30-16,-20 0-192 15,40 0 111 17</inkml:trace>
  <inkml:trace contextRef="#ctx1" brushRef="#br0" timeOffset="78180.33">16686 11925 43 0,'0'0'24'0,"0"0"-19"0,0 0 20 16,0 0-10-16,0 0 19 0,0 0-6 15,0 0-18-15,-17 0 54 16,17 0-55-16,-23 0 58 16,6 0-11-1,17 0-49-15,-20 39 16 16,20-21-21-16,-18 1 1 15,18 0 6-15,0 19-4 0,0 19-2 16,0-18 0-16,0-39-3 0,18 96 1 16,-18-78 0-16,60 40 7 15,-60-58-8-15,57 0 15 16,-57 0-14 0,37-58 3-16,-19 20-1 15,-18 38-1-15,0 0-1 0,0-18 1 0,20-21-2 16,-20 2 1-16,17-21 4 15,-17 58-3-15,0-38 9 16,0 38-10-16,-17 56 26 16,17-56-24-16,0 154 11 15,0-154-14-15,0 113 3 16,17-92-2-16,0 55-3 16,-17-56 1-16,0-20 0 0,43 55-49 15,-23-55 18-15,-3 21-127 16,3-21 119-16,-20-21-2 0,18-16-172 15</inkml:trace>
  <inkml:trace contextRef="#ctx1" brushRef="#br0" timeOffset="79224.23">17242 11409 65 0,'0'0'26'0,"0"0"2"0,0 0 18 0,0-19 49 31,0 19-76-31,-20 0 21 16,20 0-24-16,0 0 23 15,0 0-27-15,0 0 6 0,0 0-3 16,0 0 16 0,0 0-28-16,0 19 20 15,-23-19-18 1,23 18 6-16,0 40 3 16,0-39-11-16,0-19-1 0,0 39 6 15,0-39-7-15,0 56 12 16,0-36-10-16,0 76 4 15,0-1-2 1,0-76-3-16,0 58-2 16,23 37 6-1,-23-76-3 1,0 19-4-16,0-57 2 16,0 58-1-1,0-40 1-15,0 3 0 16,0 54 1-1,0-54-1-15,0-3 0 16,0-18 1-16,0 19 0 16,0-19-1-16,0 0-2 0,0 18 2 0,0-18 1 15,0 21 0 1,0-21-2-16,0 0-2 16,0 0 4-1,0 0-1 1,0 0 0-1,0 0-1-15,0-21 1 16,0 3-2 0,0 18 3-16,0 0 0 15,20-19-2-15,-20-20 2 16,0-36 0 0,0 75-3-1,17-76 2 1,4 55-1-16,-1-36-1 15,-20 57 3-15,0-18-2 0,37-21 1 16,-37 39-2-16,17-19 3 0,0 1-2 16,26 18 1-1,-26 114 1 1,-17-1 0 0,0-74-3-16,-40 18 4 15,20-18-6-15,-34 37-25 16,17-57-27-1,16-19-30-15,4 0 24 32,34-37-301-32</inkml:trace>
  <inkml:trace contextRef="#ctx1" brushRef="#br0" timeOffset="79824.55">17870 11562 81 0,'0'0'32'0,"0"0"2"0,0 0-9 15,-17-19 79 1,17 19-82-16,-20-20 28 15,3 20-21-15,17 0-24 16,0 0 41 0,0 0-40-16,0 0 0 0,0 76 21 15,0 173-8 1,0-191-18-16,0 323 4 16,0-305-5-16,0 77 6 15,0-153-5-15,0 19 10 16,17-19-9-16,-17 0 0 15,0 0 2-15,57-151 4 16,21 35-4-16,-21 21 1 16,0 58 1-1,-57 16-5-15,115 2 22 16,-95 38-17-16,17 78 15 16,-74 75-3-1,37-154-17-15,-155 192-81 16,81-190-191-1,31-20 11 1</inkml:trace>
  <inkml:trace contextRef="#ctx1" brushRef="#br0" timeOffset="80628.75">20261 11715 87 0,'0'0'64'0,"0"0"-21"0,0 0-21 0,0-20 70 15,0 20-76-15,0 0 46 0,0-19-41 16,-20 19-11 0,20 0 49-16,-17 0-28 15,17 0-27-15,-40 39 12 16,40-39-12-16,-18 19-2 0,-5 18 4 15,23-37-5-15,-54 154-3 16,-23-1-30 0,77-135 21-16,-78 136-144 15,78-136 122-15,-17 22-39 0,-3 15-81 16,20-34 71 0</inkml:trace>
  <inkml:trace contextRef="#ctx1" brushRef="#br0" timeOffset="81640.92">19934 11390 46 0,'0'-21'54'0,"0"21"-49"16,0-18 26-16,0 18-16 15,0-18 4-15,0 18 26 0,17-20 52 16,-17 2-14-1,0 18-62 1,0 18 5 15,0 2-22-15,0-2-2-16,-17 0 6 16,17 22 10-1,-17-2 0 1,17-18-16-16,-20-2 8 15,20-18-9-15,-17 58 6 16,17-58-4-16,-40 19 3 16,22 18 0-1,18-37-3-15,-20 20-2 16,20-20 1-16,-23 19 3 16,23-19-1-1,0 0-5 1,0 0 4-16,0 0-2 15,0-19 0-15,0 19 2 16,0 0-2-16,61 0 5 31,-4 76 1-15,-57-76-5-16,54 115 10 16,-54-115-10-16,61 115 9 15,-41-20-8-15,0 0 8 16,-40 40-4-1,20-117-8-15,-20 1 2 0,-18 78 2 16,15-60-2-16,6-37-2 0,-57 95-21 16,-27-76-75-1,67-19 14-15,-3-55-164 16,17-4 82 0</inkml:trace>
  <inkml:trace contextRef="#ctx1" brushRef="#br0" timeOffset="82023.47">19759 11198 59 0,'-14'0'40'0,"14"0"-29"0,-20-37 76 15,0 17 8 1,3 2-60-16,17-2-24 0,0 20 72 16,0 76-14-1,17-37-57-15,-17-20-7 16,40 57 17-16,-26-38-13 0,87 210 26 16,-101-209-31-16,20 38 4 15,17 133 8-15,-20-171-11 16,0 170 10-16,-17-132-11 0,23 189 5 15,-23-170-8 1,0-58-1-16,0 0 1 0,0 134 2 0,0-132-6 16,20 36-27-1,-20-76 20-15,38 38-132 16,-18-152-312 0</inkml:trace>
  <inkml:trace contextRef="#ctx1" brushRef="#br0" timeOffset="82457.78">20585 11676 79 0,'0'0'53'0,"0"0"-13"0,-17-19 53 15,17 19-64-15,-20-38 46 16,0 38-27-16,20 0-39 0,0-20-1 16,-23 20 8-16,5 0-10 0,1 0 15 0,-3 20-14 0,3-1 6 15,-20 19-1-15,-3 39 7 16,-18 18-5-16,38-56-10 0,3-1-2 0,-40 249 16 15,94 36-12 1,0-265-2-16,41 19-2 16,-78-59 0-16,20-18-1 0,37-18 3 15,-40-40-1-15,20 20-1 0,81-268 12 16,-118 229-12-16,37-247 9 16,-57 191-35-1,-34 94-91 1,34 59 47-1,0 18-53-15,-3 115-168 32</inkml:trace>
  <inkml:trace contextRef="#ctx1" brushRef="#br0" timeOffset="82674.88">21006 12384 160 0,'0'0'208'0,"0"0"-193"0,-20 0 0 0,20 96 58 15,0-78-64-15,0 0-4 0,-17 116 8 16,-3-56-10-16,0-22 0 16,3 2-2-16,17-20 0 0,-20 0-3 0,-3 0-3 15,-49 58-116-15,52-76 20 0,0-20 41 16,3 0-44-16,-3 0-9 15</inkml:trace>
  <inkml:trace contextRef="#ctx1" brushRef="#br0" timeOffset="83474.82">22210 11753 49 0,'0'0'38'0,"0"0"-28"0,0 0 8 0,0 0-10 15,0 0 105 1,0 18-17 0,-20 3-86-16,20-3 43 15,0-18-30-15,0 0-12 0,-17 38 57 16,17-19-56-16,-40 57 25 16,40-76-32-16,-75 153 11 15,75-134-13 1,-117 192-1-16,100-153-9 15,-3-21 3-15,-18 77-65 0,18-93 47 16,3 55-258-16,17-58 150 16,0-18 70-16</inkml:trace>
  <inkml:trace contextRef="#ctx1" brushRef="#br0" timeOffset="83728.48">22403 12268 120 0,'-21'0'165'16,"21"0"-88"-16,-20 19-36 0,-20 20 29 16,40-39-63-16,-54 58 21 15,54-40-26-15,-38 60 5 16,38-60-6-16,-20-18 0 16,20 58 0-16,0-58 1 0,20 0 6 15,-20 0-7-15,18-21 3 16,2-16-3-16,-3-1 2 0,3-1-5 0,-20 20-2 15,0-38-9-15,17 38 3 0,-17-39-32 0,0-95-170 32,-74 58 1-17,56 95 166-15</inkml:trace>
  <inkml:trace contextRef="#ctx1" brushRef="#br0" timeOffset="84007.54">21694 11638 82 0,'0'0'0'0,"0"0"39"0,-20 0 62 16,20 0-82-16,0 0 14 0,-17 0-5 16,-3 0-4-16,-23 96 54 15,43-59-64-15,0-37-9 0,0 39 5 16,-14-1 3-16,14-19-6 0,0-19-4 16,0 39 6-16,0-39-2 0,14 19-1 0,-14-19 5 0,63 18 24 31,-26-36-11-31,-17-20-10 0,18-20-6 31,-38 39-7-31,0-20-7 16,0 39-2-16,0 0-14 0,0 0 15 0,0 0-1 15,-20 21-190 1,20 35-124 0</inkml:trace>
  <inkml:trace contextRef="#ctx1" brushRef="#br0" timeOffset="84557.98">22956 12058 111 0,'0'0'55'0,"0"0"-2"0,-20 0-26 16,20 0 22-16,0 0-8 0,0 0-8 0,0 0-19 0,-17 0 9 15,17 0-11-15,0 0 8 0,0 0-12 16,-43 0 31-16,43 0-27 0,-18 20-3 16,18-2-5-16,-17-18 1 0,17 40 1 0,-20-22-1 15,20 1-4-15,-17-1 3 0,17 3 0 0,0-3-5 0,0 2-1 0,-20-2 3 16,20 1 1-16,0-19-2 0,0 21 1 0,0-3-1 0,0 58 6 31,0-76-3-31,0 0-1 0,20 0 0 0,-20 0 2 0,0 0 1 16,17-39-3-16,-17 39 2 0,20-37 4 0,-20 19-2 15,35-60 12 1,-35 39-9-16,0 39-7 0,20-18 5 0,-20 18-7 0,0 0 3 0,0-19-4 16,0 19 6-16,0 0-1 0,0 0-2 0,0 0 5 15,0 19-7-15,0-1 2 0,0 21 3 16,0-1-9-16,23-19 4 0,-23 20-1 0,0-20 1 0,0 20-4 16,17-21-9-16,-17 20 6 0,0-18-13 0,0 18-11 0,20-20-9 15,-20 1 15-15,37 58-301 16,-17-57 156-1</inkml:trace>
  <inkml:trace contextRef="#ctx1" brushRef="#br0" timeOffset="84907.45">23509 11715 64 0,'0'0'58'0,"0"-20"-9"16,0 20 2-16,0 0-4 0,0-19 9 16,0 19-40-16,0 0 74 15,0 0-81-15,0 0 23 0,0 0-25 16,0 0-1-16,0 0 8 0,0 0 0 0,0 58 10 15,0-39-19-15,0-19-1 0,0 95 3 16,0-56-2-16,-17-20-3 0,17 39 4 0,0 18-2 16,0-38-4-16,-20 57 1 0,20-38 2 15,-23-19-3-15,23 134 1 0,-20-132-2 0,5 226-81 16,15-228 36-16,0 0-20 16,0-18 25-16,0-20-7 0,0 18-2 0,0-18-3 0,0 40-135 15</inkml:trace>
  <inkml:trace contextRef="#ctx1" brushRef="#br1" timeOffset="110160.18">15769 12230 73 0,'0'0'12'0,"0"-18"8"15,-18 18 3-15,-4-39 17 0,22 20-23 0,-92-39 127 16,-9 2-31 15,30 36-43-15,31 20-44-1,40 0-23-15,-18 0-1 0,18 0 2 0,0 0 6 16,18 0 1-16,2 0-9 0,0 0 2 0,17 0 1 16,-3 0-2-16,293 0 6 15,-272 0-8-15,369 58 11 16,-367-58-10-16,345 76 6 15,-250-57-4-15,266 95 5 16,-263-93 1-16,115-21 1 16,-156 0-23-16,-79 0 12 15,65 0 9-15,-28-21-11 0,-49 2 1 0,54-19-12 16,-60 38 3-16,98-94-203 16,-95 73-150-1</inkml:trace>
  <inkml:trace contextRef="#ctx1" brushRef="#br1" timeOffset="112259.43">16133 13280 50 0,'0'0'20'0,"0"0"-2"0,0 41 33 16,0-41-47-16,0 17 59 15,0-17-31 1,0-17-13-16,20 17 0 0,-20-20-9 0,17-19 49 16,-17 39-52-16,0 0 1 15,0-38 30-15,20 38-29 16,-20-20 16-1,0 20-6-15,-20 20-19 16,20 18 1 0,0 21-3-1,0-42 4-15,0 4 2 16,0-3-5-16,40-57 9 16,-40 39-7-16,55-58 4 15,-55 40-5-15,40-20 3 16,-20 18-3-16,-3 20 1 15,-17 0 1-15,0 20-2 0,20 94-5 16,-20 0 10 0,0-93-4-16,0-2 0 0,0-1 9 15,37-94 11 1,-37 76-21-16,20-19 4 16,-20 0 0-16,95-134 11 15,-75 153-14-15,37-19 17 16,-19 116-3 15,-21-59-11-31,-17-38-3 0,0 93-1 16,0 4-11-1,0-78-5-15,23 39-177 16,-6-2-157 0</inkml:trace>
  <inkml:trace contextRef="#ctx1" brushRef="#br1" timeOffset="112743.34">17165 13415 53 0,'0'0'22'0,"0"0"29"15,0-19 43 1,0 19-83-16,-20-19 75 15,3 1-56-15,-4 18 17 16,-36 56 2 0,0 97-4-1,37-115-43-15,20 1 3 16,0-21-2-16,0 19-4 0,20 60 10 16,37-154 27-1,-37 57-33 1,-3-40-1-16,3-54-3 0,38-78-11 31,-58 172 6-31,0-57-100 16,0 57 58-16,0 0-123 15,0 38 62-15,17-1 15 16</inkml:trace>
  <inkml:trace contextRef="#ctx1" brushRef="#br1" timeOffset="113025.9">17300 13510 88 0,'0'-18'131'0,"17"18"-97"0,-17-19-3 0,0-2 9 15,0 3-28-15,20-39 62 16,-3 57-67-16,-17 19 51 16,0-19-53-16,0 38 12 0,0 38 19 15,17 1-25 1,-17-58-12-16,20 96-3 16,3-115 3-16,-23 19 2 15,17-19-1-15,4 0 7 0,73-191-13 31,-16-37 15-15,-58 150-7-16,-3 39-4 16,20 21-58-1,-37 36 28-15,20 2 15 0,-3 57-105 16,-17 37-88 0,18-77 154-16,-18-16 4 15</inkml:trace>
  <inkml:trace contextRef="#ctx1" brushRef="#br1" timeOffset="114259.37">18099 11925 79 0,'-17'0'34'0,"17"0"-20"0,-20-19 83 15,20 19-67-15,-17 0 37 16,17 0-58-16,0 0 34 16,54 19-9-1,-36-19-25-15,5 18-4 0,169-55 32 16,-43-2-25-16,-69 39-10 16,12-19 0-16,-52 19-1 0,247-19 7 31,131 57 2-31,-358-18-6 0,227 18 10 15,-135-20-7-15,347 21 9 16,301 19 11 15,-511-40-26-31,-100 2-1 16,95-20 2-16,80 0-2 0,-283 0 0 0,185-20 6 0,-171 20-3 0,326-57 11 16,-232 57 0-16,330 0 17 31,-481 0-29-31,285 95 7 15,-285-95-5 1,268 134-6-16,-265-134-8 16,30 0-122-1,-71-57-273 17,-17 38 307-32</inkml:trace>
  <inkml:trace contextRef="#ctx1" brushRef="#br1" timeOffset="115093.83">18234 12900 88 0,'0'-20'75'0,"-17"0"3"16,-40-75 60 0,37 58-76-1,-21 55-30 17,24 116-13-32,-3 190-15 31,20-266-4-31,0 1-2 0,0-3 0 0,37 193 16 15,41-21-13 1,-58-228 1-16,37 39 9 16,-40-39-7-16,61-76 5 15,-58 56-4-15,92-95 17 16,-72 96-14-16,37-38 14 16,-77 57-11-16,0 20-3 15,0 17 0-15,-155 97 17 16,-91-38-67-1,226-76 27 1,-40-20-185-16,42 0 151 0,36-20-287 16</inkml:trace>
  <inkml:trace contextRef="#ctx1" brushRef="#br1" timeOffset="115826.32">20298 13280 50 0,'17'-18'165'0,"-17"-1"-121"0,0 0-10 0,0-1-13 0,0-18 46 31,0 1 3-31,-17 16-44 16,17 21-8-1,-20 0-13 1,-135 78 27-1,138-40-31-15,-37 76 4 16,54-114-6-16,37 135 15 16,-37-135-6-16,34 37-5 0,-34-17 0 0,43 37-8 15,-25-18 5-15,39 35 19 16,-57-53-20-16,37 151 19 31,-54-76-49-31,-3-96 19 0,-37 18-175 16,39-18 138-16,-59-135-268 31</inkml:trace>
  <inkml:trace contextRef="#ctx1" brushRef="#br1" timeOffset="116059.65">20123 12956 148 0,'0'0'113'0,"0"0"-57"0,0 0-7 0,-17 0 21 15,17 116 7 1,0 16-46 0,37 79-8-1,-14 74-7 1,-23-92-52 0,0-135 7-16,0-40 10 0,0 61-54 15,0-25 0-15,0 64-280 31</inkml:trace>
  <inkml:trace contextRef="#ctx1" brushRef="#br1" timeOffset="116643.33">20949 13415 55 0,'0'-38'125'0,"0"20"-77"0,0-3-9 0,0-16 22 16,0 16-13-16,0 3-35 16,0-1 25-16,-20 0 20 15,20 19-49-15,-77 38 33 16,-35 96-14 0,112-96-21-16,-20 1 3 15,-3 56-9-15,3-18 4 0,40-1-7 16,3-57 2-16,71 20 12 15,-74-59-14-15,58-76 7 16,-41 20-14 0,0-77-27-16,-17 57-85 15,-20 79 42 1,-37 17-178 0,17 17 159-16</inkml:trace>
  <inkml:trace contextRef="#ctx1" brushRef="#br1" timeOffset="116827.08">21273 13872 206 0,'0'0'71'0,"0"0"-20"0,0 0 18 0,0 0-8 0,-17 21 64 16,17-21-111-16,-40 114 15 15,-35 99-64 16,-5-82-365-15,60-111 209-16</inkml:trace>
  <inkml:trace contextRef="#ctx1" brushRef="#br1" timeOffset="117293.42">22649 13321 109 0,'0'0'0'0,"0"0"199"0,0-20-156 16,0 20 31-16,0 0-39 15,-17 37 31 1,-23 21-30 0,-75 114 1-1,95-153-39-15,20 0 1 0,-75 96-59 16,32-57-22-16,9 35-170 16,34-93 196-16,0 41-90 31</inkml:trace>
  <inkml:trace contextRef="#ctx1" brushRef="#br1" timeOffset="117493.7">22686 13682 115 0,'0'0'187'0,"-17"0"-98"0,17-19-7 0,-20 38-21 31,3 78-54-15,17-4-2-1,17-52-8 1,3-61-7-16,-20-38-4 0,17 20-10 16,-17-229-329-1,0 229 312-15,-17-39-60 16</inkml:trace>
  <inkml:trace contextRef="#ctx1" brushRef="#br1" timeOffset="117727.04">22113 13186 116 0,'0'0'116'0,"0"38"-55"0,0-19-33 0,-17 97 106 16,17-79-113-16,0 40 25 16,54-20-2-1,-14-57-37-15,55-78-6 16,-95 22 2 0,54-97-4-16,-31 134-5 15,-3-133-62 1,-20 152 50-16,-60-58-72 15,60 58 82-15,-17 0-8 0,-58 18-34 16,55 22 32-16,-17 92-86 16,54 60-94-1</inkml:trace>
  <inkml:trace contextRef="#ctx1" brushRef="#br1" timeOffset="118576.39">23091 13052 72 0,'0'-20'102'0,"0"20"-30"0,-23 0 2 15,23 0-56-15,-18-38 92 16,18 38-101-16,0-18 33 15,0-2-8 1,0 20-26-16,0 0 10 16,0 96 2-1,0 267-4 1,0-57 0 15,0-268-17-31,0-18 4 0,0 18-2 0,18-58 3 31,22-18-5-31,37-58 5 16,18-37-22 0,19 55 26-1,-94 78-7-15,15 40 38 16,-12 17-23 0,-46-19 0-16,-52 75-15 15,38-92-6-15,-60 17-79 16,79-38 59-16,18 0-4 0,-37 0-6 0,-20-38-277 15,37 17 118 1</inkml:trace>
  <inkml:trace contextRef="#ctx1" brushRef="#br1" timeOffset="118828.36">23893 12918 113 0,'0'0'0'0,"0"0"126"0,0-38-10 15,0 38-101-15,0 0 11 0,0 0-15 16,0 96 93 0,-20 114-89-1,20-172-15-15,-20 59 4 16,3 92-14-16,17-150 0 0,-23 171-138 15,3-152 77-15,3 76-220 16</inkml:trace>
  <inkml:trace contextRef="#ctx1" brushRef="#br1" timeOffset="123210.36">16726 14771 64 0,'0'0'93'0,"-20"0"-50"0,20-18 68 16,-20 18-90-16,20 0 28 15,-17 0-31-15,-6 0-5 16,23 76 1 0,0-58-13-16,0 2 0 0,40 76 6 15,-40-77-7-15,40 38 9 16,35-57 1-1,-75 0-11-15,0-20 3 0,34-36 3 16,9-40 0 0,-23 41 0-16,-20-4 23 15,0 59-18-15,0 0 19 16,-40 59-8 0,40 72-22 15,0-92-12-31,0 39-104 15,0-61 82-15,20 21-206 0,0-18 162 16,-20-20 8 0</inkml:trace>
  <inkml:trace contextRef="#ctx1" brushRef="#br1" timeOffset="124244.29">16382 14599 35 0,'0'0'0'0,"0"0"22"0,0 0 7 15,0 0-21-15,0 0 50 16,17 0 54 0,-17 0-75-16,0 0 23 15,0 0-52-15,0-18 41 16,-17-2-10-1,-3 20-21-15,-17-18-4 16,-41 56-4 0,41 76-8-1,37-94 0-15,17 55-1 16,-17-53 0 0,38-5 3-16,2 21 0 0,37 21 24 31,-60-42-26-31,3 41 10 15,-57 39-12 1,37-97-1-16,-57 56-75 16,37-37 22-16,-20-1-191 15,40-36 66 1</inkml:trace>
  <inkml:trace contextRef="#ctx1" brushRef="#br1" timeOffset="124993.74">17280 14121 71 0,'-21'-19'174'0,"4"2"-74"15,17-3-89-15,-20 20 46 16,20 0-49-16,0 0 1 0,0 37 9 16,0-37-14-16,0 19 2 0,0 39 1 15,20 95-5 1,-20-114-1-16,17 133 3 15,-17-154-2-15,21 154 1 16,-1-134-2-16,-20-38 5 16,37 19 9-1,-37-38-12-15,17 1 1 16,43-40-5-16,-60 58 0 0,75-38 24 16,-18 38 4-1,-57 114-6 16,-57-56-21-15,-1-20-33-16,18-38-30 16,20 0 7-16,-14-55-220 15,14 14 129 1</inkml:trace>
  <inkml:trace contextRef="#ctx1" brushRef="#br1" timeOffset="125593.68">18062 14085 53 0,'0'0'35'0,"0"0"65"15,-17 0 2 1,-3 0-32-1,0 0-62-15,20 0 2 0,-17 17 38 16,17-17-44-16,0 19 29 16,-20-19-28-16,20 134 30 15,0 0-30 1,0-17 2-16,-23-42-4 16,23 156 7-16,0-42-6 31,0-130 3-16,23-100 11 1,-23 41-17-16,57-132-1 16,-20 92 1-16,-17 22 2 0,38-58-2 15,36 18 17 1,-19 78 12 0,-15 112-8-1,-120 3-13 1,40-135-10-16,-92 78-41 15,112-78 21-15,-60 0-60 16,5 0-86-16,18-21 50 0,0-36-96 16</inkml:trace>
  <inkml:trace contextRef="#ctx1" brushRef="#br1" timeOffset="126861.9">22784 14485 93 0,'0'0'74'0,"0"0"-40"0,0 0-5 0,0-17 98 15,0 17-112-15,-20 0 61 16,-18 38-28 0,38-21-44-1,-40 59 22-15,23-18-20 0,-77 97 2 16,51-100-13-16,-12 79 3 15,-40 56-106 1,95-190 85-16,-20 79-193 16,-3-79 30-1</inkml:trace>
  <inkml:trace contextRef="#ctx1" brushRef="#br1" timeOffset="127094.37">22784 14905 96 0,'0'0'84'0,"0"-18"119"16,0 18-118-1,0 0-77-15,-20 0-4 0,3 39 31 16,17-2-35-16,-21 1 5 16,21 59-16-16,0-22 15 15,21-36 1 1,-21-39-6-16,0-58-32 15,-21-95-273 1,21 134 232-16,-22-20-22 16</inkml:trace>
  <inkml:trace contextRef="#ctx1" brushRef="#br1" timeOffset="127444.5">22322 14657 88 0,'0'0'19'0,"0"0"15"0,0 0 41 16,-17-17 60 0,-3 17-93-16,20 0-33 0,-17 0 29 15,17 0-26-15,0 0-6 0,-20 0 4 0,20 0 14 16,-18 0-8 0,18 0-18-16,0 0 11 15,0 0-7-15,0-22-2 16,18 3 4-16,2-37-7 15,-20 56 5-15,17-58 5 16,-17 58-6-16,-17-17 2 16,-41 55 2-1,-2 17-5 1,60-35-4 0,-17-2 7-16,-20 40-18 15,37-58-11 1,37 20-189-1,20-2-64 1</inkml:trace>
  <inkml:trace contextRef="#ctx1" brushRef="#br1" timeOffset="128044.4">23202 14963 70 0,'0'0'18'0,"0"0"25"16,0 0 79-16,-17-20-25 15,-3 20-35 1,3 0-27 0,-3 20-6-16,20-20-25 0,-20 56 13 15,40 2-17 17,-20-37 0-32,0-21 1 0,20 37 12 15,-20-37-4-15,17-20 9 16,3 3-9-16,-3-62 3 15,-17 61-9-15,0-1 2 0,20-20 8 16,-20 1 19 0,0 115 2-1,0-40-31-15,0-37-3 0,18 116-10 16,-18-97 9-16,17 18-12 0,6 21-53 16,34 0-231-1,-57-58 231-15,20 0-98 16</inkml:trace>
  <inkml:trace contextRef="#ctx1" brushRef="#br1" timeOffset="128460.99">23738 14409 54 0,'0'0'65'0,"0"-20"34"15,0 2-66-15,0-2-4 16,-17 1-8 0,17 19-16-16,0-19 29 15,0 19-27-15,-20 0 46 16,20 19 20 0,0-19-67-16,-20 19 23 15,20-19-21-15,0 20 21 16,0-20-20-1,0 0-4-15,0 0 16 16,0 0-17-16,0 0 4 16,0 0-1-16,0 18 12 15,0 2-9 1,0-20-9 0,0 18-1-16,0-18 1 15,0 19-6 1,0 3-112-1,0-22 16-15,0 0-58 16,0 17 96-16,-17-17-122 16</inkml:trace>
  <inkml:trace contextRef="#ctx1" brushRef="#br1" timeOffset="130094.9">23185 14371 75 0,'0'0'67'0,"0"0"-25"0,0 18 73 16,-20 2-36-1,20-20-70 1,0 0-3-16,0 18 20 15,0 23 22 1,0-3-19 0,0-21-6-16,0 3-14 15,-17 36 3 1,17-15-11-16,0 90 2 16,0-55 3-16,0 40-8 15,0-78 7-15,17 59 2 16,3-60 16-1,52-57 3 1,-49 20-24-16,54-55 7 16,-60 34-6-16,38-17 6 15,-12 0 25 1,-43 38-27 0,0 0 0-16,0 19 1 0,-23 0-4 0,-69 40 4 15,55-59-7 1,-61 38-29-1,4-21-64 1,57 3-23-16,14-20-38 16,23 0-160-1</inkml:trace>
  <inkml:trace contextRef="#ctx1" brushRef="#br1" timeOffset="130480.87">23644 14198 87 0,'0'0'31'0,"0"0"28"0,0 0 71 16,-23 39-25-1,23-21-66-15,0 40 6 16,0 97 17 0,0-80-48-16,0-57-14 0,0 136 14 15,0 150-8 1,0-263-7-16,-17 148-9 15,17-75-49 1,-18-35-201 0,18-62-2-1</inkml:trace>
  <inkml:trace contextRef="#ctx1" brushRef="#br1" timeOffset="131560.49">23240 14812 58 0,'0'0'26'16,"0"0"15"-16,-18 0 9 16,-2 0 54-1,20 0-91-15,-17 0 79 16,17 0-56-16,0 0 17 16,0 0-45-16,0 0 52 15,0 0-56-15,0 0 24 16,37-22-2-1,-19 22-24-15,-18 0-4 0,40-19 21 16,-20 19-15-16,-20 0-1 0,57 0 16 31,-20 76-3-31,-37-56-12 16,0 0-2-16,0 94-6 16,-20-96-13-16,20 2-13 0,-17 1-20 15,-40 34-205-15,57-55 123 31,-20 20-46-31</inkml:trace>
  <inkml:trace contextRef="#ctx1" brushRef="#br1" timeOffset="132128.04">21330 15001 66 0,'0'0'94'0,"0"0"-66"0,0 0 21 0,0 0 88 16,38 38-19-1,-18 135-36 1,-40 19-64 0,-18-117-13-16,-59 78 1 15,80-115-8-15,-21-1-5 0,18-16-5 0,-17 16-91 0,17-37 63 16,20 0-8-16,-17 0-70 0,-6-37-13 0,23-1-11 16</inkml:trace>
  <inkml:trace contextRef="#ctx1" brushRef="#br1" timeOffset="133264.07">20012 14561 49 0,'0'0'13'0,"0"0"11"0,0-18 83 16,0-2-18-1,0 20-28-15,0-17-18 16,0 17-5-16,0 0-19 0,0 0-9 0,0-21 54 16,0 21-58-1,0 0 30-15,0 21-29 16,-61 72 14-1,-30 79-4 1,53-96-17-16,-39 96-6 16,57-152 0-16,0 39-14 0,3 16-39 15,-3 22-198 1,40-80 98-16,-3-17 62 16</inkml:trace>
  <inkml:trace contextRef="#ctx1" brushRef="#br1" timeOffset="133544.29">20052 14963 54 0,'0'-20'111'0,"0"20"-58"16,0-38 39-16,0 38-76 0,0 0 25 15,-20-18-1-15,20 18-32 0,-20 18 32 16,-18 40 2 0,38-58-39-1,0 76 15-15,0-55-17 16,0-4-2-16,0 21 4 0,20-38 1 15,-2 39 9 1,2-39-9-16,0 0 8 0,-20 0-11 16,37-39-1-1,-20 1-42 1,-17 38 35-16,17-38-136 16,-17 18 78-16,0 20 26 0,-17-18-115 15,0-1 49-15</inkml:trace>
  <inkml:trace contextRef="#ctx1" brushRef="#br1" timeOffset="133827.81">19668 14581 118 0,'0'0'0'0,"0"0"142"0,-18 0-76 0,-22 0 17 31,17 18-50-16,23-18-29-15,23 41 14 16,-3-41-10-16,38 17 20 16,-58-17-22-16,37 0 4 15,-17 0-5-15,-20-17-5 0,14-24 7 0,6 23-4 16,-20-57 2 0,-54-22-36-1,17 97-13 1,17 0 19-16,2 59-115 15,-2-21 44-15,20 55-104 16</inkml:trace>
  <inkml:trace contextRef="#ctx1" brushRef="#br1" timeOffset="134280.62">20505 14943 79 0,'0'0'51'0,"0"0"-22"0,0 0 0 0,-18 0 104 15,18 0-119-15,-17-17 22 16,-3 17-16-16,20 0-14 0,-37 17 28 16,20 3-30-1,17 56 23-15,-20-38-26 16,20 39 5-16,0-19 16 16,0-58-16-1,20 0 11-15,-3-21-15 16,3-35 15-16,-20 36-12 15,17-94 14 1,3 56-7 0,-20 58-6-16,-20 0 2 15,20 76-11 1,0-56-1-16,0 18-18 0,0 39-88 16,20-19-165-1,-3-38 186-15,-17-20 9 16</inkml:trace>
  <inkml:trace contextRef="#ctx1" brushRef="#br1" timeOffset="134511.84">20834 14409 104 0,'0'0'123'16,"0"0"34"-16,0-20-41 15,0 20-109 1,0 20 5-16,-20 39 10 15,20-42-16-15,0 138 9 16,0-118-14-16,0 39-11 0,0-17-3 16,-17 148-104-1,17-187 90-15,-20 95-222 16,0-78 163-16,20-16 25 16</inkml:trace>
  <inkml:trace contextRef="#ctx1" brushRef="#br0" timeOffset="151064.43">15981 16052 43 0,'0'0'33'0,"0"0"60"0,0 0 4 16,0 0-88 0,0 0 8-16,0 0 22 15,0-18-12-15,0 18 7 0,0 0-8 16,0-38 28-1,0 38-8 1,0 0-43-16,0 38 20 16,0 76-17-1,0-17-5 1,17-60 4-16,-17 1-5 0,0-20-1 0,0 20 2 16,20-18 0-16,-20 0 1 15,37-79 7 1,-17 40-9-1,15-57 4-15,-12 38-4 0,34-59 4 16,-20 43-5 0,-17 33 3-16,-20 21-1 0,18-18-1 15,-1 36 4-15,6 20-4 16,-3 117-2-16,-20-138 4 16,17 97-1-1,3-74 8 1,0-136-1-1,-3 96-6-15,38-116-1 16,-35 97 3-16,-20 2-3 0,60-41 3 16,-40 58-3-16,17 17 12 15,18 118-2 1,-15 133-108 15,-40-268 68-31,20 38-5 0,17 38-382 16,-37-55 355-1</inkml:trace>
  <inkml:trace contextRef="#ctx1" brushRef="#br0" timeOffset="151395.62">17222 16320 88 0,'0'0'96'0,"0"0"-67"0,0 0-2 0,-23 0 40 0,23-17-15 15,-34-4 22 1,14 21-67-16,-18 0 38 16,18 21-33-16,-40 33 15 15,26 61-6 1,34-77-17-16,-20 3-2 0,20-24-1 0,0 21 0 16,34 0 11-1,29-38-7-15,12-152 23 16,-38-58-10-1,-20 55-15 1,-17 155-5-16,0-37-64 16,0 20 30-1,0 17-36-15,-17 17-19 0,17 61-126 16,0-61 189-16,0 2-10 16,0 22-31-1</inkml:trace>
  <inkml:trace contextRef="#ctx1" brushRef="#br0" timeOffset="151695.79">17317 16320 38 0,'0'0'17'0,"0"0"8"0,0-17 31 0,0-4-34 0,0 1 25 16,0 3-24-16,0-43 111 15,0 43-44 1,0 17-78-16,0 17 57 16,0 80-34-1,0-76-33-15,0-4 1 0,0 20 1 16,0-18-3-16,0 21-1 0,0-2 1 0,0 18 2 15,0-15 0-15,20-41-2 0,14 75 3 16,-34-57-4 0,81-56 15-16,-81 0 2 0,74-134-1 15,-14 21-5 1,-22-21-11 0,-18 75-34-1,-3 76 14-15,-17 21-5 0,0 0-5 0,0 0 12 16,0 0-2-16,0 58-226 15,0-37 204-15,20 93-172 16</inkml:trace>
  <inkml:trace contextRef="#ctx1" brushRef="#br0" timeOffset="152678.99">18082 15937 61 0,'0'0'17'0,"0"0"33"16,0-19-18-16,-20-19 30 0,3-59 34 15,17 60-71 1,-20-19 33-16,20 36-48 16,-20-74 64-1,20 74-67-15,0-18 26 16,0-59-11-1,0 80-16-15,0-24 3 16,0 23-3 0,0 18-5-16,0 0 0 0,0 76 4 15,40 286-8 1,-40-208 8-16,37-1-5 16,-37-116-3-16,35 40 10 15,-35-77-6-15,60 20 10 16,34-40 12-1,-94 1-12 1,61 19 14-16,-44 0-21 0,3 0 10 16,-20 0-8-16,0 19-4 0,-20 1 8 15,20 1-7-15,-40-4-1 0,-92 24-31 32,0-62-165-17,92-16 118-15,3-4-141 0,14 5 87 16,23 16 83-1</inkml:trace>
  <inkml:trace contextRef="#ctx1" brushRef="#br0" timeOffset="154579.44">19587 16185 44 0,'0'0'77'0,"0"0"-61"0,-17 0 84 0,17 0-84 16,-17 0 75-1,17 0-80-15,-20 0 53 16,20 0-56-16,-17 0 30 0,17 0-24 15,0 0-8-15,-20 0 31 16,20 0-34-16,-18 0 21 16,18 0-23-16,0 19 1 0,18-19 13 15,39 41 7 1,-40-41-18-16,43 17 6 16,-2-17-1-1,-58 0-12-15,37 0-57 16,-37 0 42-16,20 0-27 15,-20-17-141-15,0 17 134 0,0-21-196 16</inkml:trace>
  <inkml:trace contextRef="#ctx1" brushRef="#br0" timeOffset="155062.94">20241 15918 51 0,'0'0'95'0,"0"0"-6"16,-17-18 27 0,-3-2-79-16,20 20 13 15,-20-18 30 1,20 18-16-1,-18 0-62-15,18 75 19 16,0 78-4 0,0-75-15-1,0 36 5-15,0-76-9 0,0-20 2 0,0 136-5 16,0-136 3-16,0 60-52 16,38-40-123-1,-18-96-43 1,-20 41 140-16,17-24-11 0</inkml:trace>
  <inkml:trace contextRef="#ctx1" brushRef="#br0" timeOffset="155396.12">20487 15955 76 0,'0'0'71'0,"0"0"2"0,0 0 30 0,0 0-68 15,0 21 64 1,0-21-91-16,0 37 34 15,0-37-38-15,18 21 4 0,25-3-1 16,51 3 10 0,4-42 0-1,-4-55-1 1,-36 37-4 0,-38 20-7-16,-20 19-2 15,37 0 12-15,-37 0-11 0,0 0 0 0,0 78 13 16,-80 130 7-1,-49 22-19 1,86-154-8-16,-12 96-29 16,-2-55-199-1,40-100 98 1,17-17 82-16,0 21 0 0,0-21-55 16,0 0 48-1</inkml:trace>
  <inkml:trace contextRef="#ctx1" brushRef="#br0" timeOffset="155896.25">21614 16034 74 0,'0'0'47'0,"0"-21"34"0,0 21-29 16,0-17 15-1,0-3 13-15,0-1-57 0,0 21-12 0,0-18 42 16,-20-1 7 0,6 1-17-1,-6 18-28-15,-55 0 14 16,55 18-28 0,0 40 13-16,-3-58-13 0,23 20-1 0,-54 94 9 15,36-39-4-15,18-56-4 16,-20 80 10-16,20-82-10 0,-17 155 0 15,34-20-5 1,58-18-12 0,5-75-49-1,-63-59 23-15,95 17-299 16,-112-17 283 0,43 0 10-16,-26-17-46 15</inkml:trace>
  <inkml:trace contextRef="#ctx1" brushRef="#br0" timeOffset="156179.81">22440 16127 85 0,'0'0'94'0,"0"0"-52"0,0 0-6 0,-20 0 82 16,20 0-94-16,-38 21 26 15,18-1-43-15,-37 57 48 16,37-60-42 0,20 3-6-16,-37 55 15 0,19-56-18 0,-39 115 21 15,57-114-25 1,-60 152 3-16,23-37-80 31,37-135 50-31,-18 75-289 16,18-75 267-16,18 18-67 15</inkml:trace>
  <inkml:trace contextRef="#ctx1" brushRef="#br0" timeOffset="156396.44">22403 16416 94 0,'0'0'40'0,"0"0"42"0,0 0 75 16,0-20-107-16,-21 20-24 15,1 0 4-15,-20 20-9 16,23-2-13-16,-40 58-2 15,19 2-8 1,38-60 1-16,-20 20-44 16,20-17-92-1,0-80 26 1,0-17 8-16,0 76 82 16,0-38 4-16,0-38-60 0</inkml:trace>
  <inkml:trace contextRef="#ctx1" brushRef="#br0" timeOffset="156696.43">22076 16034 58 0,'-18'0'69'0,"18"0"-27"0,-20 0 39 15,0 0-42-15,-20 56 66 16,20-36-70-16,3 38 26 16,-20 36-19-1,37-94-40-15,0 58 19 16,37-75-2-1,-20-24-14 1,-17 3-1-16,20-1-2 0,-20 2 1 0,23-115 1 16,-23 56 2-1,0 76-7 1,-23-19-2-16,23 39 0 16,-37 21-13-1,20 113-120 1,17 18-151-1,17-96 193-15,-17-15 36 16</inkml:trace>
  <inkml:trace contextRef="#ctx1" brushRef="#br0" timeOffset="157179.44">22420 16454 34 0,'0'0'29'0,"0"0"-13"0,0 0 62 15,0-20 12-15,0 20-65 16,0 0-13-16,20-18 64 15,-20 18-2 1,0 0-63-16,0 0 50 16,0 0-12-1,0 0-38-15,0 18 9 16,0 40-11 0,0-20-5-16,0 58 6 15,0 1-2 1,17-80 6-1,-17-17-11-15,20-38 15 16,0-20-13 0,-20 40-2-16,14-78 5 0,29 0-1 15,-22 96-5-15,-4-58-2 32,3 58-92-32,-20 0 66 15,20 0-293 1,-20 0 253-16,17 40-70 15</inkml:trace>
  <inkml:trace contextRef="#ctx1" brushRef="#br0" timeOffset="157779.69">23050 15728 61 0,'-20'0'145'0,"20"0"-97"0,0 0-9 0,-17 0 16 16,17 0-43-16,-37 0 80 16,37 0-81-16,0 18 16 15,-20 1-7-15,20-1-3 0,0-18-3 0,-20 97 17 16,-20 113-8-1,40-173-21-15,-20 270-3 16,20-269 2-16,0 41 0 16,0 52-3-16,0-111 2 15,0 56 17-15,20-76-13 16,-20 21 15-16,23-42-3 16,34-75 3-1,35-18 3 1,-92 97-19-16,80-4 16 15,-80 21-16-15,17 38 9 16,-17 0-9-16,-17 38-1 16,-40-18-16-1,57-38-7-15,-78 19-171 16,58-98-177 0,20 42 328-16,20 17 11 0,-20-21-38 15</inkml:trace>
  <inkml:trace contextRef="#ctx1" brushRef="#br0" timeOffset="157996.35">23472 16492 87 0,'0'0'168'0,"0"0"-104"0,0 0 40 0,0 0 3 16,0 0-90 0,0 38 20-1,0 38-17-15,0-38-17 0,0 0 3 16,-23 154 8-1,23-95-11-15,-20 130-3 16,20-188-3-16,0 153-127 16,0-192 98-16,-15 75-250 15,15-112 114 1</inkml:trace>
  <inkml:trace contextRef="#ctx1" brushRef="#br0" timeOffset="158213.14">23374 16740 44 0,'0'-38'70'0,"0"18"-22"0,20-94 95 15,15-20 11 1,-15 57-57 0,3 77-85-16,-23 0 7 15,20 0 25-15,-3 0-37 16,-17 0-3-16,20 77 12 0,-20-57-14 16,20 18 0-16,-20 76-3 15,-20 20-6 1,20-114 0-16,-57 94-118 15,57-114 95-15,-23 21-36 0,23-21 29 0,-35 0-150 16,15-41-15 0</inkml:trace>
  <inkml:trace contextRef="#ctx1" brushRef="#br0" timeOffset="158546.31">23893 15632 85 0,'0'0'61'0,"0"0"28"0,0-21-39 0,0 3 12 15,0 1 30 1,0-3-59-16,17 20-7 0,4 37 10 15,-4-37-31-15,3 39 10 0,-3-1-7 0,23 20 3 16,55 132 18 0,-18 230-22-1,-77-248-3-15,0 41-3 16,-115 110-84 0,58-285-67-1,40-20-72-15,-23 3 63 16</inkml:trace>
  <inkml:trace contextRef="#ctx1" brushRef="#br0" timeOffset="158813.85">24693 16723 102 0,'0'0'69'0,"0"0"-6"0,0 0 23 15,0 17-70-15,-17-17 13 0,17 76 35 16,-20-55-55-16,20 16 7 0,-37 77 4 16,37-93-17-16,-38 72 1 0,-5 3-4 15,9-20-37-15,-3-35-34 16,-41 53-200-16,78-94 237 0,0 0-34 15</inkml:trace>
  <inkml:trace contextRef="#ctx1" brushRef="#br0" timeOffset="161749.91">25765 15746 42 0,'0'0'16'0,"0"0"7"0,0-18-9 0,0 18 2 0,0 0 36 0,0 0-36 16,0 0 0-16,0 0 1 0,0-21 16 0,17 21 12 0,-17 0-29 15,0 0 14-15,0 0 20 0,0 0-27 16,0 0-12-16,0 0 10 0,0 21-5 0,0-21-10 16,0 18 9-16,0-18 0 0,0 37 11 15,0-37-19-15,-17 97 15 16,17-97-18-16,0 20 1 0,-20-2-1 0,-37 98 8 15,40-98-8-15,-44 57-1 0,24 22-1 0,-37-18 1 16,31-6-5-16,8-33 2 0,15-2 1 0,-37 96-2 16,20-78-9-16,37-18 3 0,-23-18-19 15,3 38-93-15,20-40 21 0,0-18 39 0,20 21-205 16</inkml:trace>
  <inkml:trace contextRef="#ctx1" brushRef="#br0" timeOffset="162046.64">25782 16396 111 0,'0'0'40'0,"0"0"-1"0,0 0-4 0,0 0-6 0,0 0 21 0,0 0-14 0,0 0-20 15,0 0-1-15,0 0-5 0,0 0 2 0,0 0 5 0,0 0-8 0,-17 0 4 16,17 0-3-16,0 20-6 0,-20-20 2 0,20 0 1 0,0 0-3 16,-17 0-1-16,17 18 3 0,-20-18-3 0,20 0-1 0,0 0 2 15,-20 0-1-15,20 20 0 0,0-20 4 0,-17 18 2 16,17 2 2-16,0-20-7 0,-23 18 7 0,23-18-9 0,0 0 2 15,0 0 1-15,-20 0-1 0,20 20 3 0,0-20-6 16,0 0 0-16,0 0 1 0,0 0-2 0,0-20 2 0,0 20-2 0,20-18 4 0,3 18-4 16,-23-20-2-16,17 2 2 0,3-2 0 0,-20-18 2 15,20 18-2-15,-3 20 0 0,-17-19 0 0,20-18 1 0,-20 37-2 16,17-38-3-16,-17 38 0 0,0 0 0 0,0-37-6 0,21 37 2 0,-21-41-54 16,0 22 19-16,0 19 18 15,0 0-2-15,-21-17-73 0,4 17 61 0,-3-20-37 0,-17-1 11 16,37 21 42-16,-37 0-48 0</inkml:trace>
  <inkml:trace contextRef="#ctx1" brushRef="#br0" timeOffset="162355.81">25135 15918 75 0,'0'0'18'0,"0"0"19"0,0 0-20 16,-20 0 18-16,20 0 2 0,-23 0-20 0,23 0 17 0,0 0-19 15,0 0 1-15,-18 0 9 0,18 0-4 0,0 0-3 16,0 0-5-16,-17 0-6 0,17 0-1 0,0 0 10 0,0 0-11 0,0 0 8 16,17 0 4-16,-17 0-4 0,18 0 1 15,-18 0-3-15,23 0-7 0,-23 0 6 0,0 0-6 16,20-18 5-16,-20 18-6 0,20-38 6 0,-20 17-2 0,17 4-3 16,-17-24 0-16,0 4 0 0,20 19-1 0,-20-20-1 15,0 18 0-15,0-18-1 0,0 17 0 0,0-14 3 0,0 15-5 16,0-18-2-16,-20 18 3 0,20 20 1 0,-17-39 1 15,-3 39-4-15,20 0-2 0,-20 0-2 0,-3 0-2 0,23 0-5 16,-18 20-4-16,18-1 4 0,0 18-20 0,0 21-34 16,0-19 1-16,0 19-15 0,18-2-5 0,5-19 49 15,-3 4-11-15,-20-3 26 0,37-20-25 0</inkml:trace>
  <inkml:trace contextRef="#ctx1" brushRef="#br0" timeOffset="162865.07">26244 16013 82 0,'0'0'83'0,"0"0"-8"0,0 0-44 16,0-17 21-16,0 17-29 0,0 0 15 0,-20 0-4 0,20 0-19 15,0-20 10-15,0 20-7 0,-23 0-13 0,23 0-1 0,0 0 6 16,0 0-5-16,-20 0 4 0,20 0-6 0,-14 20 5 0,14-20-4 0,-20 38 1 15,20-38-3-15,0 39 0 0,-21-2 0 0,21-37-1 16,0 17-1-16,-17 24-2 0,17-5 2 0,0 5 2 0,0-24 1 16,0 3-2-16,0 18 1 0,0-20-3 0,0 1 2 0,0 0 0 15,17-19 0-15,-17 20 2 0,21-20 1 16,-21-20-2-16,20-18 3 0,-20 38-3 0,14-18 3 0,6-20-4 16,-20 18-1-16,0 3 0 0,23-24 0 0,-3 22 2 15,-20-18 0-15,0 37 0 0,17-38 0 0,-17 1 0 0,0 37 4 16,0-21-2-16,20 21-2 0,-20 0 3 0,0 0 0 0,0 0 4 15,0 0-2-15,20 38 2 0,-20-1-3 0,0-37-4 16,0 41 1-16,0 36 1 0,0-40-5 0,0-37 0 16,18 38-4-16,-18-1-13 0,0-37 0 0,0 19-2 0,20 21-40 0,-20-40 24 15,17 38-57-15,0-20-33 0,6 2-2 0,-23-20 45 16,20 0 34-16</inkml:trace>
  <inkml:trace contextRef="#ctx1" brushRef="#br0" timeOffset="163098.26">26835 15191 80 0,'0'0'32'0,"0"0"30"0,0 0-33 0,0-18 20 15,0 18-5-15,0 0-8 0,0 0-22 0,-18 0 10 0,18 0-13 16,0 0-1-16,0 0-2 0,0 0 8 0,-20 0-3 0,20 18-7 16,0-18-2-16,-20 41 7 0,20-24-1 0,-17 21-6 0,17 1 4 15,0-20-3-15,-23 20 4 0,23-2-4 0,-17 40 2 0,17-40-4 16,-20 60 4-16,20-39-5 0,0 35 1 0,-17-52-3 0,17 148 3 15,0-92-2-15,0-39-1 0,0 36-1 16,0 1-6-16,0-18-14 0,0-39 5 0,0 0-4 0,0 40-40 16,0-40 19-16,0-20-9 0,0 20-63 0,0-18 61 0,0 18-16 15,0-18 1-15</inkml:trace>
  <inkml:trace contextRef="#ctx1" brushRef="#br0" timeOffset="179450.87">15941 17601 476 0,'-23'17'10'15,"-12"42"4"1,35 37-6 0,35-3-3-1,-35-93-5-15,23 0 1 0,-23 0 0 0,40 0 4 16,-3-93 0-1,-20 93-4-15,3-96 6 16,-20 78-7-16,0-2 7 16,0-18 3-16,0 38-4 0,0 0 20 15,0 0-20-15,0 17-3 16,0 42 4-16,0-42-6 0,35 118 4 16,-15-115-5-16,60 55-25 15,-80-54 12-15,20-21-1 16,35 17-122-16,-15-17-121 15,-3-17 146-15,-37-4 63 16</inkml:trace>
  <inkml:trace contextRef="#ctx1" brushRef="#br0" timeOffset="179983.94">16743 17525 65 0,'0'0'21'0,"0"0"16"0,0 0-18 15,0 0 1-15,0 0 79 0,0 0-1 16,-17 0-82-1,-3 0 20-15,0 0-14 16,3 38 12-16,-23 38-2 16,40-21-21-1,-20 63-1 1,20-118-9-16,37 133 5 16,-14-133-5-16,14 39 4 15,-37-39-5-15,20 0 1 0,-3-77 4 16,41-191 6-1,-58 230-10-15,0-38 2 0,0-154 1 16,0-19 1 0,0 229-3-16,0-56 5 15,-20 76 4 1,20 0 1-16,0 0-9 0,0 96 17 16,-18 211-4-1,18-269-14-15,38 265 0 16,-38-262-3-16,34 148-41 15,-11-151 1 1,-23 21-41-16,40-42-235 31,-23-34 206-31,-17 17 67 0</inkml:trace>
  <inkml:trace contextRef="#ctx1" brushRef="#br0" timeOffset="180383.91">17145 17487 70 0,'0'0'57'0,"0"0"-27"0,0 0 94 16,0-20-90-16,0 20 48 16,-17 0-30-1,-4 37-16 1,1 1-19-16,3 59-1 16,-3 16-4-1,20-75-11-15,37 79 2 16,-17-100-1-1,18-34 9-15,16-196 7 32,-31-90-12-32,-23 244-5 15,0-92 2-15,0 16 1 16,0 39 1-16,0 96-2 16,0-38 12-1,0 38-5-15,-23 38 11 16,23 193-2-1,43 113-12 1,-5-96-6 0,-18-134-4-16,34 78-90 15,-17-136-263 1,-14-36 241-16,-6-20 22 16</inkml:trace>
  <inkml:trace contextRef="#ctx1" brushRef="#br0" timeOffset="180902.18">17796 16930 69 0,'0'0'34'0,"0"0"55"0,0-35 48 16,-21-23-33 0,21 37-95-16,0 21 49 15,0 0-45 1,-22 58 15-16,22 94 6 15,22 137-17 1,36 73-8 15,-58-324-8-31,77 231-1 16,-62-232 2-16,28 38 6 16,-23-75-5-16,-20 0 0 15,17 0-2-15,-17-17 1 0,20-117 6 16,17-96-3-1,-37 209-4-15,20-55 4 16,-20 76 4 0,0 21-5-16,-37 55 1 15,37-76-3-15,-77 75-7 16,19-53-32-16,-19 15-215 16,40-37 18-16,16-20 102 15</inkml:trace>
  <inkml:trace contextRef="#ctx1" brushRef="#br0" timeOffset="184749.84">23068 17504 38 0,'0'0'23'0,"0"0"-5"0,0-17 30 16,0 17-25-1,0-20 5-15,0 20 33 16,0 0 6-16,0 0-34 16,0 0-22-16,0 0-2 0,-18 20 55 15,18-3-47-15,-20 4 9 0,3 17-6 16,-3-38-15-16,-37 131 21 15,57-90-24-15,-40-3 1 0,40 1-3 16,-38-2 1-16,1 59-37 16,20-57-54-16,-3-2-77 15,20-37 32-15,0 17 40 16</inkml:trace>
  <inkml:trace contextRef="#ctx1" brushRef="#br0" timeOffset="185001.61">23128 17735 82 0,'20'0'43'0,"-20"0"-12"0,0 0-4 0,0 0 32 15,0 17-16 1,-20 4 13 0,20 35-29-1,0-36-26-15,0 18 6 16,0-18-6-16,0-20 2 0,20 0 1 15,-3-20 1 1,-17 20-4-16,0-135-49 16,0 118 12-16,-37-79-155 15,0 37 76 1</inkml:trace>
  <inkml:trace contextRef="#ctx1" brushRef="#br0" timeOffset="185274.61">22649 17446 70 0,'0'0'48'0,"0"-17"-19"0,-17 17 24 15,17-20 40 1,-20 20-29 0,40 37-17-1,17-37 21 1,-20 0-58-16,-17-17-3 0,18-21 3 15,-18 0-8-15,0 0 7 16,0 18-8-16,0 20 0 0,0-38 5 16,-55 38-4-1,55 17-3-15,-17-17 0 0,-3 79-26 16,40 14-136 0,-20-72 72-16,37-1-2 15,-37-3 55-15,35 4-68 0</inkml:trace>
  <inkml:trace contextRef="#ctx1" brushRef="#br0" timeOffset="185785.13">23492 17735 84 0,'0'0'57'0,"0"0"25"0,0-20 0 16,-20-1-36-16,20 21-30 0,0 0-10 16,-23-17 23-16,3 17 6 15,5 0-15 1,15 0-7-16,0 0-2 15,-20 17-3-15,20-17-7 0,0 21 6 16,0-21-7 0,0 58 3-16,0-58-3 0,0 0 0 15,20 39 1-15,-20-39-1 16,15 17 3 0,5-17-4-16,3-39 4 15,-3 1-3-15,-20 21 1 16,0-3 0-16,17-1 1 0,-17 4-1 15,0-1 10 1,0 18-7-16,0 18 2 0,0 40 16 16,20 56-8-1,0-76-13-15,-3 37-2 16,-17-75-2 0,55 59-109-16,-55-59 83 0,23 0-89 15,-3-20-121-15,-20 3 172 0</inkml:trace>
  <inkml:trace contextRef="#ctx1" brushRef="#br0" timeOffset="186068.43">23893 17315 55 0,'0'0'65'0,"0"-20"-19"0,0-18 99 15,0-21-36 1,0 59-101-16,0-17 47 16,17 17-49-16,-17 17 18 15,0 4-19-15,0-3 2 0,21 60 2 16,-21-40-6-16,0 38 1 0,17 172-9 16,3-59-117-1,-20-110-233 1,0-62 296 15</inkml:trace>
  <inkml:trace contextRef="#ctx1" brushRef="#br0" timeOffset="186518.58">22305 17812 78 0,'0'0'16'0,"0"0"30"0,-20 0-6 15,20 0 1-15,-17 17 28 16,17 41 12-1,-38 17-10 1,38-53-65-16,-40 53 24 16,23-55-27-16,-80 74 3 15,79-57-8-15,-39 3-31 0,-40 37-176 16,79-77 91-16,18 0-7 16</inkml:trace>
  <inkml:trace contextRef="#ctx1" brushRef="#br0" timeOffset="187351.48">20356 17257 62 0,'0'0'37'0,"0"0"47"16,0 0-63-16,0-20 39 0,-18 20 12 15,18-18 39 1,0 18-101-16,-23 18 47 16,-31 174-24-1,-23 38-29 1,36-195-6-16,41 6-1 0,-74 148-76 15,57-168 53 1,17 18-42-16,-20 15-171 0,20-33 201 16,0-21-58-1</inkml:trace>
  <inkml:trace contextRef="#ctx1" brushRef="#br0" timeOffset="187601.95">20505 17752 80 0,'0'0'138'0,"0"0"-103"0,-18 0 15 16,18 0-40-16,-17 38 56 15,17-16-60-15,-20 73 15 16,20-78-16-16,0 4-5 16,0 18 5-16,0-22-5 0,0 3 5 15,0-20 2-15,0 0-5 0,20-76 0 16,-20 76-5-16,17-155-67 15,1 155 51 1,-18-131-137-16,-18 131 132 16,-19-58-136-1</inkml:trace>
  <inkml:trace contextRef="#ctx1" brushRef="#br0" timeOffset="187918.95">19951 17353 84 0,'0'0'38'0,"0"0"6"0,-34 0 118 15,-23 17-60 1,57-17-94-16,-20 0 0 0,2 21 24 16,18-3-25-16,-43 19 32 15,43-37-35-15,0 21 19 16,23-59-4-1,-23 0-15-15,0 0-1 16,20-96 6 0,-20 96-8-16,-20-59-4 15,-3 59-21 1,23 94-40 0,61 79-142-1,73-2-84 1</inkml:trace>
  <inkml:trace contextRef="#ctx1" brushRef="#br0" timeOffset="188485.27">20677 17181 93 0,'0'0'18'0,"0"0"-3"0,-15 0 78 16,15-21-38-16,-20 4 18 15,20 17-64-15,0-20 30 16,0 20-13-16,0 0 31 16,0 96-25-1,0 131-15 1,20-72-11-1,-5-79-4-15,-15-18 2 0,20-41-3 16,-20 43 8-16,23-6 7 0,14-33-1 16,-37-42-4-1,40-55 5 1,32-20-6 0,-12 79 6-1,-40 92 2 1,0-54-19-16,-20 35 3 0,0-19-1 0,-20 59 3 15,20-74-5-15,-57 53-12 16,-38-55-247 0,75-137-67-1,20 117 271-15</inkml:trace>
  <inkml:trace contextRef="#ctx1" brushRef="#br0" timeOffset="188768.16">21293 17009 85 0,'0'0'0'0,"0"0"65"0,0 0 24 0,0 0-52 16,0 0-23-16,0 37 72 15,0-37-75-15,0 97 60 16,0-97-62-16,0 152 41 15,0-77-39-15,0 118 8 16,20-117-13-16,-20-38-4 0,17 151 8 16,-17-131-9-16,0 77-4 15,0-1-122 1,0-96-53 0,0-19-37-16</inkml:trace>
  <inkml:trace contextRef="#ctx1" brushRef="#br0" timeOffset="-165918.26">11546 14543 90 0,'-23'-37'38'0,"23"16"-21"0,0 4 23 0,-20-42 5 16,100 1-7 0,-40 39-25-16,-23 19-7 0,21-19-1 15,96 1 18-15,113-22 7 16,-150 22-9 0,-76 1-15-16,73 17 7 0,-36-22-7 15,96 44 13-15,-116-22-17 16,19 17 3-16,-40 1-2 0,118 78 5 0,-98-76-6 15,213 266 12 1,-119-76-9-16,-70-134-6 0,-61-37 0 16,37 18 2-16,-37-19 3 0,20 39-2 0,-3 18-2 15,3-18 3-15,-20-40-1 0,0 118 3 16,0-97-3-16,0 303 6 16,0-322-8-16,-57 323 10 15,57-324-10-15,0 58 2 0,-17 0 1 16,-3 38-1-16,0 94 3 15,20-187-5-15,0-3 1 0,0 37 0 0,0 156-1 16,0-137 1 0,20 77 2-16,37 1-1 15,-40-134-1 1,-17-16 1-16,20-22-1 0,0 17 0 0,15 20 2 16,-35-16-2-16,60 37 1 0,-40-58 0 15,37 76 1-15,-39-59-2 16,-1 4-1-16,-17-1 0 0,43-3 1 0,-26 4 0 0,3-3 1 15,0-18-2-15,-3 20 0 0,3-2 0 0,-2-18 1 16,-1 20 0-16,3-20 0 0,3 17 0 0,-6-17-1 0,23 0 1 16,-23 21 0-16,21-21 1 0,-1 0-2 0,-37 0 1 15,40 0-1-15,-40 0 1 0,40 0 0 0,112 38 4 16,-95-38-3-16,-19 0-3 0,-4 18 2 16,-14-18-1-16,23 20 1 0,129 0 5 15,-155-2-4-15,41-18 0 0,-21 20-1 16,0-20 1-16,3 0 0 0,0 0-1 0,15 0 0 0,5 0 2 15,-23 0-2-15,21 0-1 0,-4 0 2 0,6-20 1 16,-22 20-3-16,19-18 5 0,-23-2 0 0,29 20-4 16,-5-20 0-16,-21 20 1 0,20-18 0 0,-19 18-1 15,2-19 1-15,-3 19 2 0,-3 0-2 0,-34 0-2 16,81 0 2-16,-81 0-2 0,37 19 4 16,-17-19-3-16,-3 0-2 0,-17 0 1 0,20 0 0 0,-20 0-2 15,0 0 1-15,18 0-5 0,-18 0 1 0,0 0-9 0,0 0-9 16,0 0-8-16,0 0 14 0,0 0-22 0,0 0 16 15,-18-19-29-15,18 19 22 0,0-19-36 0,-20-19-10 0,20 18 39 16,-17 2-28-16,17 18 40 0,-20-38-7 0,3 17 22 0,17 4-9 16</inkml:trace>
  <inkml:trace contextRef="#ctx1" brushRef="#br0" timeOffset="-165607.49">15347 17735 36 0,'0'0'14'0,"0"0"0"0,-17 0-8 0,17 0 1 0,0 0 0 0,0 0 11 0,0 0-8 16,0-20 12-16,0 20 2 0,0 0-12 0,0 0-2 15,0 0 10-15,0 0-11 0,0 0 2 0,0 0 12 0,0 0-9 0,0 0 17 16,0 0-2-16,0 0-6 0,0 0-13 0,0 0 10 16,17 0-2-16,-17 20-8 0,17-20 8 0,-17 17-9 0,0 4 8 15,23-21-10-15,-3 17 5 0,-2 5-6 0,-18-5 6 0,40 3-2 16,-40-3 0-16,17 4-6 0,3-1 3 0,-3-3-3 16,0 4 5-16,-17-4-4 0,21 22 2 0,1-19-2 0,-22-3-1 15,18 4 2-15,2-1 1 0,0 18-4 0,-20-38-1 16,17 38 3-16,-17-38-3 0,20 38 2 0,-20-38-3 0,0 38-1 15,0-19-1-15,0 18 4 0,0-17-2 0,0 55 11 0,0-53-9 16,-20 15-3-16,3-19 0 0,-41 78 4 16,-39 57-27-1,80-153 12-15,17 19-4 0,-40 2-23 0,22 16-88 16,18-37 80-16,-20 21-283 16</inkml:trace>
  <inkml:trace contextRef="#ctx1" brushRef="#br0" timeOffset="-164455">4164 13759 83 0,'0'0'26'0,"0"0"-19"0,0 0 0 0,0 0 11 15,0-19 8-15,0 19 9 0,-15 0-26 16,15 0 8-16,0-19 2 0,0 19-11 0,0 0 10 0,0 0-9 16,0 0 0-16,0-21 11 0,0 21-12 0,0 0 7 0,0 0-11 15,0 0 4-15,0 0-5 0,0 0-1 0,0 0 1 16,15 0 6-16,-15 0-9 0,0 0 3 0,0 21 0 15,0-21 2-15,0 19-1 0,20 0-3 0,3 1 0 0,-23-2 2 16,0 20-4-16,20-19 0 0,-20-1 2 0,17 3 2 0,-17 16-2 16,0-16-1-16,0-3 2 0,20 20 0 0,-20-38-1 0,0 19 2 15,0 3-3-15,0-5 2 0,20-17 0 0,-20 20 0 16,0-20 2-16,0 0-2 0,0 0 0 0,0 0 0 0,17-78 8 31,3 60-8-31,-2-58 7 16,-1 35-4-16,-17 41-4 0,0-18-3 0,0-1 0 0,23 1 3 0,-23 18 1 15,0-20-1-15,0 20 0 0,0 0 0 0,20 20-2 16,-20-20 0-16,0 37-1 0,0-19 3 0,17 23-3 16,-17-24 0-16,0 22 2 0,0-19-1 0,20-2 1 0,-20 23 2 15,0-24-1-15,0 20 1 0,20-18 2 0,-20-19-3 0,0 20 2 16,17-20-1-16,-17 0 5 0,20 0 1 0,-20 0-5 16,18-20 3-16,-18 1 0 0,17 2-4 0,-17-3 3 0,43-19 2 15,-26 20-2-15,-17-19-2 0,40-1 1 0,-23 39 0 0,-17-37-4 16,21 37 3-16,16-39-1 0,-37 20 1 0,17 19-3 0,-17-18 0 0,23 18 1 0,14-20 1 15,-37 20 3-15,20 0-2 0,-3 0 0 0,-17 0-1 16,38 0 0-16,-38 0 5 0,20 20-2 0,-20 17 0 0,17 2-2 16,-17-39-4-16,0 37-1 0,0-16 3 0,17-3 0 0,-17 2 1 15,0 39-2-15,0-42 0 0,0 59-1 0,0-38 2 16,0-38-1-16,0 76-15 0,0-76 10 16,0 58-99-1,0-58 77-15,0 0-52 0,0 0 31 0,0 19-53 0,23-19 18 16,-23 0-8-16</inkml:trace>
  <inkml:trace contextRef="#ctx1" brushRef="#br0" timeOffset="-164083.55">5354 13835 107 0,'0'0'19'0,"0"0"6"16,-21 0-13-16,21 0 18 0,-17-18 3 0,17 18-18 0,0 0-1 15,0 0-1-15,-20 0-1 0,20 0 9 0,-23 0-4 0,23 0-3 16,-17 0 0-16,17 0-8 0,-17 0-1 0,17 18 1 0,-20-18-2 16,20 19-1-16,0-1 4 0,-17 3-3 0,17-1-1 0,0 18 4 15,0-20-2-15,-20 20 1 0,20-19-4 0,0 20 2 0,0-2 1 16,0-18-5-16,20 20 2 0,-20-39-1 0,17 38-2 0,-17 1 1 15,20-39 2-15,-3 18 6 0,-17-18-2 0,0 0 0 0,17 0 5 16,6 0-2-16,-3-18-5 0,-20 1 12 0,17-5-8 0,-17 3-3 16,21-39-4-16,-1 22 3 0,-20-23 5 0,17 40-7 15,-17 1 1-15,0-20-1 0,0 0 0 0,20 18 2 0,-20-19-3 0,0 2 2 16,0 37-3-16,0-20-2 0,0 20-10 0,0-18 5 16,-20 18-50-16,20 0 35 0,-17 18-31 15,17-18-15-15,-20 38-18 0,20-19 39 0,0-1-30 0,0 3 51 16,0-21-38-16</inkml:trace>
  <inkml:trace contextRef="#ctx1" brushRef="#br0" timeOffset="-163706.79">5637 13835 92 0,'0'0'40'0,"0"0"-4"0,0 0-25 0,-17 0 12 16,17-18 7-16,0 18-13 0,0 0 11 0,0 0-17 0,0-20 2 15,0 20-7-15,0 0 1 0,0 0 8 0,0 0-6 16,0 0-6-16,0 0 6 0,0 0 4 16,0 0-9-16,0 0-1 0,0 20 0 0,17-20 3 0,-17 0 0 0,0 0 0 15,0 18-2-15,0 1-2 0,0-19 0 0,23 59 7 16,-23-42-8-16,17 22 0 0,-17-1 0 0,0-19-1 16,0 20 5-16,21 37-1 0,-21-57-6 0,0 0 2 15,0 0 2-15,0 20-2 0,20-21 1 0,-20 22 5 0,17-22 1 0,-17-18-1 16,0 19 7-16,20-19-5 0,-20 19 3 0,17-19-6 0,-17 0 11 15,20-19-2-15,-3 0-10 0,1-20 9 0,5 2-2 0,-3-2-7 16,17-38 0-16,0-37-1 0,-17 20 2 0,-20 53-3 16,20 4-3-16,-20-1 3 0,35-38 1 0,-35 37-3 0,23-17-4 15,-23-2 9-15,20 39-6 0,-20-20-4 0,17 39-9 0,-17-18 3 16,20-1-62-16,-20 19 60 16,0 0-7-16,0 0-20 0,0 0 13 0,20 0-38 0,-20 19 27 0,0-19-3 15,0 18-39-15,0 2 48 0,0-1-18 0,0 0 2 0</inkml:trace>
  <inkml:trace contextRef="#ctx1" brushRef="#br0" timeOffset="-162973.35">6538 13568 49 0,'0'0'30'0,"0"0"-5"0,0 0-11 0,0 0 0 0,0 0 2 0,0 0 18 0,-21-19-2 15,21 19-16-15,0 0 15 0,0 0-4 0,0 0-15 16,-17 0 0-16,17-19-1 0,0 19-2 0,0 0 8 0,-20 0-2 0,20 0-8 16,-17 0 2-16,17 0 4 0,-20 0-10 0,20 0 2 0,-20 0 5 15,3 0-4-15,17 0-4 0,-43 0 2 16,43 0-2-16,-18 0 0 0,18 19 2 0,-17 0-3 0,17-19 0 16,0 19-5-16,-20-19 3 0,20 19 0 0,0 1 4 0,0-1-1 15,0-19-2-15,0 18-2 0,20 1 5 0,15-1-1 16,-15-18-1-16,-20 21-1 0,23-21 2 0,-6 19 0 0,3-19 1 0,0 19 7 15,-20 1-5-15,17-2-1 0,20 2-2 0,-37-20 2 16,21 37 3-16,-4 2 1 0,-17-39-2 0,23 37-1 0,-23-16-3 16,0 17 4-16,0-20-2 0,-23 1 0 0,23 20-6 15,-17-19 3-15,17-3-2 0,-21 2 2 0,4 1-21 16,-3-1 9-16,3-19-20 0,17 0 10 0,-20 0-4 0,20 0-4 16,-20 0-54-16,3 0-19 0,-6-19 17 0,23 19 57 0,0-20-46 15</inkml:trace>
  <inkml:trace contextRef="#ctx1" brushRef="#br0" timeOffset="-162703.18">6844 13645 41 0,'0'0'0'0,"0"0"27"0,0 0-4 0,0 0 7 15,0-19-13-15,-20-1 40 0,20 20-35 0,0 0-2 16,0-19 16-16,0 19-11 0,0 0-4 0,0 0 7 16,0 19-20-16,0 1 9 0,0-1-9 0,20-19-1 15,-20 37 2-15,17-19-4 0,-17 22 3 0,21-1-3 0,13-1-6 16,-34-1 1-16,20-19 1 0,3 3 1 0,-3 37-2 16,-20-58 1-16,17 38-2 0,3-1 2 0,0-15-4 0,-20 15-1 15,18-20-21-15,2 22-24 0,-3-1-29 0,-17-38 31 0,17 19-47 16,-17 3 27-16,23-5 17 0</inkml:trace>
  <inkml:trace contextRef="#ctx1" brushRef="#br0" timeOffset="-162523.51">7208 13549 177 0,'0'0'62'16,"0"0"-47"-16,0 19 8 0,0 0-10 0,-20 20 18 0,20-2 1 15,-20 21-10-15,3-20-9 0,-3 0-4 0,-20 58 5 0,-15 0-4 16,35-37-7-16,-17-5 2 0,-6 42 1 0,23-57-4 0,-35 37-5 15,1-18 3-15,14-20-1 0,0-1-10 0,40-15 0 0,-38 16-18 16,38-38 7-16,-17 17-39 0,-3-17 25 0,20 0-44 0,0 0 8 16,0 0 44-16,0 0-14 0,0 0 1 0</inkml:trace>
  <inkml:trace contextRef="#ctx1" brushRef="#br0" timeOffset="-161324.33">8751 12976 77 0,'0'0'0'0,"0"0"43"16,0 0 0-16,0 0-20 0,0 0 1 0,0 0-1 0,0-20 20 0,0 20 15 15,0 0-40-15,0 0-11 0,0 0 9 16,0 0-3-16,0 0-7 0,0 0 2 0,-15 0-1 0,15 0-3 16,0 0 7-16,-20 20 0 0,0 18 1 15,20-20-8-15,-17-18-1 0,-3 40 3 0,3-22-3 0,-3 0-3 16,0 3 0-16,-3 36 3 0,6 0-5 0,-21 1-2 16,-16 18 5-16,54-38-1 0,-40 39 6 0,22-59-5 0,18 59-12 15,-22-19-15-15,4-3-13 0,18-34 11 0,-20 17-44 16,20 0-17-16,0 0-1 0,0-19-23 0</inkml:trace>
  <inkml:trace contextRef="#ctx1" brushRef="#br0" timeOffset="-161073.97">8814 13338 108 0,'0'0'43'0,"0"0"24"0,0 0-44 0,0 0 14 16,0 0-23-16,0 0-1 0,0 21 9 0,0-21-14 0,-20 0-1 0,20 18-1 15,0 1 3-15,-23 0-1 0,23-19-5 0,-20 19 6 0,20-1-1 16,-15 3 2-16,15-2-12 0,0 19 3 0,0-38 2 16,0 19-1-16,-20 0 0 0,20 0-2 0,0 20 2 0,0-20-2 15,0-1-2-15,20-18 1 0,-20 0-1 0,0 19 3 0,0-1-1 16,15-18 0-16,-15 0 1 0,0-18-1 0,0 18 0 0,20-37-7 0,-20 18-2 16,0-20-13-16,0 20 9 0,0-39-17 0,23 40 13 15,-23-40-26-15,0 20-8 0,0 19 24 0,0 1-1 16,-78-155-125-16</inkml:trace>
  <inkml:trace contextRef="#ctx1" brushRef="#br0" timeOffset="-160822.32">8106 12976 69 0,'0'0'18'0,"0"0"16"0,0 0-15 16,0 0 0-16,0 0 0 0,0 0 19 0,0 0-21 0,0 0 15 15,0 0-5-15,0 0-15 0,20 0 10 0,-3 18-4 16,-17-18-10-16,20 0-2 0,-3 0 5 0,-17 20-3 0,17-20 1 0,-17 0-5 15,20 0 0-15,-20 0-1 0,23 18 3 0,-5-18-6 0,-18 0 4 16,20-18 2-16,0 18-3 0,-3-20 2 0,-17 2 0 0,0-2-3 16,20 1 0-16,-20-38 2 0,0 37-3 15,0 20 1-15,0-38-3 0,0 38 2 0,0 0-3 0,-20-38 0 16,3 38 2-16,-3-19-1 0,0 19-1 0,20 0-2 0,-18 0-5 16,-5 0 4-16,23 0-1 0,-20 0-7 0,3 19-5 0,0-19 6 15,-3 38-16-15,20-18-7 0,-17-2 15 0,17 2-2 0,0 0-30 16,0-2 23-16,0 1 1 0,17 0-22 0,-17 19 13 0,20-18-25 15</inkml:trace>
  <inkml:trace contextRef="#ctx1" brushRef="#br0" timeOffset="-160382.43">9252 13204 103 0,'0'0'0'0,"0"0"54"0,-20 0-10 0,20-18-5 0,0 18-22 16,-17 0-1-16,-3 0 13 0,20 0-16 0,0 0-1 0,-37-20 16 15,14 20-21-15,3 0-3 16,3 20 1-16,17-20-2 0,0 0 0 0,-18 18 0 0,18 2-1 16,0 18-2-16,0-20-2 0,0 3 4 0,0-1 0 15,0-3 0-15,18 22-1 0,-18-20 6 0,17-19 9 16,3 19-3-16,3-19 0 0,-23 0-7 0,17 0 3 0,-17 0-4 16,20-19 0-16,-20 19 0 0,20-37 2 0,-20 37-5 0,17-21 1 15,-17-16 2-15,20 16-5 0,-20 3 1 0,18-1 4 16,-18 19-3-16,0-19 4 0,0-1 1 0,0 20-7 15,0 0 1-15,0 0-2 0,0 0 3 0,0 20 5 0,0-1-6 16,0 18-6-16,0 4 5 0,0 34-2 16,0-56 7-16,0 0-5 0,20 20-13 0,-20-20-36 0,0 19 19 15,17-38-5-15,-17 38-58 0,23-38 38 0,-23 19-49 0,0-19 63 16,17 0-4-16</inkml:trace>
  <inkml:trace contextRef="#ctx1" brushRef="#br0" timeOffset="-160162.52">9539 12612 103 0,'0'0'30'0,"0"0"-7"0,0 0 15 0,0 0-19 16,0-19 20-16,0 0-21 0,-20 19 18 0,20-18-10 0,0 18-15 15,-23-21 7-15,23 21-9 0,0 0-1 0,0 0-3 16,0 0 2-16,0 0-2 0,0 21 0 0,0 16-1 0,0-18 1 16,0 1-1-16,0 18-1 0,0-38-1 0,0 38 1 15,0-18-1-15,0 36 0 0,23-36-3 0,-23-2 1 0,0 40 1 16,20 18 3-16,-20-38-3 0,0 0-1 0,0 59-2 0,20-40 2 15,-20 37-3-15,0-15-6 0,0-4-3 0,0-36 5 0,0 37-25 16,0-38 3-16,0-19-6 0,0 38-45 0,0-20-2 0,0-16 46 16,0-2 8-16,0 0-47 0</inkml:trace>
  <inkml:trace contextRef="#ctx1" brushRef="#br0" timeOffset="-159835.39">9998 13645 119 0,'0'0'92'0,"0"0"-53"0,0-19 25 0,0 19-37 0,0 0 11 0,0 0-24 0,-20 0 11 16,20 0-1-16,0 0-14 0,0 0 3 0,0 19 5 0,0-1-5 15,0 1-2-15,0 20-8 0,0-39 0 0,0 38 1 0,0-18-1 16,0 18-4-16,0-1 2 0,0-19-1 0,0 23 1 0,0-3-1 16,-17 18-4-16,17-37-7 0,-21 76-89 15,1-56 11-15,20-20-29 0,-17 0 60 0,17 3-56 16</inkml:trace>
  <inkml:trace contextRef="#ctx1" brushRef="#br0" timeOffset="-159370.43">10970 12612 115 0,'0'0'0'0,"0"0"131"16,0-19-103-16,0 19 23 0,0 0-28 0,0-19-2 0,0 19 15 15,0 0-4-15,0-18-18 0,0 18 8 0,0 0-15 0,0 0 6 16,0 0-6-16,0 0 9 0,0 0 0 0,0 18-6 0,0 1-2 15,-20 0-1-15,20 19 0 0,0-38-5 0,-18 38 4 16,18-18-3-16,-17 0 1 0,-3 36-2 0,3-18 0 0,-23 20 0 0,-20 38 3 16,5-20-3-16,38-38-3 0,-23 38-1 0,23-38 0 15,-4 20-14-15,-22-19 1 0,29-2-33 0,-6 2 15 0,0-20-45 16,20 19 29-16,-17-38-6 0,-3 39-121 0,20-20 59 16</inkml:trace>
  <inkml:trace contextRef="#ctx1" brushRef="#br0" timeOffset="-159123.3">11010 13072 189 0,'0'0'0'0,"0"0"103"0,0 0-76 15,0 0 25-15,0 0-37 0,0 0 30 0,0 0-33 0,0 0 6 16,0 18-11-16,0-18 5 0,20 18-3 16,-20 3-2-16,0-21-6 0,0 0-1 0,0 19 3 0,0-1-1 15,20 20 7-15,-20-38-8 0,0 20 1 0,0-1-1 16,0 0 3-16,0-19 2 0,0 18-3 0,0-18-2 0,0 21 2 15,0-21 4-15,0 0-2 0,0 20-5 0,0-20 2 16,0 0-1-16,0-20 0 0,0-1-1 0,0-16 1 0,0 37-3 16,0-39-7-16,0 1-2 0,17 1-14 0,-17 37 9 0,0-39-27 0,0 1-17 15,0 18 26-15,0-18-48 0,0 0-13 0,0 38 50 16,0-19 10-16,0 0-57 0</inkml:trace>
  <inkml:trace contextRef="#ctx1" brushRef="#br0" timeOffset="-158662.57">10396 12556 102 0,'0'0'81'0,"0"0"-43"0,0 0-16 15,-17-21 20-15,17 21-6 0,-20 0-20 0,20-19 9 0,-17 19-1 16,17 0-14-16,-20 0 5 0,20 0-3 0,0 0-6 15,0 19 4-15,0-19-5 0,-17 21 2 0,17-21-4 0,0 18 1 16,0 1-3-16,0 0 2 0,0 19 2 16,17-38-5-16,-17 20 8 0,20-2-5 0,-20-18-2 0,0 0 3 0,17 0-3 15,-17 0 1-15,20 0-1 0,-3-18 1 0,0-20 1 16,-17 38-2-16,0-39 0 0,23 39 0 0,-23-37 0 0,0 16-1 0,0-16-1 16,0 19 1-16,0-22-3 0,0 21 0 0,0-18-3 15,0 16 2-15,-23 21-8 0,6 0 4 0,0-18-12 16,17 18 15-16,-20 0-1 0,3 0-5 0,-3 0 7 0,3 18-4 0,-4 3-2 15,1-3 3-15,3 1-12 0,17 20 9 0,-23-1-18 0,23-20-18 16,0 1 17-16,0 20-38 0,0-1 34 0,23 0-26 16,-6-18 35-16,-17-2-49 0</inkml:trace>
  <inkml:trace contextRef="#ctx1" brushRef="#br0" timeOffset="-157973.25">11354 12765 83 0,'0'0'0'0,"0"0"23"0,0 0 43 0,0 0-44 16,0 0 19-16,-23 0-20 0,23 19 14 0,0-19-5 0,0 0-20 16,0 0 0-16,-17 58 43 15,17-58-48-15,0 18-1 0,0-18 1 0,0 20 1 0,17-20 0 16,-17 20 0-16,23-20 0 0,-23 0 1 0,0 0-3 16,20 0 3-16,-20 0 1 0,20 0 0 0,-20 0-5 15,0-20 3-15,17 0 0 0,-17 2-2 0,0-2-3 16,20-18 0-16,-20 19 1 0,0 0 1 0,0 1 0 0,0 18-2 15,0-20 0-15,0 0 3 0,0 20-3 0,-20-18 3 16,20 18-3-16,-17 0 1 0,17 0 1 0,-40 0 2 16,17 0 0-16,6 18-3 0,17-18-1 0,-18 40-1 0,-2-3 1 15,20-37 0-15,-17 57 1 0,17-37-1 0,0 18-7 0,0 0 1 16,0-19-3-16,0 20-18 0,0-1-23 0,0 20-22 16,0-58 26-16,37 57-117 0,-19-38 116 0,-1-1-20 0,6 2 20 15</inkml:trace>
  <inkml:trace contextRef="#ctx1" brushRef="#br0" timeOffset="-157673.22">11755 12822 97 0,'0'0'71'0,"0"0"0"0,0-18-15 0,0 18-13 0,0-20-21 15,0 20-4-15,-17-19 52 0,17 19-61 16,0 0-3-16,0 0 6 0,0 0-5 0,-20 0 0 0,20 0-4 16,0 0 3-16,-23 0-4 0,23 0 2 0,-17 0-2 0,17 19-2 15,-17 1 1-15,17-2 0 0,0 2 2 0,0 18 0 16,0-18-3-16,0-2-3 0,0 1 0 0,0 0 3 0,0 1-1 15,0 18-5-15,0-38 7 0,0 18-3 0,0-18 3 16,17 20-4-16,-17-20 3 0,17 0 2 0,-17 0 2 0,23-38-6 16,-23 38 2-16,20-38 3 0,-20 18-1 0,17-18 5 15,3 0-1-15,-20 18-3 0,20 2-3 0,-20-2 2 16,17 2 6-16,-17 18-4 0,0-20-1 0,0 20-1 0,0 0 1 16,0 0 0-16,21 0 5 0,-21 0-7 0,0 0 1 0,0 20 0 0,0-2 1 15,17 20 0-15,-17 2-3 0,17-40 2 0,-17 37-3 16,0 2 0-16,20-39 0 0,-20 38-2 0,0-20-1 0,23 22-17 0,-6-4-17 15,-17 4-18-15,20-40 19 0,-20 18-6 0,20 2-64 0,-20-2 49 16,0 2-42-16,17-20 65 0,-17 19-29 0</inkml:trace>
  <inkml:trace contextRef="#ctx1" brushRef="#br0" timeOffset="-157439.89">12099 12728 110 0,'0'0'75'0,"0"0"-25"0,-17 0-12 0,17 0-20 0,0-20 15 0,0 20-8 15,0-20-15-15,0 20-3 0,0-18 6 0,0 18-7 0,0 0 6 16,0 0-1-16,0 0 1 0,0 0-6 0,17 18 4 16,3 2-1-16,0 0-2 0,-3 17-1 0,4 2 0 15,-4-1 0-15,-17-20-3 0,20 2-1 0,-3 18 0 0,23 20 0 16,-40-40-2-16,20 20 4 0,0 20-4 0,-2-19-1 16,2-2 3-16,-20-17-2 0,17 18-9 0,3 18-16 0,0-15-14 15,-6-41 13-15,-14 38-3 0,20-20-41 0,-20 1 30 0,23-19-39 16,-3 19-88-16</inkml:trace>
  <inkml:trace contextRef="#ctx1" brushRef="#br0" timeOffset="-157305.92">12521 12860 134 0,'0'0'0'0,"0"0"107"0,0-18-89 15,0 18 1-15,0-20 23 0,0 20 0 0,0-18-23 16,0 18-4-16,0 0-2 0,0 0 8 0,0 0-12 0,0 0 4 0,0 0-8 16,-20 38 5-16,2-20-4 0,-2 2-1 0,-23 37 0 15,43-18-4-15,-54 37 3 0,37-38-4 0,-21 38 1 0,-25 1-1 16,46 18-12-16,0-56-2 0,-20 36-37 0,16-17-10 15,4-38 15-15,17 18-7 0,-20 0-58 0,20-18 68 0,-20-20 11 16,20 37-34-16</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1-11T21:20:08.60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8000"/>
    </inkml:brush>
    <inkml:context xml:id="ctx1">
      <inkml:inkSource xml:id="inkSrc83">
        <inkml:traceFormat>
          <inkml:channel name="X" type="integer" max="4800" units="cm"/>
          <inkml:channel name="Y" type="integer" max="1800" units="cm"/>
          <inkml:channel name="T" type="integer" max="2.14748E9" units="dev"/>
        </inkml:traceFormat>
        <inkml:channelProperties>
          <inkml:channelProperty channel="X" name="resolution" value="158.9404" units="1/cm"/>
          <inkml:channelProperty channel="Y" name="resolution" value="95.2381" units="1/cm"/>
          <inkml:channelProperty channel="T" name="resolution" value="1" units="1/dev"/>
        </inkml:channelProperties>
      </inkml:inkSource>
      <inkml:timestamp xml:id="ts1" timeString="2024-11-11T21:21:46.600"/>
    </inkml:context>
  </inkml:definitions>
  <inkml:trace contextRef="#ctx0" brushRef="#br0">13017 9612 74 0,'0'0'21'0,"0"0"0"15,0 0 4-15,0-18 16 0,0 18-26 16,0 0 17-16,0 0-16 0,0 0 16 0,0 0-17 0,0-20-1 16,0 20 32-16,0 0-34 0,0 0 9 0,0 0-3 15,0 0-11-15,-18 0 1 0,18 0-2 0,0 0 7 0,0 0-3 0,0 0-4 16,0 0-4-16,0 0 0 0,0 0 2 0,0 0-1 15,0 0 2-15,0 0-3 0,0 0 3 0,0 0-3 0,0 0 3 0,0 0 2 16,0-18-2-16,0 18 0 0,0 0-3 0,0 0 2 16,0 0 1-16,0 0 2 0,0 0-5 0,0-19 4 0,0 19-4 0,0 0 2 15,0 0 0-15,0 0-1 0,0 0 1 0,0 0-1 0,0 0-1 16,0 0 5-16,0 0-6 0,0 0 1 0,0 0 0 0,0 0-1 0,0 0 3 16,0 0-1-16,0 0 0 0,0 0 1 0,0 0-1 15,0 0-2-15,0 0-1 0,0 0 0 0,0 0 3 0,0 0-1 16,0 0 0-16,0 0-1 0,0 0-1 0,0 0 1 0,0 0 0 0,0 0 1 15,0 0 0-15,0 0-1 0,0 0 0 0,0 0 0 0,0 0-2 16,0 0 2-16,0 0 1 0,0 0 0 0,0 0-4 0,0 0 1 16,0 0 4-16,0 0-2 0,0 19 0 0,0-19-1 0,0 0 0 15,0 0 1-15,0 0-1 0,0 18 1 0,0-18-1 0,0 0 0 0,0 0 1 16,0 20-1-16,0-2 0 0,0 2 1 0,0-1-1 16,0 0 1-16,0-1 0 0,0-18-1 0,0 21-1 0,0 16 1 0,0 1 0 15,0-18 0-15,0-1 0 0,0 0-1 0,0-19 1 0,0 39 0 0,0-39 0 16,0 37 0-16,0-18 0 0,0 1 0 0,0-1 1 0,0-19-1 15,0 19 0-15,18 0 0 0,-18-19-1 0,0 0 1 16,0 0 2-16,0 0-1 0,0 0 1 0,20-19-2 0,-20 0 0 16,0 0 0-16,20-20 2 0,-20 39-1 0,17-37 0 15,-17-2 0-15,20 20 0 0,-3-20-1 0,-17 1 2 0,20 20-2 16,-3-22-2-16,1 22 3 0,-18-1 0 0,23 0-1 0,-23-19 0 16,20 18 0-16,-20 2 0 0,20 18 0 0,-20-19 1 0,17 19-1 0,-17-21 1 15,0 21 0-15,20 0 0 0,-20 0-1 0,0 0 1 0,0 0-3 0,17 21 5 16,-17 36-1-1,0-19-2-15,0 0 1 0,0 1-1 0,0-20 1 0,0-1-2 0,0 1 2 16,0 20-1-16,0-20 1 0,0 0-1 0,0 20 1 0,0-39-2 16,0 18 1-16,0 1 1 0,0-19-1 0,0 0 1 0,0 0 1 15,0 0-2-15,20 0 0 0,-20 0-1 0,20-37 3 0,-20 16 1 0,35-35 0 16,-12 36-4-16,-3-18 1 0,-3 20 1 16,3-1 0-16,17-2-1 0,-37 3 1 0,20-1 1 0,15 0-1 15,-12 19 1-15,-23 0 0 0,20 0-1 0,-20 0 1 0,37 0-1 0,-17 0 4 16,-3 38 2-16,3 1-3 0,-20-39-2 0,18 37 0 15,-1 1-1-15,-17-18 0 0,20 18 2 0,-20 19-2 0,0-57-3 16,23 38 0-16,-23-38 1 0,0 39-3 0,0-1-8 0,0-20 2 16,0-18-3-16,17 21-20 0,-17-3-17 0,0 1 20 0,0-19-4 15,20 0-44-15,-20 0 33 0,0 0-64 0,0 0 1 0,20-19 39 16,-20 1-11-16</inkml:trace>
  <inkml:trace contextRef="#ctx0" brushRef="#br0" timeOffset="333.96">14106 9574 114 0,'0'0'67'0,"0"0"-38"16,0 0-1-16,0 0-2 0,-23 0 24 0,23 0-29 0,0 0-2 0,0 0-4 0,0 0 7 15,0 0-13-15,-17 0 7 0,0 0-1 0,17 0-9 16,0 0 1-16,-20 20 4 0,20-20-5 0,-38 18 17 16,21 21-8-16,-3-20-6 0,0-1 0 15,20 22-5-15,-17-3 9 0,17 2-3 0,-23-39-6 0,23 56 0 16,0-35-2-16,-17 16 2 0,17-18-4 0,0 20 0 15,0-20 0-15,17 0 2 0,-17-19 0 0,23 0 1 0,-6 0-2 16,-17 0-1-16,20 0-1 0,0 0 4 0,-3-19-1 0,3-19-1 16,-20 38-1-16,18-39 3 0,2 2-2 0,-3-2 0 0,0 1 2 15,6-1 0-15,-23 2-3 0,20-3 3 16,-20 22 0-16,0 18-2 0,20-38-3 0,-20 38 3 0,0 0 2 0,0-20 2 16,0 20-4-16,0 0 0 0,0 0 2 0,0 20 0 0,0-20 1 15,0 19-2-15,0 0-1 0,0-19 1 0,0 39-2 0,0-2-2 16,0 1-2-16,0-18-5 0,0 18-15 0,0-38 6 15,17 39-31-15,-17-39 16 0,0 18-3 0,0 1-105 0,20-19 30 16,-2 19 27-16,-18-19 59 0,0 0 8 0,20 0-43 0</inkml:trace>
  <inkml:trace contextRef="#ctx0" brushRef="#br0" timeOffset="484.54">14393 9651 88 0,'0'0'21'0,"0"0"0"0,0 0 3 0,0 0 3 0,0-19 37 0,0 19-32 16,20 0 20-16,-20-20-31 0,0 20-3 0,0 0-2 0,0 0 0 15,0 0-1-15,0 0 16 0,0 0 0 0,0 20-6 0,0-1-15 16,0 18 10-16,0 3-2 0,0-3-7 0,0-18-5 0,0 1-2 15,0 36 5-15,0-35-9 0,0 16 3 0,0 21-2 16,17-39-7-16,-17 18-8 0,0-37 1 0,0 21-28 16,0-3 14-16,0-18-47 0,0 0-32 0,0 0-20 0,17-18 74 15,-17-3 15-15,0-16-51 0</inkml:trace>
  <inkml:trace contextRef="#ctx0" brushRef="#br0" timeOffset="633.62">14507 9096 103 0,'0'0'43'0,"0"-18"80"0,0 18-90 0,0 0 20 15,0 0-14-15,0 0-23 0,-17 18 12 0,17 1-10 0,0 2-12 16,0-3 0-16,-20 20-1 0,20 0-3 0,0-38-3 16,0 38-2-16,-23 1 0 0,23-39 1 0,0 37-10 0,0-17 5 15,0 0-16-15,0 18-11 0,0-38 12 0,0 38-39 16,0-38 23-16,0 19-2 0,0-19-1 0,0 19-30 0,0-1 49 0,0 3-6 16,0-21-39-16</inkml:trace>
  <inkml:trace contextRef="#ctx0" brushRef="#br0" timeOffset="890.38">14679 9574 90 0,'0'0'0'0,"0"0"56"0,0 0-23 0,0 0 34 0,0 0-6 16,0 20-12-16,20-20-30 0,-20 18 16 0,0 2-4 0,0-1-17 16,0-19-3-16,20 114 46 15,-20-75-43-15,0-1-9 0,0 1 2 0,0-21-5 0,0 20 0 16,0-18-1-16,0 18 4 0,18-19-5 0,-18-1 2 16,0-18-2-16,20 0 3 0,-20-18 2 0,0 18-4 0,17-38 0 15,3-1 4-15,-20 20-2 0,17-18 1 0,6-21-2 16,-6 39 0-16,-17 19 1 0,20-39 2 0,-20 20-2 0,20 1-2 0,-20 18 5 15,18-19-3-15,2 19 1 0,-20 0 1 0,17 0 3 16,3 0-4-16,-20 19 1 0,17-1-1 0,-17 1-1 0,0 0 0 16,17 20-1-16,-17-20-2 0,23 20 0 0,-23-2-2 15,0-18 1-15,0 20-1 0,0 17-9 0,0-17-17 0,0-1-13 16,20-18 17-16,-20-1-40 0,0 0 24 0,0-19-8 16,20 38-246-16,-20-18 203 0</inkml:trace>
  <inkml:trace contextRef="#ctx0" brushRef="#br0" timeOffset="1200.84">15998 9440 144 0,'0'0'0'0,"0"0"141"0,0 0-107 16,0 0 28-16,0 0-12 0,0 0-27 0,0 0 12 16,0 0-20-16,0 0 7 0,0 20-5 0,0-20-11 0,0 38 1 15,-17-20-1-15,17-18-4 0,0 40-3 0,0-22 1 16,0 20-15-16,0-18 4 0,0-1-27 0,-20 0-22 15,20-19 20-15,0 18-66 0,0 3-19 0,0-2 41 16,0-1 0-16</inkml:trace>
  <inkml:trace contextRef="#ctx0" brushRef="#br0" timeOffset="1333.67">16018 9709 172 0,'0'0'68'0,"0"0"44"16,0 0-74-16,0 0 21 0,0 0-34 0,-20 19 16 0,20-19-27 15,-17 18 17-15,17 20-19 0,0-18-9 0,-20 18 2 16,20-38-5-16,-20 39-9 0,20-2-17 0,0-18 7 0,0 1-7 15,0-1-41-15,0 19-28 0,0-38 35 0,0 18-67 0,0 3 42 16,0-3 19-16</inkml:trace>
  <inkml:trace contextRef="#ctx0" brushRef="#br0" timeOffset="1701.26">16953 9002 125 0,'0'0'82'0,"0"0"-43"15,0 0-3-15,-18 0 23 0,-2 0-35 0,3 18 12 0,17 2-21 0,-40 18 26 16,17-1-16-16,6-16-13 0,0 16 10 16,17-18-13-16,-38 39 12 0,18 18-3 0,3 0-1 0,-3-38-7 15,0 38 9-15,20-36-10 0,-17 16 6 0,-6 60 6 16,23-79-17-16,0 40 2 0,0-38-2 0,0-2 0 0,23 21 5 16,-23-20-8-16,17-20 0 0,3 3-1 0,0 16 5 0,17 2 1 15,-19-20-4-15,2-19-7 0,-3 19-1 0,0 0 2 0,6-19 1 16,-3 19-6-16,0-19 4 0,17 0-22 0,-37 0 13 15,18 0-31-15,36-19-61 0,-34 19 57 0,3-19-9 0,14-19-90 16,-17 18 24-16,18-18 30 0</inkml:trace>
  <inkml:trace contextRef="#ctx0" brushRef="#br0" timeOffset="1919.6">17563 9250 162 0,'0'0'214'0,"0"0"-167"0,-17 0-26 15,17 0 13-15,0 0-21 0,0 0 21 0,0 18-18 16,0-18-8-16,0 39 4 0,0-2 6 0,17-17-12 16,-17 0-1-16,0 36 6 0,0-36-6 0,23 57 2 0,-23-58-7 15,17 57 5-15,-17-38-3 0,0 38 5 0,0-57-5 0,0 39-1 0,0 18 4 16,-40 96 3-16,23-134-13 16,-3 20-5-16,-17-20-7 0,20 0-16 0,-3-19-35 15,20-19 19-15,-21 19-88 0,4-19-23 0,17 0 98 0,-23 0-40 0</inkml:trace>
  <inkml:trace contextRef="#ctx0" brushRef="#br0" timeOffset="2534.4">19398 9612 93 0,'-17'0'78'0,"17"0"3"0,0 0-44 15,0 0 26-15,0 0-36 0,0 0-2 0,0 0 23 0,0 0-29 0,0 0-2 16,0 0 11-16,0 0-6 0,0 0-12 0,-20 20 14 0,20-20-15 16,0 19 7-16,0-19-11 0,0 19 0 0,0-1 3 0,0 22 0 15,0-40-6-15,0 37 3 0,0 2-4 0,-17-20-1 0,17 18 1 16,0-16-2-16,0-3 1 0,0 20-10 0,0-38 4 0,0 39-18 16,0-39 2-16,0 19-37 0,-20 0-25 0,20-1-36 15,0-18 47-15,0 0 2 0,0 0-26 0,0-18 32 0</inkml:trace>
  <inkml:trace contextRef="#ctx0" brushRef="#br0" timeOffset="2686.54">19421 8943 209 0,'0'0'0'0,"0"0"170"0,0-19-105 0,0 19-41 0,-23 0-1 0,23 0-3 0,0 19 28 16,0 2-32-16,-17-3-4 0,17 2-7 16,0 18 0-16,0 0-4 0,0 20-3 0,-20-40-1 15,20 1-2-15,0 20-10 0,0-21 2 0,0 20-22 0,0 1-16 16,0-20 17-16,0 19-50 0,0-18 35 0,0 18-104 15,0-20 84-15,0 2 49 0,0-1-45 0</inkml:trace>
  <inkml:trace contextRef="#ctx0" brushRef="#br0" timeOffset="2934.16">19630 9440 97 0,'0'0'66'0,"0"0"-33"16,0 20 27-16,0-20-11 0,0 19-30 0,0 0 10 0,0 20-10 15,0-39-12-15,0 37 2 0,0-17-6 0,0 18-2 0,0-19 2 16,0 18-1-16,20-37-1 0,-20 40 0 0,0-40-1 15,0 18 0-15,0-18 1 0,0 19 0 0,18-19 0 0,-18 0 2 0,0 0-2 16,20-19 8-16,-20 19-5 0,0-37 4 0,17 16 1 16,-17 3-3-16,20-20 5 0,0 18-3 0,-6-18 17 15,-14 1-16-15,20 16 9 0,-20 21-9 0,23-18 11 0,-3-1-2 16,-20 19-11-16,18 0 11 0,-18 0-9 0,0 0 5 0,20 19-4 16,-20 20 0-16,20-2-1 0,-3 21-8 15,-17-2-6-15,20 21-2 0,-20-58-3 0,0 20-5 0,0-20-9 0,17 20-7 16,-17 17-56-16,17-17-42 0,-17-39 48 0,23 19-60 0,-3 0 33 15</inkml:trace>
  <inkml:trace contextRef="#ctx0" brushRef="#br0" timeOffset="3133.47">20505 8638 93 0,'0'0'0'0,"23"0"189"0,-3-38-98 16,17 0-40-16,-37 20-32 0,20 18 14 0,17-21 9 15,-17 21-21-15,-5 0 20 0,28 0-20 0,-43 0-15 16,20 39 5-16,-3-20-14 0,-17 20 8 0,40 17 3 0,-40 40 3 15,0 19-11-15,0 0-1 0,-20-59 2 0,0 78-4 16,20-58-2-16,-17 40-17 0,-3-2-12 0,20 0-20 0,-23-56 16 16,3 18-61-16,5 1-26 0,15-40 63 0,0-16 9 15,-20 16-6-15,0 2 38 0,3-39 5 0,17 0-32 16</inkml:trace>
  <inkml:trace contextRef="#ctx0" brushRef="#br0" timeOffset="3250.05">20470 9574 55 0,'0'0'35'0,"0"-18"41"0,0-1-33 15,-20-20 30-15,20-19-5 0,0 40-33 0,-17-2-1 0,17-18 24 16,0 18-33-16,-20-17 19 0,20 18-8 0,-17-1-23 15,17 20 10-15,0-18-6 0,0 18-9 0,17 0 2 0,-17 0-4 16,20 0 3-16,-3 0-4 0,3 18-1 0,-3 2-3 0,1-1-3 16,25 0 2-16,-23 19-9 0,17-38 1 0,0 38-17 0,18-18-20 15,-32-2 14-15,14 2-57 0,3-1 34 0,32 0-173 16,-49-1 161-16,34 3-23 0</inkml:trace>
  <inkml:trace contextRef="#ctx0" brushRef="#br0" timeOffset="4300.85">23222 8752 111 0,'0'0'126'0,"0"0"-90"0,-20 0-3 0,20 0 26 0,0 0-33 0,0 0-4 15,-17 0 15-15,17-18-21 0,-20 18 17 0,20 0-24 16,-17 0 9-16,-3 0-11 0,-17 0 15 0,14 18-9 15,-15 2-5-15,1 0-2 0,-37 36 1 0,-61 116 15 16,98-152-23 0,-6 55 5-16,43-36-2 0,0-20-1 0,-18 20-2 0,18-1 0 15,0-38 1-15,18 38 5 0,25 0-5 16,-43-38 0-16,57 38 9 0,-40-38-5 16,3 0-1-16,-3 0-1 0,61 0 7 15,-78 0-2-15,20-20-7 0,0 20 2 0,-20 0 2 16,0 0-2-16,0 20 0 0,0 0-3 0,0-2 2 0,-57 59 2 15,34-58 1-15,23 20-3 0,-55 18-4 0,18-19 0 16,-20 18 5-16,14 2 1 0,-12 19-1 0,55-58-1 16,-57 57 2-16,57-57-2 0,-17-19 0 0,-4 58 0 15,21-39-1-15,0 20 4 0,0-21 0 0,21 1-1 16,-21-19 0-16,0 19-3 0,37 20-2 0,-17-39 1 0,17 38 5 16,-2-19-2-16,-13 1-1 0,73 36 4 0,-40-17-6 0,-35-20 1 15,20-19-3-15,-20 38-5 0,17-18-33 0,78 17-229 16,-75-17 86-16,-3-20 55 0,-37 19 62 15</inkml:trace>
  <inkml:trace contextRef="#ctx0" brushRef="#br0" timeOffset="5133.97">13530 16626 73 0,'0'0'72'0,"-17"0"-11"0,-1 0-8 16,-2 18-28-16,3-18 21 0,-3 0-1 0,0 21-3 15,3-21-22-15,-3 17-4 0,-3-17 11 0,23 20-16 16,-20 1 7-16,20-21-4 0,0 17-5 0,-15 3 6 0,15-2-5 16,15 3 2-16,48 17 1 15,-46-21-11-15,3-17-1 0,-20 20 0 0,37 1 3 16,-17-21-3-16,38 17 0 0,-58 1-1 0,20-18 3 16,-3 0-4-16,3 0 2 0,-20 20-2 0,20-20 1 0,-3 0 4 0,3 0-3 15,-2 21-2-15,-18-21 1 0,17 17 0 0,-17-17 1 16,20 21 0-16,-20-21-1 0,0 37 0 0,0-18 1 0,0 18 0 15,0-37-1-15,0 41 1 0,-20-3 0 0,3 0 1 16,17-20-3-16,-18 2 2 0,18-3 1 0,-20 24-1 0,3-24-1 16,17 4 0-16,-20-4-2 0,20 4 2 0,-20-3 1 0,20 2 3 15,0-20-4-15,-17 17-1 0,17 4 1 0,0-1 0 16,0-3 1-16,0 4 2 0,0-4 0 16,0-17-3-16,0 21 2 0,0-4-1 0,17 4 1 0,-17-21-1 0,20 38 2 15,-20-38-2-15,20 20 1 0,-20-2-1 0,17 20 2 16,-17-18 0-16,0-20-2 0,20 38 0 0,-2 1 5 0,-18 15 1 15,0-33-2-15,0-1-3 0,0-3-1 0,0 21 3 16,0-16-2-16,0-5-1 0,0 3-1 0,-18-20 0 0,-2 17 1 16,3 4-1-16,-40 16-7 0,-3-37-20 15,42 21-10-15,-19-21 12 0,37 0-5 0,-20 0-3 0,-17 0-149 16,17 0 120-16,20 0-4 0,0 0-43 0,-23 0 78 16,23 0-28-16</inkml:trace>
  <inkml:trace contextRef="#ctx0" brushRef="#br0" timeOffset="5800.37">18254 9307 48 0,'0'0'11'0,"0"0"-5"0,0 19 4 16,0-19-8-16,-20 0 3 0,3 0 3 0,17 0-3 15,-20 18 6-15,0 2 0 0,3-20 7 0,17 20-7 16,-43-2 7-16,43-18-11 0,0 20 10 16,-18-20 22-16,1 18-25 0,17-18 14 0,-20 20-3 15,20-20 0-15,0 0-13 0,0 0 20 0,-17 19-10 16,17-19 1-16,0 0 9 0,0 19-10 15,0-19-11-15,0 0 10 0,0 0-9 0,0 18 14 16,17-18-19-16,-17 0 8 0,20 0-2 0,-3 21-7 0,-17-21 4 16,18 0-5-16,5 19 1 0,34-19 6 0,-57 0-7 15,57 18 3-15,-57-18-8 0,17 0 4 0,-17 0-2 16,38 0 3-16,-15 20-4 0,-6-20-3 0,3 0-2 0,0 0 2 16,-3 18-11-16,3-18-29 0,-3 0 0 15,-17 0 14-15,0 0-3 0,20 0-8 0,-20 0-57 0,0 0-25 0,0-18 63 16,0-2-43-16,0 20 49 15</inkml:trace>
  <inkml:trace contextRef="#ctx0" brushRef="#br0" timeOffset="6100.96">18504 9002 57 0,'-23'0'36'0,"23"0"-10"0,0 0 3 16,0 0-13-16,0 0 11 0,0-20-4 0,0 20-12 15,0 0 31-15,0 0-20 0,0 0-11 0,0 0 0 16,23 0 9-16,-23 0-9 0,0 38 29 0,17-38-32 15,-17 38 7-15,0 0-3 0,20-19 2 0,-20-19-7 16,20 39 3-16,-3-20 2 0,-17 0-5 0,20 1 4 0,-20-2-7 16,17 2 7-16,-17-20-6 0,21 18 0 0,-21 2 2 0,17-1 3 15,0 0 2-15,6-1-9 0,-23-18 2 16,0 20-1-16,20-20 4 0,-20 20-2 0,0-20-1 0,0 18-1 16,0-18 2-16,0 20-3 0,0-20-2 0,0 18 4 0,0 2-3 15,0-1 2-15,-20 0 0 0,-3 20-2 0,23-2-1 0,-34 1-1 16,34-38 2-16,-21 39-2 0,4-2 1 0,-3 21-10 15,3-20 5-15,-3 20-20 0,0-40 11 16,20 3-18-16,0 16 9 0,-17-37-2 0,17 19-40 0,0 20-19 16,-23-20-24-16,23-19 54 0,0 37-111 15</inkml:trace>
  <inkml:trace contextRef="#ctx0" brushRef="#br0" timeOffset="7934.69">16133 11619 57 0,'0'0'22'0,"0"0"-7"16,0 0 15-16,0 0-13 0,0 0 19 0,0 0 2 0,0 0 0 15,0 0-21-15,0 0 15 0,0 0-19 0,-23-20 11 0,23 20-3 16,0 0-11-16,0 0 10 0,-20 0-12 0,20 0 0 0,0 0 11 16,0 0-9-16,-15 0 0 0,15 0 10 0,0 0-10 0,-20 0 6 15,20 0-10-15,-20 0 5 0,3 0 2 0,17 0-6 0,-20 0 2 16,3 0-2-16,17 0-4 0,-20 20 6 0,0-20-6 15,-3 19 3-15,23-19-4 0,0 19-1 0,-17 0 1 0,17 20 1 0,-18-20 1 16,18 18-3-16,0-37-2 0,0 39 2 0,0-20 0 0,0 0-1 16,18 0 1-16,-18 1 0 0,0-1-1 0,17 0-2 15,26-1 2-15,-43 3-1 0,20-3 1 0,-3-18 0 0,3 19 2 16,-20-19 0-16,37-19 0 0,-37 19-1 0,20-18 1 0,-5-3-3 16,-15 3 2-16,20-1 0 0,-20-20 0 0,23 39-2 0,-3-38 2 15,-20 19-1-15,0 1 2 0,17-21 1 0,-17 20-1 0,20-20-1 0,-20 1-1 16,0 38 0-16,0-38 5 0,0 18-1 0,0 2-2 15,0-1 4-15,0 0-1 0,0 19 0 16,-20 0-2-16,20 19 2 0,0-19-4 0,0 19 0 0,0-1 0 0,0 2 2 16,0 18-2-16,0 0-1 0,0-38-1 0,0 39 1 0,20-2 0 15,-20-37 3-15,0 39-1 0,20-20 1 0,-20 19-2 0,17 1-1 16,-17-39 0-16,20 19 0 0,-2 20 0 0,-18-39-1 16,17 18 1-16,6 20-1 0,-23-38-2 0,20 20-5 0,-3-2-2 15,3-18-15-15,-20 0 7 0,20 20-27 0,-3-20-16 16,-17 0 25-16,20 0-51 0,-2-20-23 0,-1 20-1 0,3-18 47 15,3-2-3-15</inkml:trace>
  <inkml:trace contextRef="#ctx0" brushRef="#br0" timeOffset="8172.41">17007 11351 107 0,'0'0'64'0,"0"0"1"0,0 0-33 0,0 0-3 0,0 18 22 15,0 3-14-15,0-21-22 0,0 19-1 0,0-19-3 0,0 18 11 16,0-18-13-16,0 20 5 0,0 0-9 0,20-20 2 0,-20 18-4 16,0 1-2-16,0 0-1 0,0-19 0 0,0 20-5 0,0-1-29 15,0 0 13-15,0-1-37 0,0-18 20 0,0 20-61 16,0-1-2-16,0-19 66 0,0 19-60 0</inkml:trace>
  <inkml:trace contextRef="#ctx0" brushRef="#br0" timeOffset="8301.24">16993 11715 152 0,'0'0'105'0,"0"0"-58"0,0 0-7 0,0 0 25 0,0 0-38 16,-20 19 16-16,20 0-12 0,0-19-21 0,0 18-2 16,0 3 3-16,0-3-9 0,0 1 0 0,0 0-1 0,0 0-1 0,0 1-5 15,0 18-14-15,0-38 3 0,0 18-5 0,0 3-6 0,0-3-44 16,0 1-32-16,20 0-19 0,-20 1 39 0,0-20 6 15</inkml:trace>
  <inkml:trace contextRef="#ctx0" brushRef="#br0" timeOffset="11400.55">18062 11198 302 0,'0'20'5'0,"0"-1"-4"0,0-19 0 0,0 18-1 16,20 2-6-16,-20 0-12 0,0-2-21 0,0 2-41 16,17-2 30-16,-17-18 16 0,0 18-48 15</inkml:trace>
  <inkml:trace contextRef="#ctx0" brushRef="#br0" timeOffset="11685.4">18349 11447 89 0,'0'0'16'0,"0"0"3"0,0 0 24 0,0 20 5 15,0-20-5-15,0 0-25 0,0 0 10 0,0 18-6 16,0 1-14-16,0-19 7 0,0 19-9 0,0 20 8 0,0-20-11 16,0-1 2-16,0 2-2 0,0-20 0 0,0 38 2 0,0-19-1 15,0 20-1-15,0-20-1 0,0-19-2 0,0 19 1 16,0-1 3-16,0-18-2 0,0 21 1 0,0-3-1 0,0-18 0 15,0 0-1-15,0 0 0 0,0 19 1 0,0-19-2 16,0 0 0-16,0 0 0 0,0-19-2 0,0 19 0 0,20 0 1 16,-20-18 0-16,0 18-2 0,0-21 0 0,0 3-2 15,20 18 5-15,-20-19 1 0,0 19-1 0,17-19-1 0,-17 19 1 16,0 0 2-16,0-20-1 0,0 20 1 0,20 0-1 16,-20 0 0-16,0 0 0 0,0 0 1 0,0 0-1 0,0 0-1 0,0 0 0 15,0 20 0-15,0-20 0 0,0 0-4 0,0 0-2 0,0 0-4 16,0 19-5-16,0-19-35 0,0 19 16 0,0-19-50 0,0 0 40 0,0 18-23 15,0-18-28-15</inkml:trace>
  <inkml:trace contextRef="#ctx0" brushRef="#br0" timeOffset="12600.6">18117 11829 53 0,'0'0'22'0,"0"0"11"0,0 0-13 0,0 0 1 0,0 0 29 0,0 0 5 16,0 0-29-16,0 0 20 0,-18 0-26 0,18 0 17 0,0 0-3 15,0 0-19-15,0 0 11 0,-17 19-15 0,17 0 8 0,0-19-11 16,0 39 4-16,0-20-2 0,0-1-5 0,0 3-2 0,0-3 2 16,0 1-3-16,0 20 2 0,0-1 0 0,0-20-3 15,0 1 2-15,0 20-3 0,0 19 3 0,0-40-3 16,0 20 1-16,0 2 3 0,0-40-5 0,17 18-2 15,-17 1 3-15,0-19-3 0,0 18-4 0,0 3-13 0,0-21 5 16,0 0-2-16,0 18-29 0,0-18 18 0,0 0-44 0,0 0-23 16,0-18 44-16,0-3-35 0,0 3 58 0,0-19-53 0</inkml:trace>
  <inkml:trace contextRef="#ctx0" brushRef="#br0" timeOffset="12818.75">18160 11390 80 0,'0'0'18'0,"0"0"0"0,0 0 26 0,0 0-17 0,0 0 29 15,0 0-27-15,0 0 22 0,0-21-11 0,0 21-8 16,0 0-18-16,0 0-2 0,0-18 10 0,0 18-13 0,0 0 9 0,0 0-6 16,0 18-4-16,0-18-5 0,0 0 0 0,0 21 0 15,0-21-2-15,0 19-1 0,0-19-2 0,0 0 0 16,0 18-7-16,0-18 0 0,0 20-19 0,0-20 11 0,0 20-30 15,0-20 18-15,17 18-47 0,-17-18-12 0,0 19 46 0,0-19 7 16,20 19-10-16,-20-19-26 0</inkml:trace>
  <inkml:trace contextRef="#ctx0" brushRef="#br0" timeOffset="13467.82">18481 11753 61 0,'-18'0'23'0,"18"0"16"0,0 0-18 0,0-19 25 0,0 0 21 16,0 19-47-16,0 0 18 0,0-20-22 0,0 20 9 0,0 0-6 15,-20 0-9-15,20-19 7 0,0 19-11 0,0 0 7 0,0 0-1 16,0 0-4-16,0 0 7 16,0 0-5-16,0 0-5 0,0 19 2 0,0 1-2 0,0 18 0 15,20-20 1-15,-20 3-4 0,0-21 0 0,0 18-1 16,0 1 3-16,0 0-2 0,0 0 0 0,0-19 2 0,0 20-2 15,18-20-2-15,-18 19 1 0,0-19 4 0,0 19-1 0,23-19-4 16,-23 0 3-16,0 0-5 0,0 0 8 0,0 0-5 0,0 0 2 0,0 0-1 16,0 0-2-16,17-19 0 0,-17 0 3 0,0 19-1 0,20-39 0 15,0 39-1-15,-20-38-2 0,0 20 1 0,17 18 0 16,-17-39 0-16,0 39 1 0,20-38 0 0,-20 38-1 16,0 0 2-16,17 0-1 0,-17 0-1 0,0 0 1 0,0 0-1 15,0 0 2-15,0 19-2 0,0 18-1 0,0-37-1 0,0 39 2 16,0-1-1-16,0 1 2 0,0-39-2 0,0 38 2 0,0-20-2 15,0 21 0-15,0-20 2 0,0 0-1 0,0 1 2 0,0-2-2 16,0-18 0-16,21 20-1 0,-21-20 2 0,0 0 0 0,0 0 1 16,0 0 1-16,17 0 2 0,-17-20-5 0,17 2 3 15,6-2-1-15,-3-18-2 0,-20 20 1 0,20-3 0 0,-3-16 0 16,-17 37 0-16,20-39 1 0,-3 20 0 0,-17 19 0 16,21-19 0-16,-21 0 5 0,20 19-5 0,-20 0 1 0,0-18 3 15,14 18-4-15,-14 0 1 0,0 0 1 0,0 18-2 0,20-18 0 16,-20 19 2-16,0 0-4 0,0 0-1 0,0 1 1 0,0-1 1 15,23-19-1-15,-23 37 5 0,0-16-4 0,0 16 0 0,0-18 0 16,20 1-2-16,-20-20 0 0,0 38 4 0,0-38-1 16,0 18-2-16,0 1 2 0,0-19-1 0,17 0 0 15,-17 0 0-15,20-57 0 0,-20 57-2 16,20-38 1-16,-20 19 0 0,18 0 0 0,-18 19 1 0,0-18 0 0,20-3-1 16,-3 3 0-16,-17 18 2 0,17-19 1 0,-17 19-3 0,23 0-1 15,-23 0 2-15,20 0-1 0,-20 19-1 0,17-19 0 16,-17 39 0-16,0-39-1 0,0 37-7 0,0-18 2 0,20 19-20 15,-20-18 9-15,0-2-32 0,0 22-19 0,0-22 28 16,0 1-58-16,0 20-21 0,0-21 22 0,0-18 69 0,0 20-34 16</inkml:trace>
  <inkml:trace contextRef="#ctx0" brushRef="#br0" timeOffset="14001.01">19398 11887 47 0,'0'0'0'0,"0"0"44"0,0 0-28 16,0 0 2-16,0-20 20 0,0 20 3 0,0 0-19 15,0 0 17-15,0 0-7 0,0 0-7 0,0 0-15 0,0 0 1 16,0 0-2-16,0 0 8 0,0 0-3 0,0 0-6 0,0 0 7 15,0 0-9-15,0 0 7 0,0 20-9 0,0-20 7 0,0 19-2 16,0 0-4-16,0-19-3 0,0 39 2 0,0-21-2 0,0-18 0 16,23 38 3-16,-23-18-3 0,0-2-1 0,0 20 2 15,0-38-2-15,0 40 2 0,0-40-3 0,0 18 3 0,17-18-2 16,-17 19 1-16,0-19 1 0,0 0 2 0,20 0-3 16,-20 0-1-16,20-19 0 0,-20 1 0 0,18 18 0 0,2-21 0 15,-20-16-2-15,17 17 3 0,3-18 5 0,-20 0-5 0,17 20 1 16,-17 18 0-16,17-39-1 0,-17 39-2 0,0-19 1 15,23 0 1-15,-23 19 5 0,20 0 0 0,-20 0-2 16,0 0-2-16,0 0 5 0,0 0-5 0,0 38 6 0,0-20-4 16,0 3-1-16,0 16 1 0,0 2-2 0,0-21-3 15,0 2 3-15,0-2-2 0,0 1 0 0,20 2 2 16,-20-21-1-16,0 18 2 0,0-18 0 0,0 0-2 0,18 0 4 16,-18 0-4-16,20-18 1 0,-20-3 7 0,17 2-3 0,3 1-6 15,-20-20 3-15,20 18-1 0,-20 20-3 0,14-19 0 16,6 0 1-16,3 1 1 0,-23-3-1 0,20 21 1 0,-20 0-3 15,18 0 3-15,-18 0 0 0,0 0-1 0,20 0-2 0,-20 21 1 16,0-21 0-16,20 18 0 0,-20 20-1 0,0-18-1 0,17-2-7 16,-17 2 1-16,0-2-19 0,0 1 8 0,0 2-24 0,0-3-12 15,0-18 23-15,0 19-41 0,0-1 33 0,20 3-54 16,-20-21 45-16,0 0-34 0,0 18 39 0,0-18 31 0,0 0-40 16</inkml:trace>
  <inkml:trace contextRef="#ctx0" brushRef="#br0" timeOffset="14885.98">20338 11046 74 0,'0'0'90'0,"0"-20"-19"0,0 20-10 16,0 0-35-16,0 0 17 0,-23 0-6 0,23 0-5 15,0 0-18-15,0 0-2 0,0 0 10 0,0 0-12 0,0 20 10 16,0-20-11-16,-17 19 6 0,17-19-8 0,0 38 4 0,0-38-7 15,0 38 8-15,0 0-7 0,0-38-1 0,0 39 2 0,0-2-3 16,0-17 1-16,0 38-1 0,0-40-2 0,0 21 0 0,0-20-1 16,0-1 2-16,0 40 0 0,0-20 0 0,0 20 0 0,0-40-1 15,-20 21 2-15,20-20-2 0,0 39 1 0,0-20-3 16,0 1 0-16,0-21 2 0,0 20-1 0,0 1 7 0,0-20-8 16,0 0-1-16,0-19 2 0,0 18 2 0,0 3-2 15,0-3 1-15,0 1 0 0,0-19-2 16,0 0 2-16,0 0 0 0,0 19 1 0,0-19 0 15,0 0-3-15,0 0 1 0,0 20 0 0,0-20 3 0,0 18-1 16,0-18-3-16,0 20 3 0,20-20-1 0,-20 0 0 0,0 18-1 0,0 1 2 16,0-19-1-16,0 0-5 0,17 21 7 0,-17-21-2 15,0 0 1-15,0 18-5 0,0-18 4 0,0 0 0 0,23 19 0 16,-23-19-1-16,18 0-1 0,-18 0 2 0,0 18 1 16,0-18-2-16,0 0 0 0,20 0 0 0,-20 0 1 0,0 0 1 15,20 0 1-15,-20 0-2 0,0 0-5 0,17 0 3 0,-17 0 1 16,20-18 2-16,-20 18-2 0,17 0 3 0,-17 0-4 0,20-19-1 15,-3 1 3-15,1 18-3 0,-18-21 3 0,0 2 1 16,23 19-2-16,-23-38 0 0,20 20-1 0,-20-21 2 0,20 20-1 16,-20-20 0-16,0 39-1 0,17-37 1 0,-17-2 1 15,0 20 0-15,20-19 0 0,-20 20 3 16,0-3-3-16,0 3 0 0,0 18-2 0,0-19 3 0,0 19-2 16,0-19 5-16,0 19-5 0,0 0 4 0,0 0-4 0,0 0 4 15,0 19 0-15,0-19-2 0,0 19-1 0,0-1 1 0,0 3-1 16,0-3 1-16,0 1-1 0,0 19 0 0,0 1 1 0,0-2-1 15,0 21 1-15,0-39-1 0,0 1 0 0,0 18-1 0,0 20-2 16,0-40 1-16,0-18 3 0,0 37-1 0,0 2-3 0,0-19 0 16,17 17-2-16,-17-16-12 0,0-3-7 0,0-18 7 15,20 0-23-15,-20 19 15 0,20-19-36 0,-20 0-14 16,15-19-18-16,-15 1-18 0,20-22 2 0,3 40 72 16,-3-56-5-16,-20 35 1 0</inkml:trace>
  <inkml:trace contextRef="#ctx0" brushRef="#br0" timeOffset="15184.59">21101 11123 46 0,'0'0'20'0,"0"0"-11"16,0-20 13-16,0 20 7 0,0-20 4 0,0 20 3 16,0-18-18-16,0 18 15 0,0-19-17 0,0 19-1 0,0 0-1 15,0-20 14-15,0 20-3 0,0-19-2 0,0 19-13 0,0 0 0 16,0 0 13-16,0 0-13 0,0 0 11 0,0 0-11 0,0 0-1 15,0 0 9-15,0 0-1 0,0 19-9 0,20 1 6 0,-20-20-7 16,0 19 7-16,20 19-1 0,-20-18-7 0,0 18 3 16,0-20-4-16,0 21-2 0,17 38 6 0,-17-21 1 0,20 40-5 15,-2 0 0-15,-18-40-3 0,0-17 0 0,20 57 3 16,20 113-4-16,-40-112-1 0,17-22 1 16,3 22-3-16,-20-41-3 0,20-16-2 0,-20 15-16 0,0-16 9 15,17-1-25-15,-17 2-13 0,0-22 20 0,0-18-47 16,0 18-26-16,0 1-3 0,0-19 67 0,0 0 0 15,0-37 20-15,0 37-24 0</inkml:trace>
  <inkml:trace contextRef="#ctx0" brushRef="#br0" timeOffset="15585.01">21178 11676 118 0,'0'0'50'0,"0"0"53"0,0 0-62 16,0 0 20-16,-20 0-15 0,20 0-25 0,0 19 13 0,0 1-9 16,0-20-16-16,0 19 5 0,0 0-3 0,20-1-5 15,-20 21-2-15,18-39 0 0,2 38-3 0,-20-19-2 16,40 20-7-16,-23-20-4 0,23-1-14 0,-40-18 10 15,37 21-26-15,-19-3-1 0,19-18 2 0,-20 19 8 16,26-19 17-16,-43 0 3 0,37-19-10 0,-17 1 15 0,-2 18 2 16,2-21 2-16,14-16 7 0,-14 18 9 0,23-1-4 15,-43-18 14-15,37 1 8 0,-37 16 8 0,20 3-21 0,-20-1 11 16,0 0-15-16,18 19 0 0,-18-20 11 0,0 1-14 0,0 19 9 16,-18 0-8-16,18 0 4 0,-20 0-7 0,20 0-2 0,-20 0 8 15,3 19-7-15,-3 1 11 0,-23 57 3 0,29-59-15 16,-6 59 8-16,0-39-11 0,2 57 4 0,-2-37-2 0,20 0-2 15,0-21-1-15,0 2-1 0,0 17 4 0,0-37-3 16,0-19 0-16,0 39 0 0,20-39 5 0,-20 0-4 0,18 0-1 16,2 0 2-16,0 0 0 0,-20-18-2 0,34-3 2 0,-11 2 2 15,14-58 2-15,-17 59-5 0,0-40 0 0,-2 21-2 16,2-21 1-16,-3 2-1 0,0-2 0 0,6 19 0 16,-23 39 0-16,20-38-3 0,-20 38 2 0,17 0-1 0,-17-19-1 15,20 19-3-15,-20 0-1 0,0 0 2 0,0 19 1 16,0-19-3-16,0 19-1 0,0-19 0 0,20 19-2 0,-20 1-18 0,0-1 8 15,0 18-32-15,0-37 23 0,0 39-34 0,0-20 25 0,18 0-52 0,-18 19-29 16,0-38 58-16,0 20 11 0,0-2-7 0,20-18 6 0</inkml:trace>
  <inkml:trace contextRef="#ctx0" brushRef="#br0" timeOffset="15919.14">21978 11351 70 0,'0'0'28'0,"0"0"2"0,0-18 30 0,0-20-19 15,0 38-24-15,0-40 13 0,0 22-15 0,0 18 0 0,0-19 0 16,0-1 15-16,0 1-15 0,0 19-2 0,0-18 8 0,0 18-6 15,0 0-3-15,23 0-6 0,-23 0 0 0,0 18 8 0,0-18-7 0,0 19-1 16,0 1 6-16,0 17-7 0,0 3 6 0,0-22-6 0,0 38 5 16,0-16-6-16,-23 36 3 0,23-18-5 0,0 37 8 0,0 1-1 15,0-1-4-15,0 1-1 0,0-39-4 0,0 19 4 16,0-19-1-16,23-36-2 0,-23 16-1 0,17 20 2 0,3-37 0 16,-20-2-2-16,0-18-2 0,20 0 4 0,-20 19-2 0,18-19 3 15,-18-19-2-15,20 1 1 0,-20-2 1 0,37-56 1 16,-37 37 0-16,17 2-3 0,6-1 0 0,-23-1-1 15,37 20 1-15,-37-20 5 0,0 21-1 0,20-1-2 0,-2 0 4 16,-18 19 3-16,20-20 3 0,-3 20-7 0,-17 0 6 0,0 0-7 16,20 0 2-16,-20 58 10 15,-20-19-14-15,3-2-3 0,17-18 1 0,-38 19 3 0,-2 0-9 16,40-38-1-16,-40 40-11 0,40-40 2 0,-17 18-1 0,-3-18-5 16,3 0-3-16,-3 19-29 0,2-19 22 0,-2 0-46 0,20-19 32 0,-20 19-59 15,3-18 48-15,17-3-43 0,0 2 66 0,0 1 12 0,0-2-37 16</inkml:trace>
  <inkml:trace contextRef="#ctx0" brushRef="#br0" timeOffset="16552.43">23030 11179 74 0,'0'0'0'0,"0"0"49"0,0 0 11 0,0 0-28 0,0 0 32 0,0 0-7 15,0-18-33-15,0 18 21 0,0 0-25 0,0 0 16 0,0 0-1 16,0 18-19-16,0-18 1 0,0 19 13 0,0 1-3 16,0-20-15-16,0 37 8 0,0-17-12 0,0 38 5 0,0-40-9 15,0 58 5-15,0 20-1 0,0-57-4 0,-17 56 0 0,17-18 0 16,-20-1 1-16,20 1-3 0,-17 0 0 0,17-21 0 16,0-18-3-16,-20-18-1 0,20 38-11 0,-20-40-8 15,20 19 6-15,0-16-32 0,0-3 18 0,0 2-45 0,-17-20-24 16,17 18-35-16,0-18 64 0,0 0-30 0,0-18 17 15</inkml:trace>
  <inkml:trace contextRef="#ctx0" brushRef="#br0" timeOffset="16852.72">23492 11657 73 0,'0'0'0'0,"0"0"85"0,0 0-44 0,0 19 37 0,0 0-16 0,0-19-37 15,0 20 14-15,0-1-24 0,0 18 13 0,0-16-8 0,0 16-6 16,17 1 1-16,-17-38-8 0,20 39 3 0,-20-20-2 15,0-1-3-15,20 3 8 0,-3-21-3 0,-17 18 3 16,20-18-7-16,-2 0 13 0,-18-18-13 0,0 18-1 16,0-21-2-16,17-16 5 0,-17 37-4 0,23-19-3 0,-23-20 5 0,0 20-5 15,20-57 3-15,-20 38-1 0,0 18 2 16,0 1-1-16,0 0 1 0,0 0-1 0,-20 0 4 0,20 19 1 0,-23 0-2 16,23 0-4-16,-17 0 3 0,-1 0-3 0,-2 19 1 15,3 19-2-15,17 1 2 0,-20-20-4 0,20 0 3 16,-20 20-2-16,20 17-1 0,-17-37 0 0,17 20 0 0,0-20 2 15,0 20-4-15,0-2-7 0,0-18 1 0,0 1 1 0,0 18-22 0,17-1 11 16,3-16-28-16,0-3 20 0,-20 1-36 0,37-1-17 0,-19 3 31 16,22-3-70-16,-3-18 4 0,-17 20 75 0,55-20-53 15</inkml:trace>
  <inkml:trace contextRef="#ctx0" brushRef="#br0" timeOffset="17269.4">25516 11829 79 0,'0'0'42'0,"0"0"35"16,0 0-37-16,-17 0 32 0,17 0-42 0,0 0 20 0,0 19-6 15,-20-19-25-15,20 0 16 0,0 19-25 0,0-19 10 0,0 20-1 16,0-1-10-16,0 0 8 0,0 20-3 0,0-2-7 16,0-18-3-16,0 19 2 0,0-38-4 0,0 38-1 15,0-19 0-15,-23 20-2 0,23-2-17 0,0 2-22 16,0-19-20-16,-18-2 24 0,18 1-66 0,0-19 38 0,0 0-5 0,0 0-40 16,0 0 75-16,0 0-31 0</inkml:trace>
  <inkml:trace contextRef="#ctx0" brushRef="#br0" timeOffset="17402.2">25479 11562 116 0,'0'0'92'0,"0"-19"-47"0,0-1-4 0,-23-56 72 0,23 56-82 16,0 2-5-16,0-1-3 0,0-38 8 0,-18 37-7 0,18 20-12 16,0-18 5-16,0-2-7 0,0 20-5 0,0 0 1 0,0 0-6 15,0 20 3-15,0-2-3 0,0 20 1 0,0-38-1 0,0 39-4 16,0-2-1-16,0 3-33 0,0-3-12 0,0 2-21 16,0-20 24-16,0-19-7 0,0 37-73 0,0 2 25 0,0-20 70 15,0-19-34-15</inkml:trace>
  <inkml:trace contextRef="#ctx0" brushRef="#br0" timeOffset="17660.68">25900 11906 168 0,'0'0'66'0,"0"0"39"0,0 0-69 0,0 0-6 0,0 19 18 0,0-19-26 16,0 18 16-16,0-18-25 0,-20 21-2 0,20-21 0 0,0 37 6 0,0-18-11 16,0 1 4-16,0 18-3 0,0-1-2 0,0-16-3 15,0-3-4-15,0 1 5 0,0-1 0 0,20-18-3 16,-20 0-2-16,0 0 3 0,17 0-3 15,3-18 2-15,-20-1-1 0,17 1 0 0,-17-3 0 0,21-16 5 0,-21 37-2 16,17-38 1-16,0-1 1 0,6 20-1 0,-23-20 3 0,20 21-1 16,0-1 2-16,-3 19-2 0,-17-19-3 0,20 19 15 0,-20 0-12 15,17 0 5-15,-17 0-6 0,21 19 4 0,-1 0-5 0,-20-1 0 16,0 21-3-16,14-1 1 0,-14 20-3 0,20-21-7 16,-20 21-13-16,23-1-28 0,-23-37 19 0,0-2-5 15,20 22-100-15,-20-22 9 0,0 1 57 0,17-19 7 0,-17 18-15 16,20-18 17-16</inkml:trace>
  <inkml:trace contextRef="#ctx0" brushRef="#br0" timeOffset="17885.08">26872 11369 68 0,'0'0'68'0,"0"0"36"0,0 0-73 0,-17 0 42 0,17 0-52 0,0 21 18 16,0-2-2-16,0-19-19 0,-20 18 14 0,20-18-19 15,0 20 9-15,0 18-2 0,0-38-12 0,-18 19-2 0,18 0 2 0,0 20-3 16,0-20-1-16,0-1 3 0,0 2-6 16,0-1-1-16,0 0-3 0,0 0 0 15,0-19-2-15,0 19-17 0,0-19-17 0,0 20 13 0,0-20-42 16,18 19-22-16,-18-19 37 0,0 0-5 0,0 0 3 0,0 0 9 0,20 19-9 0,-20-19-7 16</inkml:trace>
  <inkml:trace contextRef="#ctx0" brushRef="#br0" timeOffset="18052.37">26949 12001 116 0,'0'0'0'0,"0"0"150"16,0 0-111-16,0 0-5 0,0 0 25 0,0 0-34 0,0 0-2 15,0 0 12-15,0 19-14 0,0-19-11 0,0 0 7 0,0 20-4 16,0-20-10-16,20 18 3 0,-20 2 2 0,0 17-4 16,0 2-3-16,0-20 0 0,0 38 2 0,0-37-7 0,-20 17-16 15,-3 21-26-15,23 18-28 0,-34-17-37 0,14-4-24 16,3-16 40-16,-3-1 70 0,20-18-33 0</inkml:trace>
  <inkml:trace contextRef="#ctx0" brushRef="#br0" timeOffset="19018.2">16247 14657 87 0,'0'0'0'0,"0"0"42"0,0 0 4 0,0 0-20 0,0 0 0 0,0 0-3 16,0 0 16-16,0 0-23 0,0-17 11 0,0 17-17 0,0 0 6 16,0-22 3-16,0 3-1 0,0 19-11 0,0-18 11 0,0 18-9 15,0-20 7-15,-20 2 1 0,20 18-7 0,0-20 10 16,0 20-10-16,0-17 6 0,-17 17 3 0,17 0-10 0,0-21 8 16,-20 21-13-16,20-17 10 0,0 17-8 0,-20 0 1 0,20 0-5 15,-17 17 6-15,-3-17-5 0,20 0 0 0,-23 38-2 0,23 0 0 0,0-38 4 16,-20 38-5-16,20 3 0 0,0-4 1 0,-15-19-3 15,15 2 4-15,15 18-1 0,-15 21 2 0,20-42-3 0,3 1-1 0,-3 22 1 16,17-22 3-16,-37 3-4 0,37-4 4 0,-17 3-7 16,-20-20 5-16,35 0-3 0,-12 0 3 0,-3 0-3 0,-3 0 4 15,-17-20-2-15,20 20 3 0,17-38 3 0,-37 38-8 0,38-38 3 16,-38 0 3-16,17 21-4 0,3-5-3 0,-20 3 5 16,23 1-1-16,-23 18 1 0,0-20 0 0,0 2-2 0,0 18 5 15,0 0 0-15,-23 0-4 0,23 0 0 0,-20 0 0 0,3 0 7 0,17 38-6 16,-18-38-2-16,18 18 2 0,-20 23 2 0,3-24-1 0,17 1-3 15,-20 22 3-15,20-22-4 0,0 40 3 0,0-39-2 0,0 18 4 16,0 4-2-16,0-24-6 0,0 4 0 0,20 16-3 0,-3 1 3 16,-17-20 2-16,38 3-1 0,-38-1 0 0,37-3-9 0,-14 4-10 15,14-21-14-15,0 0-10 0,-17 0 17 0,35 0-41 16,-32-38 27-16,14 18-64 0,-37 20 44 0,37-39-1 0,1 1-26 16,-1 1 19-16</inkml:trace>
  <inkml:trace contextRef="#ctx0" brushRef="#br0" timeOffset="19271.9">17431 14468 105 0,'0'0'86'0,"0"0"-46"0,-17 0 26 0,17 0-40 0,0 0 20 0,0 17-8 16,0-17-20-16,0 0 0 0,0 0-1 0,0 21 8 0,17-21-5 15,4 0-12-15,-1 0 3 0,-20 17-3 0,17-17 8 0,20 20-11 16,-37-20 0-16,37 0 4 0,-14 0-6 0,15 0 6 0,-1 18-5 16,-17-18-1-16,34 0-3 0,-14 0 1 0,1 0 0 0,13 0-1 15,-14 0-4-15,-40 0 0 0,35 0-18 0,8 0-13 16,-26 0 13-16,23 0-36 0,-40-18-19 0,17 18-13 16,3 0 42-16,-20 0 2 0,0-20-33 0,0 20 54 0,0 0 8 0,0 0-44 15</inkml:trace>
  <inkml:trace contextRef="#ctx0" brushRef="#br0" timeOffset="19435.43">17796 14657 53 0,'0'0'0'0,"0"20"54"0,-43-20 8 0,25 18 8 16,-73 2 42-16,71-20-92 16,-41 0 10-16,44 18-13 0,-20 2-1 0,17-20-2 0,3 18 4 15,17-18-5-15,0 19 4 0,0 3-1 0,0-22-9 16,0 17 3-16,17-17 3 0,-17 18-6 0,37 2 1 0,-17-20-3 16,-20 0-2-16,40 20-1 0,-2-20 0 0,-18 18 3 0,17-18-1 15,17 0-3-15,-14 21-1 0,1-21 0 0,-4 0-1 16,-20 0-3-16,23 17-21 0,-5-17-23 0,8 0-26 15,-6 0-43-15,0-17-29 0,-17-4 43 0,15 21 42 16</inkml:trace>
  <inkml:trace contextRef="#ctx0" brushRef="#br0" timeOffset="20351.52">18942 14371 60 0,'0'0'33'0,"0"0"-2"0,0 0-15 0,0-20 15 16,0 20 1-16,20-19-16 0,-20 19-2 0,0-19 12 0,0 19-2 15,18-18-8-15,-18 18-5 0,0 0-5 0,0-21 9 0,20 21-4 16,-20-19-3-16,17 19-2 0,0 0 8 16,26 19 3-16,-26-19 4 0,-17 21-7 0,40-3 13 0,-2 20-8 15,-21-38-10-15,0 38 7 0,3-18-5 0,3 17 5 0,-6-15-6 16,3 16 2-16,0-1 1 0,-2 19-3 0,-18-37-4 15,20 40 6-15,-20-21-6 0,0 0-4 0,-20 21 0 0,20-24-1 16,-38 44 4-16,1-23 8 0,-6 22-1 0,26-61-13 16,-20 41-10-16,-38-2 10 0,55-15 3 0,-3-41 0 0,-11 17 0 15,14 4 3-15,2-21-4 0,-22 0 1 0,40-21-1 16,-37 21 0-16,37 0 0 0,0-17 5 0,-43-3 5 0,29-1-8 16,14 21-2-16,-20-18 3 0,20-1-8 0,20 0 8 15,-6 19 6-15,29-20-9 0,-6 20 2 0,3 0-3 16,32 0-8-16,-29 20 5 0,32-1-1 0,-1 0 13 15,-14-1-8-15,-2 23-2 0,-21-41-2 0,3 38 3 0,17-21-11 16,35 3-48-16,-12 18-71 0,-62-38 67 16,59 0-173-16,-20 0 131 0,-37 0 51 0</inkml:trace>
  <inkml:trace contextRef="#ctx0" brushRef="#br0" timeOffset="21202.28">20376 14506 139 0,'0'0'87'0,"0"0"-23"0,0 0 17 0,-20-21-34 16,20 21-12-16,0 0-10 0,0 0-11 0,-18 0-5 15,18 0-5-15,0 0 2 0,-23 0-5 0,23 21 3 16,0-4-11-16,0-17-13 0,0 20 6 15,0-20-5-15,0 18-32 0,0 2-19 0,0-2 26 0,0 1-55 16,0 3 13-16,0-5 58 0,0 3-50 0</inkml:trace>
  <inkml:trace contextRef="#ctx0" brushRef="#br0" timeOffset="21352.65">20487 15019 93 0,'0'0'40'0,"0"0"-4"0,0 20 66 0,0-20-68 15,0 0 26-15,0 21-11 0,0-21-30 0,0 38 12 16,-17-1 3-16,17-37-29 0,0 38 1 0,0-38-4 15,-20 59 4-15,20-42-4 0,0 4-1 0,-17 35-4 16,-3-19-16-16,3-37 1 0,17 41-39 0,-40-3-95 16,40-38 87-16,-18 17-47 0,18-17 32 15</inkml:trace>
  <inkml:trace contextRef="#ctx0" brushRef="#br0" timeOffset="21824.31">21084 14255 163 0,'0'0'50'0,"0"0"50"0,-23 0-49 0,23 0-1 0,0 19-9 16,0-19-11-16,0 0-6 0,0 21-7 0,0-3-13 15,0-18 6-15,23 38 1 0,-6-38-5 0,23 38 15 16,-23 0-16-16,41 3 3 0,19 14 2 0,-2 3-2 16,-38-40-6-16,23 40 3 0,15 18 0 0,-35-56-1 0,17 56 1 15,-20-58-5-15,-17 22 1 0,55 36-6 0,-58-38 6 0,6-20 0 0,14 23-4 16,3 34 0-16,-2-19-5 0,-4 23-5 0,-34-62 0 15,20 41-29-15,3-40 12 0,-6 23-52 0,-17-24 27 0,20 21-90 16,-20-38 9-16,20 20 94 0</inkml:trace>
  <inkml:trace contextRef="#ctx0" brushRef="#br0" timeOffset="21987.39">22096 14409 176 0,'0'0'65'0,"0"0"-10"0,-20-20 31 0,20 20-25 16,0 0-18-16,0 0-23 0,-18 20 9 0,-2-20-16 0,0 18-4 15,-20 40 8-15,3-20-11 0,0 0 1 0,-210 268 2 16,92-113-14-16,98-118 3 0,-38 22-3 0,58-42 1 16,-43 21-12-16,5 3-18 0,58-62 8 0,-40 22-42 15,34-19-27-15,3-3-35 0,3-17 13 0,17 21 78 16,-18-21-16-16</inkml:trace>
  <inkml:trace contextRef="#ctx0" brushRef="#br0" timeOffset="25959.62">16325 13129 48 0,'-98'0'356'47,"98"0"-356"15,-137 286 110-62,137-286-110 63,100 95 27-63,-100-95-27 62,92-362 40-62,-92 362-40 63,0 153 31-48,0-153-31 48,347 399 33-63</inkml:trace>
  <inkml:trace contextRef="#ctx0" brushRef="#br0" timeOffset="26951.78">16133 13280 41 0,'0'0'0'62,"-23"-18"260"-62,23 18-260 63,60 59 189-63,-60-59-189 62,155 324 76-62,-155-324-76 63,172-249 32-63,-172 249-32 62,17 304 46-62,-17-304-46 63,212-362 15-48,-212 362-15 48,152 497-19-63</inkml:trace>
  <inkml:trace contextRef="#ctx0" brushRef="#br0" timeOffset="27419.19">17300 13377 54 0,'-20'-18'50'16,"20"18"-50"46,-98-97 409-62,98 97-409 63,60 306 83-48,-60-306-83 32,172-267 0-31,-172 267 0 46,17 229 62-62,-17-229-62 63,172 170 22-63</inkml:trace>
  <inkml:trace contextRef="#ctx0" brushRef="#br0" timeOffset="27722.52">17833 13243 112 0,'57'191'437'47,"-57"-191"-437"15,192 345-493-46</inkml:trace>
  <inkml:trace contextRef="#ctx0" brushRef="#br0" timeOffset="27918.96">18197 13224 107 0,'0'-20'287'0,"0"20"-250"16,0 0-6-16,0 20 11 0,-37 115 13 15,-118 265-22 1,118-305-29 0,37-36-8-16,-78 169-3 15,78-149-10-15,-20-44 3 0,3 42-54 0,17-38 46 16,-20 17-268 0,20-56 255-16,20-76-104 15</inkml:trace>
  <inkml:trace contextRef="#ctx0" brushRef="#br0" timeOffset="28302">18443 12746 63 0,'0'0'100'0,"-17"-18"-43"0,17 18 75 16,-37 18-19-1,37 58-70 1,-20-38-35-16,20 58 3 16,0-20-7-1,0 135-2 1,20-58 2 0,-20-134-3-16,54 0 1 15,7-94 8 1,-61 75-10-16,57-38 15 15,-40 38-4 1,-17 17-6-16,0 97 26 16,-97 21-40-1,79-135-5-15,-39 39-33 16,0-59-208 0,57 20 212-16,0 0-45 15,0-19 50-15,20 19-23 0,-20 0 48 0,0 0-31 16</inkml:trace>
  <inkml:trace contextRef="#ctx0" brushRef="#br0" timeOffset="28585.66">18770 13434 60 0,'0'0'96'0,"0"0"1"16,0 0-50-16,0 0-36 0,0 0-4 0,17 0 3 16,4 18 59-1,33 40-38 1,-54-58-27-16,23 20 24 15,14-58-18 1,-37 38-8-16,20-115 25 16,-40 76-8-1,20 22-12-15,-37-3 32 16,37 40-29-16,-43 93 24 16,9 79-15-1,34-21-20 1,0-151-12-16,0-2 4 15,20 19-91-15,-20-16 59 0,94-1-361 16,-74-3 341 0</inkml:trace>
  <inkml:trace contextRef="#ctx0" brushRef="#br0" timeOffset="29302.8">20166 13262 58 0,'0'0'102'0,"0"0"-52"16,-23-19 39-16,23 19-55 0,-20-39 75 15,-14 21-44 1,14 18-51-16,3 0-11 15,-23 18 23-15,-21 79-8 32,61-97-15-32,-17 76 3 0,17-19 3 0,17 39 8 31,44-77-17-15,16-134-4-1,-60 77 12-15,20-57 4 16,-14-2 4-1,-23 79 1 1,0 18-9-16,0 135 11 16,0-97-17-16,38 113 26 15,-1-93-28-15,37 74-17 16,-13-111-16-16,33 17-160 16,-77-38 145-16,138-38-330 15,-135 17 338-15</inkml:trace>
  <inkml:trace contextRef="#ctx0" brushRef="#br0" timeOffset="31886.78">21904 13129 38 0,'0'0'46'0,"0"0"-16"0,-18 0 68 16,18 0-70-16,0 0 68 16,0 0-80-16,-20 19 71 15,0-1-21 1,20-18-59-16,0 20-1 15,-17 37 29-15,17-38-31 16,0 57 15-16,0-55-18 16,0 93 32-1,0-95-38-15,0-1 6 0,0 21-1 16,37-39 1 0,55-134 4-1,-32 40 0 1,-2-3-7-1,-38 97 2-15,17 19-1 16,-37 0 1-16,0-1 0 16,17 79-2-16,-17-78 7 0,23 77 7 15,-6-96-12-15,23 18-16 16,52-132 21 0,6-39-9-1,-61 96 18 1,17 19-11-16,-33 38-1 15,1 0 2-15,16 18 2 16,-38 2-6-16,40 74-1 16,-3 41-58-1,-2-20-189 1,8-96-6 0,-43-19 248-16,37-76 0 15,-37 76 6-15,20-21 1 0,-3-54 4 16,3 36 9-16,35-95 69 15,5 78 53 1,-40 56-59 0,-3 18-62-16,3 40 24 15,-3-39-36 1,-17 18 2-16,0-37 1 0,20 21 20 16,-20-21-16-16,18-77 26 15,-18-39-15 16,-38 60 13-15,1 36-14 0,20 40-17-16,-3 18 8 0,0 20-5 15,3-20-4-15,17 77 2 16,-23-57-3-16,23-21 11 0,0 59-7 16,0-20-30-1,40-18-30-15,0-58-22 16,52-116 3-1,-69 58 73 1,-6 21 3-16,-17 37 1 0,57-153 57 16,-37 77-16-1,-3 38-16-15,-17 19-1 16,0-2-18-16,0 79 8 16,0 97-3-1,0-24 5 1,0-110-17-1,0-2-2-15,0 38 6 0,0-57-7 16,20-39-3 0,38-94-9-1,-1-1 18 1,-20 57-2 0,-17 115 18-1,0 1-16-15,-5 77 0 16,-15-23 15-16,20-15-8 15,3-21-8 1,-3-114-18 0,17-96 9-1,38 19 7 1,-75 95-2-16,17 39 0 16,6-18 1-16,14 18 2 15,-17 76-1-15,0-17-3 16,-20-42 2-16,17 41 11 0,-17-39-8 15,0 134-37 1,0-39-157 0,0-114-27-1,21-19 119-15,-4-38 4 16,-17 38 88 0,37-38-36-16</inkml:trace>
  <inkml:trace contextRef="#ctx0" brushRef="#br0" timeOffset="32452.45">24045 13186 25 0,'0'0'26'0,"0"0"-21"0,0 0 11 16,0 0-5-16,0 0 7 16,0 0-13-16,0 0 21 15,0 0-21 1,0 0 44-16,20 0-27 15,-20 0-11-15,0 0 10 0,0 0 12 16,0 0-25-16,17-20 17 0,-17 20-18 0,0 0 9 16,21 0 7-16,-21-18-4 0,0 18-10 0,0 0 10 15,17 0 1-15,-17 0 16 0,0 0-24 0,0 0-2 16,0 0 20-16,0 0-16 0,0-19 1 0,0 19-9 16,20 0 7-16,-20 0 18 0,0-21-21 15,0 21-4-15,0 0 10 0,0 0-5 16,0 0-10-16,0 0-1 0,0 0 3 0,-20 0 1 15,20 0-2-15,-17 0 0 0,17 21 0 0,-21-21-1 16,21 37 0-16,-17-17 2 0,17 18-5 16,-20 0 4-16,20-20-1 0,0 3-1 15,0 16 1-15,0-37-1 0,0 21 3 0,0-3-2 16,20 1 2 0,-20-19 1-16,0 19-3 0,17-19-1 0,4 0 8 15,-21 0-6 1,17 0 2-16,-17-19 1 31,0 19-6-31,0 0 2 0,0 0-1 16,0 19 18-16,-17 0-2 15,17-1-18-15,-21 3 3 0,4-21-4 16,17 19 1-16,-20-19 3 0,20 18-4 0,-20 2-1 16,20-20-4-16,-17 0-2 0,17 19 1 0,0-19-2 0,0 0-1 0,-23 0-14 15,23 19-2-15,-17-19-79 16,-3 0 54-16,20 0-49 15,-17 0-33-15,17 0-67 16</inkml:trace>
  <inkml:trace contextRef="#ctx0" brushRef="#br0" timeOffset="34035.25">25456 12994 81 0,'-18'0'25'0,"18"0"31"0,0 0-1 0,0-18 15 16,0-2 45 0,-17 20-46-1,17 0-53-15,0 0-3 0,0 0 16 16,0 0-22-16,0 38 19 15,0 0-4-15,0 2-6 16,0 54-3-16,0-74-9 0,0 171 1 16,17-134 8-16,1 115-4 15,-18-152-8-15,23 113-25 16,-23-95-6 0,0-18-46-16,20 17-115 0,-20-37-133 15</inkml:trace>
  <inkml:trace contextRef="#ctx0" brushRef="#br0" timeOffset="34587.23">26760 13530 118 0,'0'0'87'0,"-23"0"7"0,23 0-49 16,0 0-26-16,-37 0 77 16,-18 0-58-1,35 19-27 1,0 0-7-16,20 58 2 15,0-59-7-15,0 1 4 0,20 39 7 16,38-39 16 0,-41-19-9-1,20-59 0-15,3-73 2 16,-20 37-23 0,-20 74 4-1,-20 21-23-15,20 0-35 16,-17 21-45-16,17 16-102 15,0-17 120-15,17-1 31 16,3 0-23 0</inkml:trace>
  <inkml:trace contextRef="#ctx0" brushRef="#br0" timeOffset="35154.17">27118 13321 71 0,'0'-41'146'0,"0"-15"-67"0,0 36-40 0,0-18 5 15,0-38-12 1,0 38-11-16,0 38-15 0,0-20 49 15,-20 154-25 1,-14 173-3 0,14-193-42-1,3-38-23-15,17-57 18 0,-20 78-135 16,20-59 78-16,0-20-50 16,-18 1 87-16,18-19 33 0,-20-75 2 15,20 36 11 1,0-95 97-1,0 115-83-15,0 0 1 0,0 19-1 0,0-38 21 0,0 0 8 16,0 19-5-16,0-2-9 16,20 21-14-16,-2 0-14 0,2 21 0 0,-20-21-3 15,17 19 0-15,23-1-5 16,-26 2 0-16,-14-20-8 0,20 19-25 0,3-19 1 16,-3 0-7-16,-20 0 14 0,18 0-2 0,-18 0-34 0,20-19 6 15,-20-19 12-15,20 19 23 0,-3-20 16 0,-17 20 4 16,20 0 1-16,-20 0 2 0,17-20 0 0,-17 22 2 15,17-61 62-15,6 78-49 0,-3-57 57 16,-20 57-49-16,0-20 23 0,18 2 25 16,-18 18-51-16,20 0-12 0,-20 0 1 0,0 76 33 15,0 21-36 1,0 34 18-16,0-110-24 0,0 93 5 16,20-56-5-16,-20-40 0 0,0 1 1 15,0 20-2-15,0-20-3 0,17-19 3 0,-17 0 4 16,37-40 15-1,-20 3-14-15,-17 0-1 0,43-40 1 0,-25 38-15 16,-18 21 6-16,57-59 15 0,-37 58-8 16,35-18 5-1,-33 37-10-15,-22 0 0 0,18 18 0 16,-18 1 7-16,0 0-11 0,20 0-26 0,-20-19 9 0,0 18-6 0,0 3-40 16,0-21 26-16,0 19 0 0,0-1-55 0,0-18 45 0,0 58-101 15,0-39 143-15,0-19-33 0</inkml:trace>
  <inkml:trace contextRef="#ctx0" brushRef="#br0" timeOffset="35620.4">27752 13568 43 0,'0'0'38'0,"0"0"-9"0,0-19 19 0,20 0 42 0,-3-1-38 16,-17 20-23-16,20-18 1 15,-20 18-25-15,0 0 3 0,0 0-6 0,18 0 11 16,-18 0-5-16,0 0-2 0,17 0 1 16,-17 0-1-16,23 0 6 0,-23 0-9 0,0 0 4 0,20 0 18 15,-20 0-20-15,0 0-7 16,0-19 12-16,0 19-3 0,0-21-7 0,0 3 1 0,0 18 1 15,0-57 37 1,-20 18-15-16,20 39-17 0,-23 0-4 16,23 21 1-16,-35 35 36 15,35 21-32-15,-20-39-9 16,20 0 1-16,0-38-4 0,0 19-2 0,0 39-33 16,0-40 1-16,0 1 16 0,0-1-28 0,0-18 28 15,20 21-29-15,-20-2-59 0,18-19 47 16,-1 0 14-16,6-19 10 15,-3-39 39-15,-20 40 1 0,20-21 24 16,-3 20 23-16,3-58 122 16,-20 59-149-16,0 18 1 0,0 0 85 15,0 0-83-15,0 95 19 16,17 0-26 15,-17-95-12-31,20 0 4 16,35-56-3-16,-32 17-3 0,34-18 0 31,-37 37-14-31,-3 2-16 0,21-22-96 16,39 22-282-1,-77-1 352 1</inkml:trace>
  <inkml:trace contextRef="#ctx0" brushRef="#br0" timeOffset="36220.46">28460 13377 60 0,'0'0'60'0,"-20"0"-15"0,20 0 4 0,-17 0 40 16,17 0-73-16,-23 0 54 15,23 0-48-15,-20 19 47 16,20-19-55-16,0 56 62 15,0 41-36 1,0-78-40-16,0 58 15 16,0-59-8-16,20 1-1 15,3-1-3-15,-23-18-5 0,0 0 2 16,37 0 3-16,-37 0-4 0,0 0 0 16,20-74 9-16,-3-22-1 15,3 76-15 1,-20 20 7-16,0 0 5 0,18 0-3 15,-18 58-1 1,0-39 1-16,20 39 2 0,-3-40-4 0,-17 1 1 16,23-1 1-16,14 3 11 15,38-42 32 1,2-92-31 0,-77 94-10-16,40-39-13 15,-23 40-4-15,-17 18-12 0,0 0-51 16,0 0 19-16,20 0-75 15,-20 18 88-15,0 21-167 16,18-20 77-16</inkml:trace>
  <inkml:trace contextRef="#ctx0" brushRef="#br0" timeOffset="36354.5">29071 13415 134 0,'0'0'175'0,"0"-19"-110"0,0 19-35 0,0-19 0 0,0 1-5 15,20-3 64-15,-20 4-74 0,0 17-2 16,0 0 25-16,0 17-20 0,-20 79-1 31,3-38-88-31,17-40-115 16,-21 2-206-1</inkml:trace>
  <inkml:trace contextRef="#ctx0" brushRef="#br0" timeOffset="36487.39">29168 13032 152 0,'0'0'62'0,"0"0"32"0,0-18-36 0,17 18 44 16,-17 0-47-1,0 0-38-15,-17 76-49 16,-3 0-145 0,20-38 80-16,0 1-7 0,0 19-26 15</inkml:trace>
  <inkml:trace contextRef="#ctx0" brushRef="#br0" timeOffset="36670.65">29263 13377 85 0,'0'0'0'0,"0"0"91"15,0 0-49-15,0 0 124 0,0 0-141 0,0 19 116 16,0 0-128-1,0 58 28 1,0-77-38-16,0 76 5 16,0-18-9-16,0 16 2 15,-20 5 0 1,20-61-2-16,-38 39-75 16,38-57 48-16,-20 18-130 0,20-18 3 15,-17-18 27-15,17 18 108 16,0 0-30-16</inkml:trace>
  <inkml:trace contextRef="#ctx0" brushRef="#br0" timeOffset="37453.24">29529 13492 100 0,'0'0'199'0,"-17"0"-130"0,17 18 8 16,0 2-25 0,58 18-1-1,-21-38-35 1,0 0 3-16,-20-19-6 15,0-20-22-15,6-56 14 32,-23 18 7-17,-23 77-11-15,-48 0 13 16,13 135 25 0,58-78-35-16,0-38-7 0,0 0 2 0,0 76 0 15,0-58-4-15,0-16-12 0,38 55-60 16,-1-76 1-16,40 38-267 15,-36-38 295-15,-4 0-43 16</inkml:trace>
  <inkml:trace contextRef="#ctx0" brushRef="#br0" timeOffset="37874.3">30696 13090 92 0,'0'0'96'0,"0"0"-12"0,0 0 37 15,17 0-31 1,24 0-46-1,-27 18-29-15,6 3-9 16,3 16 1-16,-46 135 10 16,23-133-9-16,-55 36 3 15,18-17-14-15,0 0 6 0,17-39-1 0,-23 20-1 0,-12 17 9 16,-19-75-9 0,54-18-4-16,3-59-6 15,17 39 16 1,0 36 4-16,17 21 2 0,-17-18-7 15,94 18 49-15,-94 0-53 16,55 39 9-16,25-2-12 16,55 40-42-1,-135-58 18-15,115 20-317 16,-98-21 198-16,23-18 54 0,-40 0 37 16</inkml:trace>
  <inkml:trace contextRef="#ctx0" brushRef="#br0" timeOffset="38703.19">31459 13014 183 0,'-17'0'261'0,"17"0"-201"0,-20 0 6 16,20 0-61-16,0 18-2 0,0 2 8 15,0 36-128 1,0-16-162-1,0-22 223-15,0-18 11 0,0 20-47 16</inkml:trace>
  <inkml:trace contextRef="#ctx0" brushRef="#br0" timeOffset="38836.69">31536 13510 120 0,'0'20'183'0,"0"-1"-88"16,-23 38 22-16,-11 37-43 15,14-35-60 1,-55 36-9-16,-22 2-196 15,80-97 130 1,17 0-8-16,-38 0-218 16</inkml:trace>
  <inkml:trace contextRef="#ctx0" brushRef="#br0" timeOffset="39170.71">32130 13032 130 0,'0'0'120'0,"0"20"-40"0,0-20-51 0,0 0 92 16,0 20-89-16,0 37 30 15,0-38-57-15,20-1 3 0,34 59 3 16,-34-40-9-16,38 42 32 0,-18-4-42 16,34 40-158-1,-57-77 54-15,24 20-236 16</inkml:trace>
  <inkml:trace contextRef="#ctx0" brushRef="#br0" timeOffset="39320.62">32568 12976 191 0,'0'0'157'0,"0"0"-102"0,-37 38 16 0,17-20-52 0,3 2 12 16,-118 94 18-16,-114 250-25 15,188-288-54 1,-30 77-239-16,53-77-29 31</inkml:trace>
  <inkml:trace contextRef="#ctx0" brushRef="#br1" timeOffset="43069.7">16210 15862 77 0,'0'0'18'0,"0"0"22"0,0 0 1 0,0 0-20 0,0 0 14 15,-20 0-3-15,20-21-8 0,0 21-13 0,0 0 8 0,-20 0-2 16,20 0-2-16,-17 0-10 0,17 0 0 0,-20 0 5 16,20 0 1-16,0 0-7 0,-23 0 5 0,23 0-6 0,-20 21 1 0,20-3 3 15,-15-18-2-15,15 38 3 0,0-19-3 0,0-1-3 16,-20 3 2-16,20-1-2 0,0 18 1 0,0-20 0 0,0 20-1 15,20-1-2-15,-5 4 1 0,-15-24 2 16,20 2 1-16,3 1-4 0,-23 1 2 0,20-4 0 0,-3-17-1 16,-17 20 6-16,40 1 5 0,-23-21-2 0,-17 0-8 15,0 0 1-15,20-21 4 0,-20 1-3 0,0 20-3 16,18-38 2-16,-18 38-2 0,17-20 2 0,-17 1-2 0,0 2 0 0,0-3 1 16,0-18 0-16,0 18-2 0,0-18 2 0,0 20-1 15,0 18 0-15,0-38 0 0,0 38 3 0,0-41-1 16,0 23 4-16,-17 18-4 0,17 0 5 0,0 0-5 0,0 0 3 15,0 0-4-15,0 0 5 0,0 0-5 0,0 0 3 0,0 18-4 16,0 3 2-16,0-21 2 0,0 20-3 0,0-20 0 0,0 17 3 16,17 4-4-16,-17-21 2 0,23 39 1 0,-23-22 0 0,20 20-2 15,-3-16-1-15,3-1 0 0,0-3 2 0,17 2-1 16,-19 22 0-16,-1-24 0 0,3 3-4 0,3 1 2 16,-6 14 2-16,3-35 0 0,0 19-2 0,-3 0-1 0,3 1-2 15,-2 0-2-15,19-2-10 0,-37-18 2 0,40 20-18 16,-40-2 11-16,20-18-29 0,0 20-12 0,-20-20 25 0,17 0-3 0,3 0-57 15,-20 0-12-15,18 0 38 0,-18 0 49 0,20-20-25 16</inkml:trace>
  <inkml:trace contextRef="#ctx0" brushRef="#br1" timeOffset="44670.8">17027 16110 41 0,'0'0'0'0,"0"0"25"15,0 0-14-15,0 0 14 0,-20 0 6 0,20 0-14 0,0 0 16 16,0 0-17-16,-14 0 26 0,14 0-20 0,0 0-13 16,0 0 9-16,0 0-1 0,0 0-1 0,0 0 1 15,0 0 0-15,0 0-1 0,0 0-9 0,0 0 10 16,0 0-8-16,0 0 1 0,0 0 40 16,0 0-36-16,0 0-9 0,0 0 11 0,0 0-13 15,0 0 4-15,0 0-5 0,0 0 4 0,0 0-2 0,0 0-1 16,14 0 0-16,6 0-1 0,-20 0 1 0,23 17 2 15,14-17-3-15,-37 0-2 0,0 0-1 0,20 0 2 0,1 0-4 16,-4 0 4-16,3 0 0 0,-3 0 2 0,-17 21-3 0,40-21 0 0,-20 0 0 16,-3 0-1-16,24 0 4 0,-41 20-2 0,17-20-1 15,3 0 2-15,-20 0-3 0,17 0 1 0,0 0-1 0,-17 0 0 0,20 0 2 16,3 0-1-16,-23 0 2 0,17 0-2 0,4 0-7 0,-21 0 2 0,20 0-12 16,-20 0 6-16,0 0-2 0,0 0-2 0,17 0-45 0,-17 17 4 15,0-17 23-15,20 0-5 0,-20 0-4 0,0 0-6 0,0 0-41 16,0 0 38-16,0 0 22 0</inkml:trace>
  <inkml:trace contextRef="#ctx0" brushRef="#br1" timeOffset="44937.59">17259 15824 54 0,'0'0'27'0,"0"0"-11"0,0 0 22 0,0 0-17 0,0 0 22 0,0 0-23 0,0 0 16 0,-17 0-3 16,17 0-19-16,0 17 17 0,0-17-17 0,0 0 15 16,0 0-15-16,0 21 11 0,0-21-15 0,0 18 7 0,0 2 0 15,0 17-2-15,0-19-1 0,-20 23-2 16,20-3-4-16,0 1-2 0,0-22-5 0,0-17 1 0,0 58 1 16,0-38-2-16,0-3-1 0,-23 22 2 0,23-18-1 0,0 16-2 0,0-16 0 15,0-4 2-15,0 20-3 0,0-18 0 0,0 1-2 0,0 0-9 16,0-2 1-16,0 2-24 0,0-2-20 0,0 2-17 0,23-20-20 15,-23 0 41-15,20 0 4 0,-20 18-14 0,17-18 44 0,-17 0-34 16</inkml:trace>
  <inkml:trace contextRef="#ctx0" brushRef="#br1" timeOffset="45354.22">18005 15670 92 0,'0'-18'58'0,"0"18"-2"0,0 0-31 16,0 0 18-16,0 0-27 0,0 0 15 0,-17 18 0 15,17 2-3-15,0-20-16 0,0 38 9 0,0-20-13 0,0 19 5 16,0-37-6-16,0 41 6 0,0 15-5 0,0-18 0 0,0-19-5 16,0 20 1-16,0 19-2 0,0-2-1 0,17-19-1 15,-17 21-3-15,0-39-1 0,0 39-10 0,0-38 3 16,0 1-4-16,0 52-56 0,0-53 38 0,0-20-5 0,0 38-48 15,0-18 43-15,0-2 9 0,0 2-21 0,-17-20 44 16,17 0 4-16,0 0 4 0,0 0 0 0,-20-20 4 0,20 2 0 16,0 18 1-16,-23-20 6 0,23 2-3 0,-20-22 14 0,20 40-4 15,0-19 4-15,-15 0 31 0,15 1-22 0,-20 1 27 0,20-4-31 0,-20 1 17 16,3 3-8-16,17-4-20 0,0 21 0 0,0 0-1 0,-20-20 12 16,20 1-4-16,0 19-9 0,0 0 9 0,0 0-10 0,20-17 9 15,17 17-4-15,-17 0-1 0,-20 0-9 0,35 0 6 16,8 0-5-16,-26 0-4 0,-17 0-1 0,40 0 0 0,-3 17 2 15,-37-17-2-15,35 0 1 0,-12 0-1 0,-3 0-2 0,-3 0-3 0,23 0-6 16,-23 0 1-16,20 0-15 0,-37 0 7 0,38 0-27 0,-15 0-18 16,-6 0-23-16,3 0-23 0,0 0 16 15,-3-17 46-15,-17 17-6 0</inkml:trace>
  <inkml:trace contextRef="#ctx0" brushRef="#br1" timeOffset="45720.27">18962 15918 87 0,'0'0'30'0,"0"0"41"0,0 0 22 0,0-18-45 0,-20 18-7 16,20 0-22-16,0-20 11 0,0 20-16 0,-20 0 11 0,20 0-3 16,0-18-3-16,0 18-5 0,0 0-8 0,0 0-2 15,0 0 2-15,0 0-1 0,0 0 0 0,0 0-5 16,0 0 3-16,0 0-2 0,0 18 0 0,0-18-2 0,0 0-1 0,0 20-7 15,0-20-14-15,0 18 4 0,0-18-29 0,0 19-18 16,0-1-19-16,0 3-16 0,0-21 53 0,0 20-18 0,0-3-10 16</inkml:trace>
  <inkml:trace contextRef="#ctx0" brushRef="#br1" timeOffset="45853.51">18962 16185 69 0,'0'0'174'0,"0"19"-125"0,0-19-27 0,0 0-2 16,0 20 27-16,0 18-8 0,-20 3-18 0,20-6-6 15,0 3-8-15,0-18-3 0,-20 56 1 0,3-18-2 16,-3-20-3-16,20-18 1 0,-23 36-11 0,-11-18-1 0,14 20-34 16,20-38 14-16,-21 19-57 0,4-22 31 0,17 4-2 0,-20-4-33 15,3-17 62-15,17 0-23 0</inkml:trace>
  <inkml:trace contextRef="#ctx0" brushRef="#br1" timeOffset="46447.55">20032 15976 79 0,'0'0'180'16,"0"0"-151"-16,-20 0-4 0,20 0 17 0,0 0-4 16,0 20-5-16,0-20-18 0,0 0-1 0,0 0 9 0,0 0-13 15,0 0-1-15,0 17 10 0,0-17-6 0,0 0-6 0,0 0-2 16,0 0 3-16,0 21 1 0,20-3-4 0,-20-18 4 0,20 21-1 16,17-4-3-16,-20 3 1 0,0-3-2 0,26 24-3 15,-5-24 1-15,-18 22 3 0,-20-18-5 0,54 37 0 16,-34-41 0-16,-3 1-2 0,6 20-21 15,-5-18 9-15,2 18-32 0,0 0-21 0,-3-18-40 0,3-2-41 16,-20 23 33-16,17-41 79 0,-17 0-9 0</inkml:trace>
  <inkml:trace contextRef="#ctx0" brushRef="#br1" timeOffset="46607.66">20505 15996 89 0,'0'0'75'0,"0"0"10"0,-18 0-49 15,18-20 17-15,0 20-12 0,-17 0-9 0,17 0-15 16,-20 20 12-16,3-20-15 0,-3 38 6 0,-17 1-7 0,17-22-8 15,2 3-1-15,-79 94 5 0,22-35-5 0,15-25-1 16,43-15-3-16,-40 37-1 0,37-56-2 0,-18 39-15 0,-2-42 1 16,23 41-23-16,-3-58 11 0,-17 56-135 15,17-56 108-15,20 20-39 0,-18-20 64 0,18 21-44 0</inkml:trace>
  <inkml:trace contextRef="#ctx0" brushRef="#br2" timeOffset="89440.57">26720 11447 131 0,'-20'0'226'0,"20"0"-153"0,-17-20-18 15,-3 20-27-15,2-18 38 16,18 36-8 0,0 2-49-16,92 18 30 15,-69-19-32-15,34 0 10 16,95 1-5-1,-77-1-7-15,214 38 6 16,-271-57-10 0,268 38 8-1,-246-38-9-15,170 0-8 0,-190 0 9 16,209-76-14 0,-174 38 0-16,42-20-62 15,-22 40-77-15,-58 18 79 16,-17 0-14-1,0 37-240-15</inkml:trace>
  <inkml:trace contextRef="#ctx0" brushRef="#br2" timeOffset="89757.78">26872 12480 137 0,'-17'0'215'0,"17"0"-172"0,0-20 55 16,0 20-62-16,17-20 9 15,100 1 16 1,113 19-11-1,-193 0-45-15,169 0 25 16,-185 0-21-16,151 0 9 16,-112 0-19-16,112-19-37 15,-78-20-103 1,-59 21 39-16,102-59-363 16</inkml:trace>
  <inkml:trace contextRef="#ctx0" brushRef="#br2" timeOffset="90573.69">29033 11198 149 0,'0'0'138'0,"0"0"-68"16,-20 0-31-16,20 0 1 0,0 0 39 15,135 57-39 1,115 1-16 0,-213-58-23-16,40 38 4 15,18 1 0-15,-41 94 7 32,-54-113-11-32,-37 171 6 15,0-133-5-15,-78 114-1 16,-60 0 4-1,104-154-4 1,71-18 0-16,-41 0 4 0,41-18-3 16,20 18-1-16,72 0 21 15,26 114 8 1,-81-77-24-16,23 136 7 16,-100-1 3-1,3-134-17 1,-21 20-108-16,-2-78-349 15,23-56 311-15</inkml:trace>
  <inkml:trace contextRef="#ctx0" brushRef="#br0" timeOffset="97323.95">26373 11026 59 0,'0'0'37'0,"0"0"-25"0,0 0 1 0,0 0 0 0,0 0 12 15,0-19 55-15,0 1-57 16,23 18-9-16,-23 0 1 0,0-20-9 16,0 20 6-16,0 0 17 15,0 0-21-15,0 0 6 0,0 20 23 16,0-20-30-16,0 18 14 0,0 21-6 15,0 38 7-15,0-59-17 0,0 2-2 16,0-20-1-16,0 57 5 0,0 38 0 16,20-39-3-16,-20 22-1 0,0-40-3 0,0 0 1 15,0 38 2-15,0-37-1 0,0-1-1 0,17 134 3 16,3-114-3-16,0 151 1 16,-2-94-2-16,2-58-5 15,-3 40-74 1,0-97-154-1,-17 0 115 1,0 0 46-16</inkml:trace>
  <inkml:trace contextRef="#ctx0" brushRef="#br0" timeOffset="97725.86">26224 11676 45 0,'0'0'0'0,"0"0"20"0,0 0-11 0,-23 0 16 0,23 0 4 16,0-19-11-16,0 19 1 0,0 0 2 0,-20 0 24 0,20-19 14 16,0 19-42-16,0-19 66 0,63 19-23 31,-63 0-57-31,75 19 9 15,-75-19-11-15,37 0-1 0,3 19-29 16,-3-19-72-16,3 19-133 16,-22-19 206-16,2 19-46 0</inkml:trace>
  <inkml:trace contextRef="#ctx1" brushRef="#br0">26528 12726 0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A026E36-57A3-47EE-B360-4C01E77DCD28}"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EF596C0-D9DC-493D-8AFB-C760AE05E201}" type="slidenum">
              <a:rPr lang="en-US" smtClean="0"/>
              <a:t>‹#›</a:t>
            </a:fld>
            <a:endParaRPr lang="en-US"/>
          </a:p>
        </p:txBody>
      </p:sp>
    </p:spTree>
    <p:extLst>
      <p:ext uri="{BB962C8B-B14F-4D97-AF65-F5344CB8AC3E}">
        <p14:creationId xmlns:p14="http://schemas.microsoft.com/office/powerpoint/2010/main" val="319131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4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42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5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24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362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8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5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1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89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3AC68-D0AF-372C-800D-2C7B64ED1037}"/>
            </a:ext>
          </a:extLst>
        </p:cNvPr>
        <p:cNvGrpSpPr/>
        <p:nvPr/>
      </p:nvGrpSpPr>
      <p:grpSpPr>
        <a:xfrm>
          <a:off x="0" y="0"/>
          <a:ext cx="0" cy="0"/>
          <a:chOff x="0" y="0"/>
          <a:chExt cx="0" cy="0"/>
        </a:xfrm>
      </p:grpSpPr>
    </p:spTree>
    <p:extLst>
      <p:ext uri="{BB962C8B-B14F-4D97-AF65-F5344CB8AC3E}">
        <p14:creationId xmlns:p14="http://schemas.microsoft.com/office/powerpoint/2010/main" val="95124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945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28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67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2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46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95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51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59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5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78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52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49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619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36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86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68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03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986EB0-D02D-4DD5-B328-D2466F7F0308}"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0509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D076-A2C0-4973-AB65-6610B57C5DB4}"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8081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80AAA3-1CC8-4A33-BBFF-E9D15C84A201}"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50834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9139C-664D-411C-AAE1-435ED6A68D81}"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35044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83A30-F9E4-4CA1-BF37-09E4B651D1E4}"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41927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4D92A-B622-4594-93C8-7A24AEF2A63E}"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8443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9CAE-96FA-4AB9-B0B1-5D89E4A685E5}"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2339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3BA4A-8FBD-420D-AD9F-E3D959E48795}" type="datetime1">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12490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BF855-1B33-40DD-A86F-4C160C2B6A7F}" type="datetime1">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550988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F2B1C-1960-49E0-A967-CAD5DE4A8CE8}" type="datetime1">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125687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CF6C7-68D1-427D-BA0C-17075EF25F33}"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94326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1F5E4-2ADE-48CE-BA89-145658DD7058}"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2697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726EC0-2311-4711-BD09-1E3B5F918B56}"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2345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4EB9D-B053-49A6-9F68-E12D57928C5A}"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198860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9E3DA-C0E9-4A88-8AC5-EAC107DD5ACA}"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412548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9FF20-324F-4C08-BBC4-8EE9B15C1DB9}"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0172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AF8A8-157C-49F2-BFC2-21D19BB4652E}"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60225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37B3B8-2A8D-4D12-9335-08E8E564FD7C}" type="datetime1">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18822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9BE8CE-0C59-497D-8DA7-CBDE9CAB8765}" type="datetime1">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1475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3E2BA-A647-4BD4-8E5B-D49604EF361A}" type="datetime1">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16639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1E6C2-9FA9-4F63-B936-718B6B0B56F4}"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58366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DD8E8-4D6D-4487-9159-61CF18683836}"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65215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A7259-8D2D-4EF2-96B4-2927B5ABCD0E}" type="datetime1">
              <a:rPr lang="en-US" smtClean="0"/>
              <a:t>11/11/2024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18D17-624A-4996-8458-E634E28CA05F}" type="slidenum">
              <a:rPr lang="en-US" smtClean="0"/>
              <a:t>‹#›</a:t>
            </a:fld>
            <a:endParaRPr lang="en-US"/>
          </a:p>
        </p:txBody>
      </p:sp>
    </p:spTree>
    <p:extLst>
      <p:ext uri="{BB962C8B-B14F-4D97-AF65-F5344CB8AC3E}">
        <p14:creationId xmlns:p14="http://schemas.microsoft.com/office/powerpoint/2010/main" val="1905002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76D3E-509F-4821-8F4D-EFFBCC2DF273}" type="datetime1">
              <a:rPr lang="en-US" smtClean="0"/>
              <a:t>11/11/2024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49831-8C71-49A7-A206-657DC8615E42}" type="slidenum">
              <a:rPr lang="en-US" smtClean="0"/>
              <a:t>‹#›</a:t>
            </a:fld>
            <a:endParaRPr lang="en-US"/>
          </a:p>
        </p:txBody>
      </p:sp>
    </p:spTree>
    <p:extLst>
      <p:ext uri="{BB962C8B-B14F-4D97-AF65-F5344CB8AC3E}">
        <p14:creationId xmlns:p14="http://schemas.microsoft.com/office/powerpoint/2010/main" val="3162796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Check-in 30</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Review – Other </a:t>
            </a:r>
            <a:r>
              <a:rPr lang="en-US" sz="2000" dirty="0" err="1">
                <a:ln w="12700">
                  <a:noFill/>
                </a:ln>
                <a:latin typeface="Garamond" panose="02020404030301010803" pitchFamily="18" charset="0"/>
              </a:rPr>
              <a:t>Codegen</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a:t>
            </a:fld>
            <a:endParaRPr lang="en-US"/>
          </a:p>
        </p:txBody>
      </p:sp>
      <p:sp>
        <p:nvSpPr>
          <p:cNvPr id="12" name="TextBox 11">
            <a:extLst>
              <a:ext uri="{FF2B5EF4-FFF2-40B4-BE49-F238E27FC236}">
                <a16:creationId xmlns:a16="http://schemas.microsoft.com/office/drawing/2014/main" id="{C60017A3-34E8-4D0C-9CCE-889C3061C4A6}"/>
              </a:ext>
            </a:extLst>
          </p:cNvPr>
          <p:cNvSpPr txBox="1"/>
          <p:nvPr/>
        </p:nvSpPr>
        <p:spPr>
          <a:xfrm>
            <a:off x="1997245" y="1586352"/>
            <a:ext cx="8325853" cy="2031325"/>
          </a:xfrm>
          <a:prstGeom prst="rect">
            <a:avLst/>
          </a:prstGeom>
          <a:noFill/>
        </p:spPr>
        <p:txBody>
          <a:bodyPr wrap="square">
            <a:spAutoFit/>
          </a:bodyPr>
          <a:lstStyle/>
          <a:p>
            <a:r>
              <a:rPr lang="en-US" b="1" dirty="0">
                <a:latin typeface="+mj-lt"/>
                <a:cs typeface="Courier New" panose="02070309020205020404" pitchFamily="49" charset="0"/>
              </a:rPr>
              <a:t>Translate the following to x64</a:t>
            </a:r>
          </a:p>
          <a:p>
            <a:r>
              <a:rPr lang="en-US" dirty="0">
                <a:latin typeface="Courier New" panose="02070309020205020404" pitchFamily="49" charset="0"/>
                <a:cs typeface="Courier New" panose="02070309020205020404" pitchFamily="49" charset="0"/>
              </a:rPr>
              <a:t>int main(){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int8_t a;</a:t>
            </a:r>
          </a:p>
          <a:p>
            <a:r>
              <a:rPr lang="en-US" dirty="0">
                <a:latin typeface="Courier New" panose="02070309020205020404" pitchFamily="49" charset="0"/>
                <a:cs typeface="Courier New" panose="02070309020205020404" pitchFamily="49" charset="0"/>
              </a:rPr>
              <a:t>  int8_t b;</a:t>
            </a:r>
          </a:p>
          <a:p>
            <a:r>
              <a:rPr lang="en-US" dirty="0">
                <a:latin typeface="Courier New" panose="02070309020205020404" pitchFamily="49" charset="0"/>
                <a:cs typeface="Courier New" panose="02070309020205020404" pitchFamily="49" charset="0"/>
              </a:rPr>
              <a:t>  return a + -b;</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1117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Expressiveness/Efficiency Limitations</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 name="Content Placeholder 2">
            <a:extLst>
              <a:ext uri="{FF2B5EF4-FFF2-40B4-BE49-F238E27FC236}">
                <a16:creationId xmlns:a16="http://schemas.microsoft.com/office/drawing/2014/main" id="{F140F2AD-6246-4892-BB99-D7F085589BC2}"/>
              </a:ext>
            </a:extLst>
          </p:cNvPr>
          <p:cNvSpPr>
            <a:spLocks noGrp="1"/>
          </p:cNvSpPr>
          <p:nvPr>
            <p:ph idx="1"/>
          </p:nvPr>
        </p:nvSpPr>
        <p:spPr>
          <a:xfrm>
            <a:off x="2152650" y="1435334"/>
            <a:ext cx="7886700" cy="4351338"/>
          </a:xfrm>
        </p:spPr>
        <p:txBody>
          <a:bodyPr>
            <a:normAutofit lnSpcReduction="10000"/>
          </a:bodyPr>
          <a:lstStyle/>
          <a:p>
            <a:pPr marL="0" indent="0">
              <a:buNone/>
            </a:pPr>
            <a:r>
              <a:rPr lang="en-US" sz="2400" dirty="0">
                <a:latin typeface="Courier New" panose="02070309020205020404" pitchFamily="49" charset="0"/>
                <a:cs typeface="Courier New" panose="02070309020205020404" pitchFamily="49" charset="0"/>
              </a:rPr>
              <a:t>int[200] getArrayOf5s(){</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int[200] res;</a:t>
            </a:r>
          </a:p>
          <a:p>
            <a:pPr marL="0" indent="0">
              <a:buNone/>
            </a:pPr>
            <a:r>
              <a:rPr lang="en-US" sz="2400" dirty="0">
                <a:latin typeface="Courier New" panose="02070309020205020404" pitchFamily="49" charset="0"/>
                <a:cs typeface="Courier New" panose="02070309020205020404" pitchFamily="49" charset="0"/>
              </a:rPr>
              <a:t>  for (int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0 ; i &lt; 200 ;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res[</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5;</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res;</a:t>
            </a:r>
          </a:p>
          <a:p>
            <a:pPr marL="0" indent="0">
              <a:buNone/>
            </a:pP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main(){</a:t>
            </a:r>
          </a:p>
          <a:p>
            <a:pPr marL="0" indent="0">
              <a:buNone/>
            </a:pPr>
            <a:r>
              <a:rPr lang="en-US" sz="2400" dirty="0">
                <a:latin typeface="Courier New" panose="02070309020205020404" pitchFamily="49" charset="0"/>
                <a:cs typeface="Courier New" panose="02070309020205020404" pitchFamily="49" charset="0"/>
              </a:rPr>
              <a:t>  int[200] fives = getArrayOf5s();</a:t>
            </a:r>
          </a:p>
          <a:p>
            <a:pPr marL="0" indent="0">
              <a:buNone/>
            </a:pPr>
            <a:r>
              <a:rPr lang="en-US" sz="2400" dirty="0">
                <a:latin typeface="Courier New" panose="02070309020205020404" pitchFamily="49" charset="0"/>
                <a:cs typeface="Courier New" panose="02070309020205020404" pitchFamily="49" charset="0"/>
              </a:rPr>
              <a:t>}</a:t>
            </a:r>
          </a:p>
          <a:p>
            <a:pPr marL="0" indent="0">
              <a:buNone/>
            </a:pPr>
            <a:endParaRPr lang="en-US" sz="2400" dirty="0">
              <a:cs typeface="Courier New" panose="02070309020205020404" pitchFamily="49" charset="0"/>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10</a:t>
            </a:fld>
            <a:endParaRPr lang="en-US"/>
          </a:p>
        </p:txBody>
      </p:sp>
      <p:sp>
        <p:nvSpPr>
          <p:cNvPr id="4" name="TextBox 3">
            <a:extLst>
              <a:ext uri="{FF2B5EF4-FFF2-40B4-BE49-F238E27FC236}">
                <a16:creationId xmlns:a16="http://schemas.microsoft.com/office/drawing/2014/main" id="{BA863F14-3771-5331-864F-82E3B742945D}"/>
              </a:ext>
            </a:extLst>
          </p:cNvPr>
          <p:cNvSpPr txBox="1"/>
          <p:nvPr/>
        </p:nvSpPr>
        <p:spPr>
          <a:xfrm>
            <a:off x="8480792" y="2867263"/>
            <a:ext cx="1681101" cy="1200329"/>
          </a:xfrm>
          <a:prstGeom prst="rect">
            <a:avLst/>
          </a:prstGeom>
          <a:noFill/>
        </p:spPr>
        <p:txBody>
          <a:bodyPr wrap="none" rtlCol="0">
            <a:spAutoFit/>
          </a:bodyPr>
          <a:lstStyle/>
          <a:p>
            <a:r>
              <a:rPr lang="en-US" i="1" dirty="0">
                <a:solidFill>
                  <a:schemeClr val="accent2"/>
                </a:solidFill>
              </a:rPr>
              <a:t>Would like res</a:t>
            </a:r>
          </a:p>
          <a:p>
            <a:r>
              <a:rPr lang="en-US" i="1" dirty="0">
                <a:solidFill>
                  <a:schemeClr val="accent2"/>
                </a:solidFill>
              </a:rPr>
              <a:t>allocated in the </a:t>
            </a:r>
          </a:p>
          <a:p>
            <a:r>
              <a:rPr lang="en-US" i="1" dirty="0">
                <a:solidFill>
                  <a:schemeClr val="accent2"/>
                </a:solidFill>
              </a:rPr>
              <a:t>callee but alive </a:t>
            </a:r>
          </a:p>
          <a:p>
            <a:r>
              <a:rPr lang="en-US" i="1" dirty="0">
                <a:solidFill>
                  <a:schemeClr val="accent2"/>
                </a:solidFill>
              </a:rPr>
              <a:t>in the caller</a:t>
            </a:r>
          </a:p>
        </p:txBody>
      </p:sp>
      <p:sp>
        <p:nvSpPr>
          <p:cNvPr id="5" name="Freeform: Shape 4">
            <a:extLst>
              <a:ext uri="{FF2B5EF4-FFF2-40B4-BE49-F238E27FC236}">
                <a16:creationId xmlns:a16="http://schemas.microsoft.com/office/drawing/2014/main" id="{A8823CCF-B92C-E2F4-19AF-82A98467110B}"/>
              </a:ext>
            </a:extLst>
          </p:cNvPr>
          <p:cNvSpPr/>
          <p:nvPr/>
        </p:nvSpPr>
        <p:spPr>
          <a:xfrm>
            <a:off x="5043752" y="1453754"/>
            <a:ext cx="4296301" cy="1418106"/>
          </a:xfrm>
          <a:custGeom>
            <a:avLst/>
            <a:gdLst>
              <a:gd name="connsiteX0" fmla="*/ 4296301 w 4296301"/>
              <a:gd name="connsiteY0" fmla="*/ 1443777 h 1443777"/>
              <a:gd name="connsiteX1" fmla="*/ 3556510 w 4296301"/>
              <a:gd name="connsiteY1" fmla="*/ 42310 h 1443777"/>
              <a:gd name="connsiteX2" fmla="*/ 0 w 4296301"/>
              <a:gd name="connsiteY2" fmla="*/ 501807 h 1443777"/>
              <a:gd name="connsiteX0" fmla="*/ 4296301 w 4296301"/>
              <a:gd name="connsiteY0" fmla="*/ 1423092 h 1423092"/>
              <a:gd name="connsiteX1" fmla="*/ 3556510 w 4296301"/>
              <a:gd name="connsiteY1" fmla="*/ 21625 h 1423092"/>
              <a:gd name="connsiteX2" fmla="*/ 0 w 4296301"/>
              <a:gd name="connsiteY2" fmla="*/ 481122 h 1423092"/>
              <a:gd name="connsiteX0" fmla="*/ 4296301 w 4296301"/>
              <a:gd name="connsiteY0" fmla="*/ 1418106 h 1418106"/>
              <a:gd name="connsiteX1" fmla="*/ 3556510 w 4296301"/>
              <a:gd name="connsiteY1" fmla="*/ 16639 h 1418106"/>
              <a:gd name="connsiteX2" fmla="*/ 0 w 4296301"/>
              <a:gd name="connsiteY2" fmla="*/ 476136 h 1418106"/>
            </a:gdLst>
            <a:ahLst/>
            <a:cxnLst>
              <a:cxn ang="0">
                <a:pos x="connsiteX0" y="connsiteY0"/>
              </a:cxn>
              <a:cxn ang="0">
                <a:pos x="connsiteX1" y="connsiteY1"/>
              </a:cxn>
              <a:cxn ang="0">
                <a:pos x="connsiteX2" y="connsiteY2"/>
              </a:cxn>
            </a:cxnLst>
            <a:rect l="l" t="t" r="r" b="b"/>
            <a:pathLst>
              <a:path w="4296301" h="1418106">
                <a:moveTo>
                  <a:pt x="4296301" y="1418106"/>
                </a:moveTo>
                <a:cubicBezTo>
                  <a:pt x="4284430" y="795870"/>
                  <a:pt x="4272560" y="173634"/>
                  <a:pt x="3556510" y="16639"/>
                </a:cubicBezTo>
                <a:cubicBezTo>
                  <a:pt x="2840460" y="-140356"/>
                  <a:pt x="1649979" y="875516"/>
                  <a:pt x="0" y="476136"/>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9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11</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18539"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4" y="3303363"/>
            <a:ext cx="2067392" cy="2641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36148"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095131" y="2467302"/>
            <a:ext cx="2762761" cy="383441"/>
            <a:chOff x="2295868" y="3192128"/>
            <a:chExt cx="2762761" cy="383441"/>
          </a:xfrm>
        </p:grpSpPr>
        <p:sp>
          <p:nvSpPr>
            <p:cNvPr id="45" name="Rectangle 44">
              <a:extLst>
                <a:ext uri="{FF2B5EF4-FFF2-40B4-BE49-F238E27FC236}">
                  <a16:creationId xmlns:a16="http://schemas.microsoft.com/office/drawing/2014/main" id="{38BEB742-A0A5-40C5-A30C-B2143C86E7FE}"/>
                </a:ext>
              </a:extLst>
            </p:cNvPr>
            <p:cNvSpPr/>
            <p:nvPr/>
          </p:nvSpPr>
          <p:spPr>
            <a:xfrm>
              <a:off x="2295868" y="3297763"/>
              <a:ext cx="2762761"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606821"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endParaRPr lang="en-US" sz="1400" dirty="0"/>
          </a:p>
        </p:txBody>
      </p:sp>
      <p:sp>
        <p:nvSpPr>
          <p:cNvPr id="104" name="Rectangle 103">
            <a:extLst>
              <a:ext uri="{FF2B5EF4-FFF2-40B4-BE49-F238E27FC236}">
                <a16:creationId xmlns:a16="http://schemas.microsoft.com/office/drawing/2014/main" id="{77E8F3C7-81E8-4FBC-AE8C-4251B0AC778B}"/>
              </a:ext>
            </a:extLst>
          </p:cNvPr>
          <p:cNvSpPr/>
          <p:nvPr/>
        </p:nvSpPr>
        <p:spPr>
          <a:xfrm>
            <a:off x="5080940" y="3311022"/>
            <a:ext cx="2776953" cy="25545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5"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127" name="Straight Connector 126">
            <a:extLst>
              <a:ext uri="{FF2B5EF4-FFF2-40B4-BE49-F238E27FC236}">
                <a16:creationId xmlns:a16="http://schemas.microsoft.com/office/drawing/2014/main" id="{A55FDC6C-D12B-415C-BFAF-1066A302C5E2}"/>
              </a:ext>
            </a:extLst>
          </p:cNvPr>
          <p:cNvCxnSpPr>
            <a:cxnSpLocks/>
          </p:cNvCxnSpPr>
          <p:nvPr/>
        </p:nvCxnSpPr>
        <p:spPr>
          <a:xfrm>
            <a:off x="7893029" y="3116363"/>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25" name="Arrow: Right 24">
            <a:extLst>
              <a:ext uri="{FF2B5EF4-FFF2-40B4-BE49-F238E27FC236}">
                <a16:creationId xmlns:a16="http://schemas.microsoft.com/office/drawing/2014/main" id="{3A68D3F1-EC7A-49F5-A5ED-4ED56B35B41C}"/>
              </a:ext>
            </a:extLst>
          </p:cNvPr>
          <p:cNvSpPr/>
          <p:nvPr/>
        </p:nvSpPr>
        <p:spPr>
          <a:xfrm>
            <a:off x="1568604" y="5519854"/>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14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12</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6468881"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6489140" y="3301373"/>
            <a:ext cx="3471136" cy="26616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36148"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7" y="3311022"/>
            <a:ext cx="815926" cy="25546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893233" y="2467302"/>
            <a:ext cx="557292" cy="383441"/>
            <a:chOff x="3093971" y="3192128"/>
            <a:chExt cx="557292" cy="383441"/>
          </a:xfrm>
        </p:grpSpPr>
        <p:sp>
          <p:nvSpPr>
            <p:cNvPr id="45" name="Rectangle 44">
              <a:extLst>
                <a:ext uri="{FF2B5EF4-FFF2-40B4-BE49-F238E27FC236}">
                  <a16:creationId xmlns:a16="http://schemas.microsoft.com/office/drawing/2014/main" id="{38BEB742-A0A5-40C5-A30C-B2143C86E7FE}"/>
                </a:ext>
              </a:extLst>
            </p:cNvPr>
            <p:cNvSpPr/>
            <p:nvPr/>
          </p:nvSpPr>
          <p:spPr>
            <a:xfrm>
              <a:off x="3093971" y="3297763"/>
              <a:ext cx="557292"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227680"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endParaRPr lang="en-US" sz="1400" dirty="0"/>
          </a:p>
        </p:txBody>
      </p:sp>
      <p:sp>
        <p:nvSpPr>
          <p:cNvPr id="104" name="Rectangle 103">
            <a:extLst>
              <a:ext uri="{FF2B5EF4-FFF2-40B4-BE49-F238E27FC236}">
                <a16:creationId xmlns:a16="http://schemas.microsoft.com/office/drawing/2014/main" id="{77E8F3C7-81E8-4FBC-AE8C-4251B0AC778B}"/>
              </a:ext>
            </a:extLst>
          </p:cNvPr>
          <p:cNvSpPr/>
          <p:nvPr/>
        </p:nvSpPr>
        <p:spPr>
          <a:xfrm>
            <a:off x="5910495" y="3311022"/>
            <a:ext cx="557292" cy="25545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7890347"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sp>
        <p:nvSpPr>
          <p:cNvPr id="101" name="Rectangle 100">
            <a:extLst>
              <a:ext uri="{FF2B5EF4-FFF2-40B4-BE49-F238E27FC236}">
                <a16:creationId xmlns:a16="http://schemas.microsoft.com/office/drawing/2014/main" id="{BE2F328C-5D71-437C-B52B-3A77AB954DE3}"/>
              </a:ext>
            </a:extLst>
          </p:cNvPr>
          <p:cNvSpPr/>
          <p:nvPr/>
        </p:nvSpPr>
        <p:spPr>
          <a:xfrm>
            <a:off x="7122768" y="2580543"/>
            <a:ext cx="772694"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232083-0EBE-482D-AE21-AFF766262927}"/>
              </a:ext>
            </a:extLst>
          </p:cNvPr>
          <p:cNvSpPr/>
          <p:nvPr/>
        </p:nvSpPr>
        <p:spPr>
          <a:xfrm>
            <a:off x="6470894" y="2572937"/>
            <a:ext cx="650718"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70E8E14-C86C-4DB1-A824-48F1FB35E5BC}"/>
              </a:ext>
            </a:extLst>
          </p:cNvPr>
          <p:cNvSpPr txBox="1"/>
          <p:nvPr/>
        </p:nvSpPr>
        <p:spPr>
          <a:xfrm>
            <a:off x="6571977" y="2760580"/>
            <a:ext cx="46927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obj1</a:t>
            </a:r>
          </a:p>
        </p:txBody>
      </p:sp>
      <p:cxnSp>
        <p:nvCxnSpPr>
          <p:cNvPr id="111" name="Straight Connector 110">
            <a:extLst>
              <a:ext uri="{FF2B5EF4-FFF2-40B4-BE49-F238E27FC236}">
                <a16:creationId xmlns:a16="http://schemas.microsoft.com/office/drawing/2014/main" id="{A1DA7840-01A6-4680-B500-EDF231D0CDE2}"/>
              </a:ext>
            </a:extLst>
          </p:cNvPr>
          <p:cNvCxnSpPr>
            <a:cxnSpLocks/>
            <a:stCxn id="101" idx="0"/>
          </p:cNvCxnSpPr>
          <p:nvPr/>
        </p:nvCxnSpPr>
        <p:spPr>
          <a:xfrm>
            <a:off x="7509115" y="2580543"/>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4EFC6FFF-B75B-4908-B37B-ECDDA1A01BBF}"/>
              </a:ext>
            </a:extLst>
          </p:cNvPr>
          <p:cNvSpPr txBox="1"/>
          <p:nvPr/>
        </p:nvSpPr>
        <p:spPr>
          <a:xfrm>
            <a:off x="7221895" y="2771668"/>
            <a:ext cx="57141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books</a:t>
            </a:r>
          </a:p>
        </p:txBody>
      </p:sp>
      <p:cxnSp>
        <p:nvCxnSpPr>
          <p:cNvPr id="127" name="Straight Connector 126">
            <a:extLst>
              <a:ext uri="{FF2B5EF4-FFF2-40B4-BE49-F238E27FC236}">
                <a16:creationId xmlns:a16="http://schemas.microsoft.com/office/drawing/2014/main" id="{A55FDC6C-D12B-415C-BFAF-1066A302C5E2}"/>
              </a:ext>
            </a:extLst>
          </p:cNvPr>
          <p:cNvCxnSpPr>
            <a:cxnSpLocks/>
          </p:cNvCxnSpPr>
          <p:nvPr/>
        </p:nvCxnSpPr>
        <p:spPr>
          <a:xfrm>
            <a:off x="7893029" y="3116363"/>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30DDD90E-FF09-4CFC-BDF7-000DA3B5B7F0}"/>
              </a:ext>
            </a:extLst>
          </p:cNvPr>
          <p:cNvCxnSpPr>
            <a:cxnSpLocks/>
          </p:cNvCxnSpPr>
          <p:nvPr/>
        </p:nvCxnSpPr>
        <p:spPr>
          <a:xfrm>
            <a:off x="7866829" y="3116365"/>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136" name="Straight Connector 135">
            <a:extLst>
              <a:ext uri="{FF2B5EF4-FFF2-40B4-BE49-F238E27FC236}">
                <a16:creationId xmlns:a16="http://schemas.microsoft.com/office/drawing/2014/main" id="{D23161A6-771F-403F-9E28-7294324173AE}"/>
              </a:ext>
            </a:extLst>
          </p:cNvPr>
          <p:cNvCxnSpPr>
            <a:cxnSpLocks/>
          </p:cNvCxnSpPr>
          <p:nvPr/>
        </p:nvCxnSpPr>
        <p:spPr>
          <a:xfrm flipV="1">
            <a:off x="6489141" y="3239527"/>
            <a:ext cx="1386193" cy="264"/>
          </a:xfrm>
          <a:prstGeom prst="line">
            <a:avLst/>
          </a:prstGeom>
        </p:spPr>
        <p:style>
          <a:lnRef idx="3">
            <a:schemeClr val="dk1"/>
          </a:lnRef>
          <a:fillRef idx="0">
            <a:schemeClr val="dk1"/>
          </a:fillRef>
          <a:effectRef idx="2">
            <a:schemeClr val="dk1"/>
          </a:effectRef>
          <a:fontRef idx="minor">
            <a:schemeClr val="tx1"/>
          </a:fontRef>
        </p:style>
      </p:cxnSp>
      <p:sp>
        <p:nvSpPr>
          <p:cNvPr id="137" name="TextBox 136">
            <a:extLst>
              <a:ext uri="{FF2B5EF4-FFF2-40B4-BE49-F238E27FC236}">
                <a16:creationId xmlns:a16="http://schemas.microsoft.com/office/drawing/2014/main" id="{8FD76746-AB47-433F-A1B4-4885B66ADB3D}"/>
              </a:ext>
            </a:extLst>
          </p:cNvPr>
          <p:cNvSpPr txBox="1"/>
          <p:nvPr/>
        </p:nvSpPr>
        <p:spPr>
          <a:xfrm>
            <a:off x="6902570" y="3128822"/>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fn1 AR</a:t>
            </a:r>
          </a:p>
        </p:txBody>
      </p:sp>
      <p:cxnSp>
        <p:nvCxnSpPr>
          <p:cNvPr id="138" name="Straight Connector 137">
            <a:extLst>
              <a:ext uri="{FF2B5EF4-FFF2-40B4-BE49-F238E27FC236}">
                <a16:creationId xmlns:a16="http://schemas.microsoft.com/office/drawing/2014/main" id="{E58761AE-25A0-4D42-A584-33520CF17138}"/>
              </a:ext>
            </a:extLst>
          </p:cNvPr>
          <p:cNvCxnSpPr>
            <a:cxnSpLocks/>
          </p:cNvCxnSpPr>
          <p:nvPr/>
        </p:nvCxnSpPr>
        <p:spPr>
          <a:xfrm>
            <a:off x="6492819" y="3123506"/>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139" name="TextBox 138">
            <a:extLst>
              <a:ext uri="{FF2B5EF4-FFF2-40B4-BE49-F238E27FC236}">
                <a16:creationId xmlns:a16="http://schemas.microsoft.com/office/drawing/2014/main" id="{34C2B551-21F2-4414-A971-C79A41C0EAA7}"/>
              </a:ext>
            </a:extLst>
          </p:cNvPr>
          <p:cNvSpPr txBox="1"/>
          <p:nvPr/>
        </p:nvSpPr>
        <p:spPr>
          <a:xfrm>
            <a:off x="6531139" y="2612185"/>
            <a:ext cx="522178"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66" name="Arrow: Right 65">
            <a:extLst>
              <a:ext uri="{FF2B5EF4-FFF2-40B4-BE49-F238E27FC236}">
                <a16:creationId xmlns:a16="http://schemas.microsoft.com/office/drawing/2014/main" id="{3D782751-2D54-4E9A-B30D-0447F2FBB222}"/>
              </a:ext>
            </a:extLst>
          </p:cNvPr>
          <p:cNvSpPr/>
          <p:nvPr/>
        </p:nvSpPr>
        <p:spPr>
          <a:xfrm>
            <a:off x="1721004" y="4646345"/>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3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13</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3" y="3282000"/>
            <a:ext cx="2067393" cy="28554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7" y="3311022"/>
            <a:ext cx="815926" cy="25546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893233" y="2467302"/>
            <a:ext cx="1999651" cy="383441"/>
            <a:chOff x="3093970" y="3192128"/>
            <a:chExt cx="1999651" cy="383441"/>
          </a:xfrm>
        </p:grpSpPr>
        <p:sp>
          <p:nvSpPr>
            <p:cNvPr id="45" name="Rectangle 44">
              <a:extLst>
                <a:ext uri="{FF2B5EF4-FFF2-40B4-BE49-F238E27FC236}">
                  <a16:creationId xmlns:a16="http://schemas.microsoft.com/office/drawing/2014/main" id="{38BEB742-A0A5-40C5-A30C-B2143C86E7FE}"/>
                </a:ext>
              </a:extLst>
            </p:cNvPr>
            <p:cNvSpPr/>
            <p:nvPr/>
          </p:nvSpPr>
          <p:spPr>
            <a:xfrm>
              <a:off x="3093970" y="3297763"/>
              <a:ext cx="1999651"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930204"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104" name="Rectangle 103">
            <a:extLst>
              <a:ext uri="{FF2B5EF4-FFF2-40B4-BE49-F238E27FC236}">
                <a16:creationId xmlns:a16="http://schemas.microsoft.com/office/drawing/2014/main" id="{77E8F3C7-81E8-4FBC-AE8C-4251B0AC778B}"/>
              </a:ext>
            </a:extLst>
          </p:cNvPr>
          <p:cNvSpPr/>
          <p:nvPr/>
        </p:nvSpPr>
        <p:spPr>
          <a:xfrm>
            <a:off x="5910495" y="3288676"/>
            <a:ext cx="1927138" cy="27780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8" name="Arrow: Right 67">
            <a:extLst>
              <a:ext uri="{FF2B5EF4-FFF2-40B4-BE49-F238E27FC236}">
                <a16:creationId xmlns:a16="http://schemas.microsoft.com/office/drawing/2014/main" id="{5FFCAC9F-9A10-40D8-B22B-24425084D9BE}"/>
              </a:ext>
            </a:extLst>
          </p:cNvPr>
          <p:cNvSpPr/>
          <p:nvPr/>
        </p:nvSpPr>
        <p:spPr>
          <a:xfrm>
            <a:off x="1698702" y="5750311"/>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76D2A9E-02D1-4404-967D-7D3CF741231D}"/>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Tree>
    <p:extLst>
      <p:ext uri="{BB962C8B-B14F-4D97-AF65-F5344CB8AC3E}">
        <p14:creationId xmlns:p14="http://schemas.microsoft.com/office/powerpoint/2010/main" val="3662848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14</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3" y="3311019"/>
            <a:ext cx="2067393" cy="25652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6" y="3319330"/>
            <a:ext cx="1559850"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6696238" y="2467302"/>
            <a:ext cx="1196645" cy="383441"/>
            <a:chOff x="3896975" y="3192128"/>
            <a:chExt cx="1196645" cy="383441"/>
          </a:xfrm>
        </p:grpSpPr>
        <p:sp>
          <p:nvSpPr>
            <p:cNvPr id="45" name="Rectangle 44">
              <a:extLst>
                <a:ext uri="{FF2B5EF4-FFF2-40B4-BE49-F238E27FC236}">
                  <a16:creationId xmlns:a16="http://schemas.microsoft.com/office/drawing/2014/main" id="{38BEB742-A0A5-40C5-A30C-B2143C86E7FE}"/>
                </a:ext>
              </a:extLst>
            </p:cNvPr>
            <p:cNvSpPr/>
            <p:nvPr/>
          </p:nvSpPr>
          <p:spPr>
            <a:xfrm>
              <a:off x="3896975" y="3297763"/>
              <a:ext cx="1196645"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4365099"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104" name="Rectangle 103">
            <a:extLst>
              <a:ext uri="{FF2B5EF4-FFF2-40B4-BE49-F238E27FC236}">
                <a16:creationId xmlns:a16="http://schemas.microsoft.com/office/drawing/2014/main" id="{77E8F3C7-81E8-4FBC-AE8C-4251B0AC778B}"/>
              </a:ext>
            </a:extLst>
          </p:cNvPr>
          <p:cNvSpPr/>
          <p:nvPr/>
        </p:nvSpPr>
        <p:spPr>
          <a:xfrm>
            <a:off x="6690075" y="3311020"/>
            <a:ext cx="1147558" cy="25546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1AF41351-13D8-4CD4-9DA7-CE3601128FA8}"/>
              </a:ext>
            </a:extLst>
          </p:cNvPr>
          <p:cNvSpPr txBox="1"/>
          <p:nvPr/>
        </p:nvSpPr>
        <p:spPr>
          <a:xfrm>
            <a:off x="7945664" y="2600130"/>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0x70</a:t>
            </a:r>
          </a:p>
        </p:txBody>
      </p:sp>
      <p:sp>
        <p:nvSpPr>
          <p:cNvPr id="58" name="Rectangle 57">
            <a:extLst>
              <a:ext uri="{FF2B5EF4-FFF2-40B4-BE49-F238E27FC236}">
                <a16:creationId xmlns:a16="http://schemas.microsoft.com/office/drawing/2014/main" id="{69F6597F-E803-4490-9852-31BC598344A8}"/>
              </a:ext>
            </a:extLst>
          </p:cNvPr>
          <p:cNvSpPr/>
          <p:nvPr/>
        </p:nvSpPr>
        <p:spPr>
          <a:xfrm>
            <a:off x="5899723" y="2575517"/>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FF361B-38CA-4823-8053-6FC54ACA5E57}"/>
              </a:ext>
            </a:extLst>
          </p:cNvPr>
          <p:cNvSpPr txBox="1"/>
          <p:nvPr/>
        </p:nvSpPr>
        <p:spPr>
          <a:xfrm>
            <a:off x="5943338" y="2770501"/>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65" name="Group 64">
            <a:extLst>
              <a:ext uri="{FF2B5EF4-FFF2-40B4-BE49-F238E27FC236}">
                <a16:creationId xmlns:a16="http://schemas.microsoft.com/office/drawing/2014/main" id="{CA04CDB6-510C-4C51-8F70-3B00BC73B364}"/>
              </a:ext>
            </a:extLst>
          </p:cNvPr>
          <p:cNvGrpSpPr/>
          <p:nvPr/>
        </p:nvGrpSpPr>
        <p:grpSpPr>
          <a:xfrm>
            <a:off x="5857805" y="2305578"/>
            <a:ext cx="490840" cy="276999"/>
            <a:chOff x="5709592" y="641488"/>
            <a:chExt cx="490840" cy="276999"/>
          </a:xfrm>
        </p:grpSpPr>
        <p:sp>
          <p:nvSpPr>
            <p:cNvPr id="68" name="TextBox 67">
              <a:extLst>
                <a:ext uri="{FF2B5EF4-FFF2-40B4-BE49-F238E27FC236}">
                  <a16:creationId xmlns:a16="http://schemas.microsoft.com/office/drawing/2014/main" id="{9B157590-9D81-4C28-A8A4-A330BC4F155F}"/>
                </a:ext>
              </a:extLst>
            </p:cNvPr>
            <p:cNvSpPr txBox="1"/>
            <p:nvPr/>
          </p:nvSpPr>
          <p:spPr>
            <a:xfrm>
              <a:off x="5709592" y="641488"/>
              <a:ext cx="490840" cy="276999"/>
            </a:xfrm>
            <a:prstGeom prst="rect">
              <a:avLst/>
            </a:prstGeom>
            <a:noFill/>
          </p:spPr>
          <p:txBody>
            <a:bodyPr wrap="none" rtlCol="0">
              <a:spAutoFit/>
            </a:bodyPr>
            <a:lstStyle/>
            <a:p>
              <a:r>
                <a:rPr lang="en-US" sz="1200" b="1" dirty="0"/>
                <a:t>0x70</a:t>
              </a:r>
            </a:p>
          </p:txBody>
        </p:sp>
        <p:grpSp>
          <p:nvGrpSpPr>
            <p:cNvPr id="69" name="Group 68">
              <a:extLst>
                <a:ext uri="{FF2B5EF4-FFF2-40B4-BE49-F238E27FC236}">
                  <a16:creationId xmlns:a16="http://schemas.microsoft.com/office/drawing/2014/main" id="{F76BB6A5-4416-4F93-BAF6-9AC6026D7CAA}"/>
                </a:ext>
              </a:extLst>
            </p:cNvPr>
            <p:cNvGrpSpPr/>
            <p:nvPr/>
          </p:nvGrpSpPr>
          <p:grpSpPr>
            <a:xfrm>
              <a:off x="5730746" y="787192"/>
              <a:ext cx="41678" cy="93532"/>
              <a:chOff x="6661541" y="70773"/>
              <a:chExt cx="41678" cy="93532"/>
            </a:xfrm>
          </p:grpSpPr>
          <p:cxnSp>
            <p:nvCxnSpPr>
              <p:cNvPr id="70" name="Straight Arrow Connector 69">
                <a:extLst>
                  <a:ext uri="{FF2B5EF4-FFF2-40B4-BE49-F238E27FC236}">
                    <a16:creationId xmlns:a16="http://schemas.microsoft.com/office/drawing/2014/main" id="{90426E88-B40E-4C04-8690-DBF45EA04FF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C073BF-6A46-43B9-9116-5C7342BB23C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a:extLst>
              <a:ext uri="{FF2B5EF4-FFF2-40B4-BE49-F238E27FC236}">
                <a16:creationId xmlns:a16="http://schemas.microsoft.com/office/drawing/2014/main" id="{D44441F8-0DB3-4814-99F9-AD152BAE1B64}"/>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73" name="Arrow: Right 72">
            <a:extLst>
              <a:ext uri="{FF2B5EF4-FFF2-40B4-BE49-F238E27FC236}">
                <a16:creationId xmlns:a16="http://schemas.microsoft.com/office/drawing/2014/main" id="{806E7236-92CD-4F97-A3FE-8F5863507B39}"/>
              </a:ext>
            </a:extLst>
          </p:cNvPr>
          <p:cNvSpPr/>
          <p:nvPr/>
        </p:nvSpPr>
        <p:spPr>
          <a:xfrm>
            <a:off x="1721004" y="6040241"/>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3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15</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903713" y="3326949"/>
            <a:ext cx="2056563" cy="24059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6" y="3319328"/>
            <a:ext cx="2276505" cy="24715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7341108" y="2467302"/>
            <a:ext cx="551774" cy="383441"/>
            <a:chOff x="4541846" y="3192128"/>
            <a:chExt cx="551774" cy="383441"/>
          </a:xfrm>
        </p:grpSpPr>
        <p:sp>
          <p:nvSpPr>
            <p:cNvPr id="45" name="Rectangle 44">
              <a:extLst>
                <a:ext uri="{FF2B5EF4-FFF2-40B4-BE49-F238E27FC236}">
                  <a16:creationId xmlns:a16="http://schemas.microsoft.com/office/drawing/2014/main" id="{38BEB742-A0A5-40C5-A30C-B2143C86E7FE}"/>
                </a:ext>
              </a:extLst>
            </p:cNvPr>
            <p:cNvSpPr/>
            <p:nvPr/>
          </p:nvSpPr>
          <p:spPr>
            <a:xfrm>
              <a:off x="4541846" y="3297763"/>
              <a:ext cx="551774"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4655028"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0x80</a:t>
            </a:r>
          </a:p>
        </p:txBody>
      </p:sp>
      <p:sp>
        <p:nvSpPr>
          <p:cNvPr id="104" name="Rectangle 103">
            <a:extLst>
              <a:ext uri="{FF2B5EF4-FFF2-40B4-BE49-F238E27FC236}">
                <a16:creationId xmlns:a16="http://schemas.microsoft.com/office/drawing/2014/main" id="{77E8F3C7-81E8-4FBC-AE8C-4251B0AC778B}"/>
              </a:ext>
            </a:extLst>
          </p:cNvPr>
          <p:cNvSpPr/>
          <p:nvPr/>
        </p:nvSpPr>
        <p:spPr>
          <a:xfrm>
            <a:off x="7400692" y="3319328"/>
            <a:ext cx="481545"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1AF41351-13D8-4CD4-9DA7-CE3601128FA8}"/>
              </a:ext>
            </a:extLst>
          </p:cNvPr>
          <p:cNvSpPr txBox="1"/>
          <p:nvPr/>
        </p:nvSpPr>
        <p:spPr>
          <a:xfrm>
            <a:off x="7945664" y="2600130"/>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0x70</a:t>
            </a:r>
          </a:p>
        </p:txBody>
      </p:sp>
      <p:sp>
        <p:nvSpPr>
          <p:cNvPr id="58" name="Rectangle 57">
            <a:extLst>
              <a:ext uri="{FF2B5EF4-FFF2-40B4-BE49-F238E27FC236}">
                <a16:creationId xmlns:a16="http://schemas.microsoft.com/office/drawing/2014/main" id="{69F6597F-E803-4490-9852-31BC598344A8}"/>
              </a:ext>
            </a:extLst>
          </p:cNvPr>
          <p:cNvSpPr/>
          <p:nvPr/>
        </p:nvSpPr>
        <p:spPr>
          <a:xfrm>
            <a:off x="5899723" y="2575517"/>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FF361B-38CA-4823-8053-6FC54ACA5E57}"/>
              </a:ext>
            </a:extLst>
          </p:cNvPr>
          <p:cNvSpPr txBox="1"/>
          <p:nvPr/>
        </p:nvSpPr>
        <p:spPr>
          <a:xfrm>
            <a:off x="5943338" y="2770501"/>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65" name="Group 64">
            <a:extLst>
              <a:ext uri="{FF2B5EF4-FFF2-40B4-BE49-F238E27FC236}">
                <a16:creationId xmlns:a16="http://schemas.microsoft.com/office/drawing/2014/main" id="{CA04CDB6-510C-4C51-8F70-3B00BC73B364}"/>
              </a:ext>
            </a:extLst>
          </p:cNvPr>
          <p:cNvGrpSpPr/>
          <p:nvPr/>
        </p:nvGrpSpPr>
        <p:grpSpPr>
          <a:xfrm>
            <a:off x="5857805" y="2305578"/>
            <a:ext cx="490840" cy="276999"/>
            <a:chOff x="5709592" y="641488"/>
            <a:chExt cx="490840" cy="276999"/>
          </a:xfrm>
        </p:grpSpPr>
        <p:sp>
          <p:nvSpPr>
            <p:cNvPr id="68" name="TextBox 67">
              <a:extLst>
                <a:ext uri="{FF2B5EF4-FFF2-40B4-BE49-F238E27FC236}">
                  <a16:creationId xmlns:a16="http://schemas.microsoft.com/office/drawing/2014/main" id="{9B157590-9D81-4C28-A8A4-A330BC4F155F}"/>
                </a:ext>
              </a:extLst>
            </p:cNvPr>
            <p:cNvSpPr txBox="1"/>
            <p:nvPr/>
          </p:nvSpPr>
          <p:spPr>
            <a:xfrm>
              <a:off x="5709592" y="641488"/>
              <a:ext cx="490840" cy="276999"/>
            </a:xfrm>
            <a:prstGeom prst="rect">
              <a:avLst/>
            </a:prstGeom>
            <a:noFill/>
          </p:spPr>
          <p:txBody>
            <a:bodyPr wrap="none" rtlCol="0">
              <a:spAutoFit/>
            </a:bodyPr>
            <a:lstStyle/>
            <a:p>
              <a:r>
                <a:rPr lang="en-US" sz="1200" b="1" dirty="0"/>
                <a:t>0x70</a:t>
              </a:r>
            </a:p>
          </p:txBody>
        </p:sp>
        <p:grpSp>
          <p:nvGrpSpPr>
            <p:cNvPr id="69" name="Group 68">
              <a:extLst>
                <a:ext uri="{FF2B5EF4-FFF2-40B4-BE49-F238E27FC236}">
                  <a16:creationId xmlns:a16="http://schemas.microsoft.com/office/drawing/2014/main" id="{F76BB6A5-4416-4F93-BAF6-9AC6026D7CAA}"/>
                </a:ext>
              </a:extLst>
            </p:cNvPr>
            <p:cNvGrpSpPr/>
            <p:nvPr/>
          </p:nvGrpSpPr>
          <p:grpSpPr>
            <a:xfrm>
              <a:off x="5730746" y="787192"/>
              <a:ext cx="41678" cy="93532"/>
              <a:chOff x="6661541" y="70773"/>
              <a:chExt cx="41678" cy="93532"/>
            </a:xfrm>
          </p:grpSpPr>
          <p:cxnSp>
            <p:nvCxnSpPr>
              <p:cNvPr id="70" name="Straight Arrow Connector 69">
                <a:extLst>
                  <a:ext uri="{FF2B5EF4-FFF2-40B4-BE49-F238E27FC236}">
                    <a16:creationId xmlns:a16="http://schemas.microsoft.com/office/drawing/2014/main" id="{90426E88-B40E-4C04-8690-DBF45EA04FF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C073BF-6A46-43B9-9116-5C7342BB23C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a:extLst>
              <a:ext uri="{FF2B5EF4-FFF2-40B4-BE49-F238E27FC236}">
                <a16:creationId xmlns:a16="http://schemas.microsoft.com/office/drawing/2014/main" id="{D44441F8-0DB3-4814-99F9-AD152BAE1B64}"/>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73" name="Rectangle 72">
            <a:extLst>
              <a:ext uri="{FF2B5EF4-FFF2-40B4-BE49-F238E27FC236}">
                <a16:creationId xmlns:a16="http://schemas.microsoft.com/office/drawing/2014/main" id="{D72E6D69-46E8-42D6-A0E9-907F33001AD9}"/>
              </a:ext>
            </a:extLst>
          </p:cNvPr>
          <p:cNvSpPr/>
          <p:nvPr/>
        </p:nvSpPr>
        <p:spPr>
          <a:xfrm>
            <a:off x="6698814" y="2579318"/>
            <a:ext cx="721244"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F4B50CA-6C8E-4D9D-A734-31D71E35F7D5}"/>
              </a:ext>
            </a:extLst>
          </p:cNvPr>
          <p:cNvSpPr txBox="1"/>
          <p:nvPr/>
        </p:nvSpPr>
        <p:spPr>
          <a:xfrm>
            <a:off x="6764731" y="2754400"/>
            <a:ext cx="586750"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75" name="Group 74">
            <a:extLst>
              <a:ext uri="{FF2B5EF4-FFF2-40B4-BE49-F238E27FC236}">
                <a16:creationId xmlns:a16="http://schemas.microsoft.com/office/drawing/2014/main" id="{BC302C29-99B5-444C-A022-3B5AACD5D6AE}"/>
              </a:ext>
            </a:extLst>
          </p:cNvPr>
          <p:cNvGrpSpPr/>
          <p:nvPr/>
        </p:nvGrpSpPr>
        <p:grpSpPr>
          <a:xfrm>
            <a:off x="6656896" y="2309379"/>
            <a:ext cx="490840" cy="276999"/>
            <a:chOff x="5709592" y="641488"/>
            <a:chExt cx="490840" cy="276999"/>
          </a:xfrm>
        </p:grpSpPr>
        <p:sp>
          <p:nvSpPr>
            <p:cNvPr id="80" name="TextBox 79">
              <a:extLst>
                <a:ext uri="{FF2B5EF4-FFF2-40B4-BE49-F238E27FC236}">
                  <a16:creationId xmlns:a16="http://schemas.microsoft.com/office/drawing/2014/main" id="{CA9FAEA1-6554-46BC-A659-953242F75961}"/>
                </a:ext>
              </a:extLst>
            </p:cNvPr>
            <p:cNvSpPr txBox="1"/>
            <p:nvPr/>
          </p:nvSpPr>
          <p:spPr>
            <a:xfrm>
              <a:off x="5709592" y="641488"/>
              <a:ext cx="490840" cy="276999"/>
            </a:xfrm>
            <a:prstGeom prst="rect">
              <a:avLst/>
            </a:prstGeom>
            <a:noFill/>
          </p:spPr>
          <p:txBody>
            <a:bodyPr wrap="none" rtlCol="0">
              <a:spAutoFit/>
            </a:bodyPr>
            <a:lstStyle/>
            <a:p>
              <a:r>
                <a:rPr lang="en-US" sz="1200" b="1" dirty="0"/>
                <a:t>0x80</a:t>
              </a:r>
            </a:p>
          </p:txBody>
        </p:sp>
        <p:grpSp>
          <p:nvGrpSpPr>
            <p:cNvPr id="82" name="Group 81">
              <a:extLst>
                <a:ext uri="{FF2B5EF4-FFF2-40B4-BE49-F238E27FC236}">
                  <a16:creationId xmlns:a16="http://schemas.microsoft.com/office/drawing/2014/main" id="{99D3136B-1C60-44A5-9FAC-3E827671CEDE}"/>
                </a:ext>
              </a:extLst>
            </p:cNvPr>
            <p:cNvGrpSpPr/>
            <p:nvPr/>
          </p:nvGrpSpPr>
          <p:grpSpPr>
            <a:xfrm>
              <a:off x="5730746" y="787192"/>
              <a:ext cx="41678" cy="93532"/>
              <a:chOff x="6661541" y="70773"/>
              <a:chExt cx="41678" cy="93532"/>
            </a:xfrm>
          </p:grpSpPr>
          <p:cxnSp>
            <p:nvCxnSpPr>
              <p:cNvPr id="86" name="Straight Arrow Connector 85">
                <a:extLst>
                  <a:ext uri="{FF2B5EF4-FFF2-40B4-BE49-F238E27FC236}">
                    <a16:creationId xmlns:a16="http://schemas.microsoft.com/office/drawing/2014/main" id="{33305251-0285-4588-90F5-B5812EC0599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F89C3189-B495-414C-B605-B6BA402F1973}"/>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89" name="Arrow: Right 88">
            <a:extLst>
              <a:ext uri="{FF2B5EF4-FFF2-40B4-BE49-F238E27FC236}">
                <a16:creationId xmlns:a16="http://schemas.microsoft.com/office/drawing/2014/main" id="{54990821-2EFD-41C1-A99B-73B64857027F}"/>
              </a:ext>
            </a:extLst>
          </p:cNvPr>
          <p:cNvSpPr/>
          <p:nvPr/>
        </p:nvSpPr>
        <p:spPr>
          <a:xfrm>
            <a:off x="1631796" y="6330174"/>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06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16</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pic>
        <p:nvPicPr>
          <p:cNvPr id="2050" name="Picture 2" descr="Image result for the heap">
            <a:extLst>
              <a:ext uri="{FF2B5EF4-FFF2-40B4-BE49-F238E27FC236}">
                <a16:creationId xmlns:a16="http://schemas.microsoft.com/office/drawing/2014/main" id="{00298776-3024-4D54-A12C-6CC94D57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951" y="1393206"/>
            <a:ext cx="3135562" cy="456224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p:txBody>
      </p:sp>
    </p:spTree>
    <p:extLst>
      <p:ext uri="{BB962C8B-B14F-4D97-AF65-F5344CB8AC3E}">
        <p14:creationId xmlns:p14="http://schemas.microsoft.com/office/powerpoint/2010/main" val="15461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17</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grpSp>
        <p:nvGrpSpPr>
          <p:cNvPr id="3" name="Group 2">
            <a:extLst>
              <a:ext uri="{FF2B5EF4-FFF2-40B4-BE49-F238E27FC236}">
                <a16:creationId xmlns:a16="http://schemas.microsoft.com/office/drawing/2014/main" id="{58646753-FEF1-4524-A497-6F68E1BB99C4}"/>
              </a:ext>
            </a:extLst>
          </p:cNvPr>
          <p:cNvGrpSpPr/>
          <p:nvPr/>
        </p:nvGrpSpPr>
        <p:grpSpPr>
          <a:xfrm>
            <a:off x="2244881" y="4643313"/>
            <a:ext cx="7702239" cy="1946555"/>
            <a:chOff x="1018013" y="1788601"/>
            <a:chExt cx="7702239" cy="1946555"/>
          </a:xfrm>
        </p:grpSpPr>
        <p:sp>
          <p:nvSpPr>
            <p:cNvPr id="140" name="Rectangle: Rounded Corners 139">
              <a:extLst>
                <a:ext uri="{FF2B5EF4-FFF2-40B4-BE49-F238E27FC236}">
                  <a16:creationId xmlns:a16="http://schemas.microsoft.com/office/drawing/2014/main" id="{92883386-5AA3-4895-A2E0-580A237AF0D5}"/>
                </a:ext>
              </a:extLst>
            </p:cNvPr>
            <p:cNvSpPr/>
            <p:nvPr/>
          </p:nvSpPr>
          <p:spPr>
            <a:xfrm>
              <a:off x="1018013" y="1920313"/>
              <a:ext cx="7702239" cy="1814843"/>
            </a:xfrm>
            <a:prstGeom prst="roundRect">
              <a:avLst>
                <a:gd name="adj" fmla="val 9502"/>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black"/>
                </a:solidFill>
                <a:latin typeface="Calibri" panose="020F0502020204030204"/>
              </a:endParaRPr>
            </a:p>
          </p:txBody>
        </p:sp>
        <p:sp>
          <p:nvSpPr>
            <p:cNvPr id="141" name="Rectangle 140">
              <a:extLst>
                <a:ext uri="{FF2B5EF4-FFF2-40B4-BE49-F238E27FC236}">
                  <a16:creationId xmlns:a16="http://schemas.microsoft.com/office/drawing/2014/main" id="{B87469B9-D321-4F20-BF6F-6CBCDB775251}"/>
                </a:ext>
              </a:extLst>
            </p:cNvPr>
            <p:cNvSpPr/>
            <p:nvPr/>
          </p:nvSpPr>
          <p:spPr>
            <a:xfrm>
              <a:off x="7625249" y="2575779"/>
              <a:ext cx="772694"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142" name="Group 141">
              <a:extLst>
                <a:ext uri="{FF2B5EF4-FFF2-40B4-BE49-F238E27FC236}">
                  <a16:creationId xmlns:a16="http://schemas.microsoft.com/office/drawing/2014/main" id="{71083958-9259-4F48-B2CE-4D76B08A0115}"/>
                </a:ext>
              </a:extLst>
            </p:cNvPr>
            <p:cNvGrpSpPr/>
            <p:nvPr/>
          </p:nvGrpSpPr>
          <p:grpSpPr>
            <a:xfrm>
              <a:off x="6383386" y="2864819"/>
              <a:ext cx="309071" cy="229681"/>
              <a:chOff x="9129734" y="876409"/>
              <a:chExt cx="309071" cy="229681"/>
            </a:xfrm>
          </p:grpSpPr>
          <p:cxnSp>
            <p:nvCxnSpPr>
              <p:cNvPr id="143" name="Straight Connector 142">
                <a:extLst>
                  <a:ext uri="{FF2B5EF4-FFF2-40B4-BE49-F238E27FC236}">
                    <a16:creationId xmlns:a16="http://schemas.microsoft.com/office/drawing/2014/main" id="{A0F61118-0CDA-47E7-9F6C-8188E4DF08A5}"/>
                  </a:ext>
                </a:extLst>
              </p:cNvPr>
              <p:cNvCxnSpPr>
                <a:cxnSpLocks/>
              </p:cNvCxnSpPr>
              <p:nvPr/>
            </p:nvCxnSpPr>
            <p:spPr>
              <a:xfrm flipH="1">
                <a:off x="9132587" y="1014293"/>
                <a:ext cx="68570" cy="0"/>
              </a:xfrm>
              <a:prstGeom prst="line">
                <a:avLst/>
              </a:prstGeom>
              <a:noFill/>
              <a:ln w="6350" cap="flat" cmpd="sng" algn="ctr">
                <a:solidFill>
                  <a:srgbClr val="4472C4"/>
                </a:solidFill>
                <a:prstDash val="solid"/>
                <a:miter lim="800000"/>
              </a:ln>
              <a:effectLst/>
            </p:spPr>
          </p:cxnSp>
          <p:cxnSp>
            <p:nvCxnSpPr>
              <p:cNvPr id="144" name="Straight Arrow Connector 143">
                <a:extLst>
                  <a:ext uri="{FF2B5EF4-FFF2-40B4-BE49-F238E27FC236}">
                    <a16:creationId xmlns:a16="http://schemas.microsoft.com/office/drawing/2014/main" id="{AB946AC6-32FD-40EB-90CA-2B50263056AB}"/>
                  </a:ext>
                </a:extLst>
              </p:cNvPr>
              <p:cNvCxnSpPr>
                <a:cxnSpLocks/>
              </p:cNvCxnSpPr>
              <p:nvPr/>
            </p:nvCxnSpPr>
            <p:spPr>
              <a:xfrm flipV="1">
                <a:off x="9129734" y="876409"/>
                <a:ext cx="4586" cy="137918"/>
              </a:xfrm>
              <a:prstGeom prst="straightConnector1">
                <a:avLst/>
              </a:prstGeom>
              <a:noFill/>
              <a:ln w="6350" cap="flat" cmpd="sng" algn="ctr">
                <a:solidFill>
                  <a:srgbClr val="4472C4"/>
                </a:solidFill>
                <a:prstDash val="solid"/>
                <a:miter lim="800000"/>
                <a:tailEnd type="triangle"/>
              </a:ln>
              <a:effectLst/>
            </p:spPr>
          </p:cxnSp>
          <p:sp>
            <p:nvSpPr>
              <p:cNvPr id="145" name="TextBox 144">
                <a:extLst>
                  <a:ext uri="{FF2B5EF4-FFF2-40B4-BE49-F238E27FC236}">
                    <a16:creationId xmlns:a16="http://schemas.microsoft.com/office/drawing/2014/main" id="{B1C83EC0-609D-47AF-80FE-479463AD1CE3}"/>
                  </a:ext>
                </a:extLst>
              </p:cNvPr>
              <p:cNvSpPr txBox="1"/>
              <p:nvPr/>
            </p:nvSpPr>
            <p:spPr>
              <a:xfrm>
                <a:off x="9192712" y="924822"/>
                <a:ext cx="246093" cy="181268"/>
              </a:xfrm>
              <a:prstGeom prst="rect">
                <a:avLst/>
              </a:prstGeom>
              <a:noFill/>
              <a:ln>
                <a:noFill/>
              </a:ln>
            </p:spPr>
            <p:txBody>
              <a:bodyPr wrap="none" lIns="9144" tIns="9144" rIns="9144" bIns="9144" rtlCol="0">
                <a:spAutoFit/>
              </a:bodyPr>
              <a:lstStyle/>
              <a:p>
                <a:pPr algn="ctr" defTabSz="914400">
                  <a:lnSpc>
                    <a:spcPts val="1200"/>
                  </a:lnSpc>
                  <a:defRPr/>
                </a:pPr>
                <a:r>
                  <a:rPr lang="en-US" sz="1400" kern="0" dirty="0" err="1">
                    <a:solidFill>
                      <a:prstClr val="black"/>
                    </a:solidFill>
                  </a:rPr>
                  <a:t>rsp</a:t>
                </a:r>
                <a:endParaRPr lang="en-US" sz="1400" kern="0" dirty="0">
                  <a:solidFill>
                    <a:prstClr val="black"/>
                  </a:solidFill>
                </a:endParaRPr>
              </a:p>
            </p:txBody>
          </p:sp>
        </p:grpSp>
        <p:sp>
          <p:nvSpPr>
            <p:cNvPr id="146" name="Rectangle 145">
              <a:extLst>
                <a:ext uri="{FF2B5EF4-FFF2-40B4-BE49-F238E27FC236}">
                  <a16:creationId xmlns:a16="http://schemas.microsoft.com/office/drawing/2014/main" id="{76F28DC3-7DB4-4B4C-AC0A-3F9F4D47AD26}"/>
                </a:ext>
              </a:extLst>
            </p:cNvPr>
            <p:cNvSpPr/>
            <p:nvPr/>
          </p:nvSpPr>
          <p:spPr>
            <a:xfrm>
              <a:off x="6379712" y="3326949"/>
              <a:ext cx="2056563" cy="240590"/>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stack</a:t>
              </a:r>
            </a:p>
          </p:txBody>
        </p:sp>
        <p:sp>
          <p:nvSpPr>
            <p:cNvPr id="147" name="Rectangle 146">
              <a:extLst>
                <a:ext uri="{FF2B5EF4-FFF2-40B4-BE49-F238E27FC236}">
                  <a16:creationId xmlns:a16="http://schemas.microsoft.com/office/drawing/2014/main" id="{FA003200-AEE4-4721-9893-9EF0770AD212}"/>
                </a:ext>
              </a:extLst>
            </p:cNvPr>
            <p:cNvSpPr/>
            <p:nvPr/>
          </p:nvSpPr>
          <p:spPr>
            <a:xfrm>
              <a:off x="6973375" y="2579324"/>
              <a:ext cx="650718"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48" name="TextBox 147">
              <a:extLst>
                <a:ext uri="{FF2B5EF4-FFF2-40B4-BE49-F238E27FC236}">
                  <a16:creationId xmlns:a16="http://schemas.microsoft.com/office/drawing/2014/main" id="{F9F14E6F-3B82-462D-8D3B-2D2CDBD6C6D6}"/>
                </a:ext>
              </a:extLst>
            </p:cNvPr>
            <p:cNvSpPr txBox="1"/>
            <p:nvPr/>
          </p:nvSpPr>
          <p:spPr>
            <a:xfrm>
              <a:off x="7074457" y="2766968"/>
              <a:ext cx="46927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res</a:t>
              </a:r>
            </a:p>
          </p:txBody>
        </p:sp>
        <p:cxnSp>
          <p:nvCxnSpPr>
            <p:cNvPr id="149" name="Straight Connector 148">
              <a:extLst>
                <a:ext uri="{FF2B5EF4-FFF2-40B4-BE49-F238E27FC236}">
                  <a16:creationId xmlns:a16="http://schemas.microsoft.com/office/drawing/2014/main" id="{B0464E45-4A62-48C3-AFEF-B24973EC2280}"/>
                </a:ext>
              </a:extLst>
            </p:cNvPr>
            <p:cNvCxnSpPr>
              <a:cxnSpLocks/>
            </p:cNvCxnSpPr>
            <p:nvPr/>
          </p:nvCxnSpPr>
          <p:spPr>
            <a:xfrm>
              <a:off x="8416942" y="3109222"/>
              <a:ext cx="1679" cy="123428"/>
            </a:xfrm>
            <a:prstGeom prst="line">
              <a:avLst/>
            </a:prstGeom>
            <a:noFill/>
            <a:ln w="19050" cap="flat" cmpd="sng" algn="ctr">
              <a:solidFill>
                <a:sysClr val="windowText" lastClr="000000"/>
              </a:solidFill>
              <a:prstDash val="solid"/>
              <a:miter lim="800000"/>
            </a:ln>
            <a:effectLst/>
          </p:spPr>
        </p:cxnSp>
        <p:cxnSp>
          <p:nvCxnSpPr>
            <p:cNvPr id="150" name="Straight Connector 149">
              <a:extLst>
                <a:ext uri="{FF2B5EF4-FFF2-40B4-BE49-F238E27FC236}">
                  <a16:creationId xmlns:a16="http://schemas.microsoft.com/office/drawing/2014/main" id="{770393B2-B68F-4551-939A-9E7A965A9F0C}"/>
                </a:ext>
              </a:extLst>
            </p:cNvPr>
            <p:cNvCxnSpPr>
              <a:cxnSpLocks/>
            </p:cNvCxnSpPr>
            <p:nvPr/>
          </p:nvCxnSpPr>
          <p:spPr>
            <a:xfrm>
              <a:off x="6368884" y="3232384"/>
              <a:ext cx="2056563" cy="0"/>
            </a:xfrm>
            <a:prstGeom prst="line">
              <a:avLst/>
            </a:prstGeom>
            <a:noFill/>
            <a:ln w="19050" cap="flat" cmpd="sng" algn="ctr">
              <a:solidFill>
                <a:sysClr val="windowText" lastClr="000000"/>
              </a:solidFill>
              <a:prstDash val="solid"/>
              <a:miter lim="800000"/>
            </a:ln>
            <a:effectLst/>
          </p:spPr>
        </p:cxnSp>
        <p:sp>
          <p:nvSpPr>
            <p:cNvPr id="151" name="TextBox 150">
              <a:extLst>
                <a:ext uri="{FF2B5EF4-FFF2-40B4-BE49-F238E27FC236}">
                  <a16:creationId xmlns:a16="http://schemas.microsoft.com/office/drawing/2014/main" id="{E8730890-D322-4AF4-ACE6-4FBA28DBBCA7}"/>
                </a:ext>
              </a:extLst>
            </p:cNvPr>
            <p:cNvSpPr txBox="1"/>
            <p:nvPr/>
          </p:nvSpPr>
          <p:spPr>
            <a:xfrm>
              <a:off x="7045601" y="3121679"/>
              <a:ext cx="659906"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a:solidFill>
                    <a:prstClr val="black"/>
                  </a:solidFill>
                </a:rPr>
                <a:t>fn2 AR</a:t>
              </a:r>
            </a:p>
          </p:txBody>
        </p:sp>
        <p:sp>
          <p:nvSpPr>
            <p:cNvPr id="152" name="Rectangle 151">
              <a:extLst>
                <a:ext uri="{FF2B5EF4-FFF2-40B4-BE49-F238E27FC236}">
                  <a16:creationId xmlns:a16="http://schemas.microsoft.com/office/drawing/2014/main" id="{F8480D66-BA4B-4878-8BEF-35BC9764DE9C}"/>
                </a:ext>
              </a:extLst>
            </p:cNvPr>
            <p:cNvSpPr/>
            <p:nvPr/>
          </p:nvSpPr>
          <p:spPr>
            <a:xfrm>
              <a:off x="1066479" y="3311021"/>
              <a:ext cx="1647893" cy="242395"/>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code segment</a:t>
              </a:r>
            </a:p>
          </p:txBody>
        </p:sp>
        <p:sp>
          <p:nvSpPr>
            <p:cNvPr id="153" name="Rectangle 152">
              <a:extLst>
                <a:ext uri="{FF2B5EF4-FFF2-40B4-BE49-F238E27FC236}">
                  <a16:creationId xmlns:a16="http://schemas.microsoft.com/office/drawing/2014/main" id="{3AB8C792-55E2-4DF5-9E73-92BE260E27C7}"/>
                </a:ext>
              </a:extLst>
            </p:cNvPr>
            <p:cNvSpPr/>
            <p:nvPr/>
          </p:nvSpPr>
          <p:spPr>
            <a:xfrm>
              <a:off x="3550975" y="3319327"/>
              <a:ext cx="2276505" cy="247155"/>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heap</a:t>
              </a:r>
            </a:p>
          </p:txBody>
        </p:sp>
        <p:grpSp>
          <p:nvGrpSpPr>
            <p:cNvPr id="154" name="Group 153">
              <a:extLst>
                <a:ext uri="{FF2B5EF4-FFF2-40B4-BE49-F238E27FC236}">
                  <a16:creationId xmlns:a16="http://schemas.microsoft.com/office/drawing/2014/main" id="{F412017C-24CB-40B3-AB91-6A59B234A96F}"/>
                </a:ext>
              </a:extLst>
            </p:cNvPr>
            <p:cNvGrpSpPr/>
            <p:nvPr/>
          </p:nvGrpSpPr>
          <p:grpSpPr>
            <a:xfrm>
              <a:off x="5817108" y="2467301"/>
              <a:ext cx="551774" cy="383441"/>
              <a:chOff x="4541846" y="3192128"/>
              <a:chExt cx="551774" cy="383441"/>
            </a:xfrm>
          </p:grpSpPr>
          <p:sp>
            <p:nvSpPr>
              <p:cNvPr id="155" name="Rectangle 154">
                <a:extLst>
                  <a:ext uri="{FF2B5EF4-FFF2-40B4-BE49-F238E27FC236}">
                    <a16:creationId xmlns:a16="http://schemas.microsoft.com/office/drawing/2014/main" id="{5D7A26EC-777E-4D10-A8FF-A01255C28585}"/>
                  </a:ext>
                </a:extLst>
              </p:cNvPr>
              <p:cNvSpPr/>
              <p:nvPr/>
            </p:nvSpPr>
            <p:spPr>
              <a:xfrm>
                <a:off x="4541846" y="3297763"/>
                <a:ext cx="551774" cy="27780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dirty="0">
                  <a:solidFill>
                    <a:prstClr val="black"/>
                  </a:solidFill>
                  <a:latin typeface="Calibri" panose="020F0502020204030204"/>
                </a:endParaRPr>
              </a:p>
            </p:txBody>
          </p:sp>
          <p:sp>
            <p:nvSpPr>
              <p:cNvPr id="156" name="TextBox 155">
                <a:extLst>
                  <a:ext uri="{FF2B5EF4-FFF2-40B4-BE49-F238E27FC236}">
                    <a16:creationId xmlns:a16="http://schemas.microsoft.com/office/drawing/2014/main" id="{2A2FCCE1-4B2E-4BAF-A1AB-C4CF89AE3E3E}"/>
                  </a:ext>
                </a:extLst>
              </p:cNvPr>
              <p:cNvSpPr txBox="1"/>
              <p:nvPr/>
            </p:nvSpPr>
            <p:spPr>
              <a:xfrm>
                <a:off x="4655028" y="3192128"/>
                <a:ext cx="343364" cy="369332"/>
              </a:xfrm>
              <a:prstGeom prst="rect">
                <a:avLst/>
              </a:prstGeom>
              <a:noFill/>
            </p:spPr>
            <p:txBody>
              <a:bodyPr wrap="none" rtlCol="0">
                <a:spAutoFit/>
              </a:bodyPr>
              <a:lstStyle/>
              <a:p>
                <a:pPr defTabSz="914400">
                  <a:defRPr/>
                </a:pPr>
                <a:r>
                  <a:rPr lang="en-US" kern="0" dirty="0">
                    <a:solidFill>
                      <a:prstClr val="black"/>
                    </a:solidFill>
                  </a:rPr>
                  <a:t>…</a:t>
                </a:r>
              </a:p>
            </p:txBody>
          </p:sp>
        </p:grpSp>
        <p:sp>
          <p:nvSpPr>
            <p:cNvPr id="157" name="Rectangle 156">
              <a:extLst>
                <a:ext uri="{FF2B5EF4-FFF2-40B4-BE49-F238E27FC236}">
                  <a16:creationId xmlns:a16="http://schemas.microsoft.com/office/drawing/2014/main" id="{1AF5FB7B-8EF9-45E3-9B6C-560D5631007A}"/>
                </a:ext>
              </a:extLst>
            </p:cNvPr>
            <p:cNvSpPr/>
            <p:nvPr/>
          </p:nvSpPr>
          <p:spPr>
            <a:xfrm>
              <a:off x="1066479" y="2566865"/>
              <a:ext cx="801187" cy="277248"/>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lIns="0" rIns="0" rtlCol="0" anchor="ctr"/>
            <a:lstStyle/>
            <a:p>
              <a:pPr algn="ctr" defTabSz="914400">
                <a:defRPr/>
              </a:pPr>
              <a:r>
                <a:rPr lang="en-US" sz="1400" kern="0" dirty="0">
                  <a:solidFill>
                    <a:prstClr val="black"/>
                  </a:solidFill>
                  <a:latin typeface="Calibri" panose="020F0502020204030204"/>
                </a:rPr>
                <a:t>…</a:t>
              </a:r>
            </a:p>
          </p:txBody>
        </p:sp>
        <p:cxnSp>
          <p:nvCxnSpPr>
            <p:cNvPr id="158" name="Straight Connector 157">
              <a:extLst>
                <a:ext uri="{FF2B5EF4-FFF2-40B4-BE49-F238E27FC236}">
                  <a16:creationId xmlns:a16="http://schemas.microsoft.com/office/drawing/2014/main" id="{747277E2-4610-4ED0-BF51-C7B8E0CB5337}"/>
                </a:ext>
              </a:extLst>
            </p:cNvPr>
            <p:cNvCxnSpPr>
              <a:cxnSpLocks/>
            </p:cNvCxnSpPr>
            <p:nvPr/>
          </p:nvCxnSpPr>
          <p:spPr>
            <a:xfrm>
              <a:off x="1065871" y="3074868"/>
              <a:ext cx="610" cy="123428"/>
            </a:xfrm>
            <a:prstGeom prst="line">
              <a:avLst/>
            </a:prstGeom>
            <a:noFill/>
            <a:ln w="19050" cap="flat" cmpd="sng" algn="ctr">
              <a:solidFill>
                <a:sysClr val="windowText" lastClr="000000"/>
              </a:solidFill>
              <a:prstDash val="solid"/>
              <a:miter lim="800000"/>
            </a:ln>
            <a:effectLst/>
          </p:spPr>
        </p:cxnSp>
        <p:cxnSp>
          <p:nvCxnSpPr>
            <p:cNvPr id="159" name="Straight Connector 158">
              <a:extLst>
                <a:ext uri="{FF2B5EF4-FFF2-40B4-BE49-F238E27FC236}">
                  <a16:creationId xmlns:a16="http://schemas.microsoft.com/office/drawing/2014/main" id="{97ACAEBC-DF46-44ED-95F6-CC50892AF467}"/>
                </a:ext>
              </a:extLst>
            </p:cNvPr>
            <p:cNvCxnSpPr>
              <a:cxnSpLocks/>
            </p:cNvCxnSpPr>
            <p:nvPr/>
          </p:nvCxnSpPr>
          <p:spPr>
            <a:xfrm>
              <a:off x="1066481" y="3188862"/>
              <a:ext cx="809539" cy="9118"/>
            </a:xfrm>
            <a:prstGeom prst="line">
              <a:avLst/>
            </a:prstGeom>
            <a:noFill/>
            <a:ln w="19050" cap="flat" cmpd="sng" algn="ctr">
              <a:solidFill>
                <a:sysClr val="windowText" lastClr="000000"/>
              </a:solidFill>
              <a:prstDash val="solid"/>
              <a:miter lim="800000"/>
            </a:ln>
            <a:effectLst/>
          </p:spPr>
        </p:cxnSp>
        <p:sp>
          <p:nvSpPr>
            <p:cNvPr id="160" name="TextBox 159">
              <a:extLst>
                <a:ext uri="{FF2B5EF4-FFF2-40B4-BE49-F238E27FC236}">
                  <a16:creationId xmlns:a16="http://schemas.microsoft.com/office/drawing/2014/main" id="{4A5FB096-1F76-4D53-AE1D-21BBCDDA69C7}"/>
                </a:ext>
              </a:extLst>
            </p:cNvPr>
            <p:cNvSpPr txBox="1"/>
            <p:nvPr/>
          </p:nvSpPr>
          <p:spPr>
            <a:xfrm>
              <a:off x="1106712" y="3106377"/>
              <a:ext cx="718879"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err="1">
                  <a:solidFill>
                    <a:prstClr val="black"/>
                  </a:solidFill>
                </a:rPr>
                <a:t>fn</a:t>
              </a:r>
              <a:r>
                <a:rPr lang="en-US" sz="1400" kern="0" dirty="0">
                  <a:solidFill>
                    <a:prstClr val="black"/>
                  </a:solidFill>
                </a:rPr>
                <a:t> 1 code</a:t>
              </a:r>
            </a:p>
          </p:txBody>
        </p:sp>
        <p:cxnSp>
          <p:nvCxnSpPr>
            <p:cNvPr id="161" name="Straight Connector 160">
              <a:extLst>
                <a:ext uri="{FF2B5EF4-FFF2-40B4-BE49-F238E27FC236}">
                  <a16:creationId xmlns:a16="http://schemas.microsoft.com/office/drawing/2014/main" id="{11DC6DA8-ECC5-4D59-A0FC-F5ED2F018C70}"/>
                </a:ext>
              </a:extLst>
            </p:cNvPr>
            <p:cNvCxnSpPr>
              <a:cxnSpLocks/>
            </p:cNvCxnSpPr>
            <p:nvPr/>
          </p:nvCxnSpPr>
          <p:spPr>
            <a:xfrm>
              <a:off x="1872140" y="3074553"/>
              <a:ext cx="610" cy="123428"/>
            </a:xfrm>
            <a:prstGeom prst="line">
              <a:avLst/>
            </a:prstGeom>
            <a:noFill/>
            <a:ln w="19050" cap="flat" cmpd="sng" algn="ctr">
              <a:solidFill>
                <a:sysClr val="windowText" lastClr="000000"/>
              </a:solidFill>
              <a:prstDash val="solid"/>
              <a:miter lim="800000"/>
            </a:ln>
            <a:effectLst/>
          </p:spPr>
        </p:cxnSp>
        <p:sp>
          <p:nvSpPr>
            <p:cNvPr id="162" name="TextBox 161">
              <a:extLst>
                <a:ext uri="{FF2B5EF4-FFF2-40B4-BE49-F238E27FC236}">
                  <a16:creationId xmlns:a16="http://schemas.microsoft.com/office/drawing/2014/main" id="{6A9BE7D4-14BC-48E4-A358-3A616AA2CBD4}"/>
                </a:ext>
              </a:extLst>
            </p:cNvPr>
            <p:cNvSpPr txBox="1"/>
            <p:nvPr/>
          </p:nvSpPr>
          <p:spPr>
            <a:xfrm>
              <a:off x="3989286" y="1788601"/>
              <a:ext cx="1927002" cy="369332"/>
            </a:xfrm>
            <a:prstGeom prst="rect">
              <a:avLst/>
            </a:prstGeom>
            <a:solidFill>
              <a:sysClr val="window" lastClr="FFFFFF"/>
            </a:solidFill>
          </p:spPr>
          <p:txBody>
            <a:bodyPr wrap="none" rtlCol="0">
              <a:spAutoFit/>
            </a:bodyPr>
            <a:lstStyle/>
            <a:p>
              <a:pPr defTabSz="914400">
                <a:defRPr/>
              </a:pPr>
              <a:r>
                <a:rPr lang="en-US" b="1" kern="0" dirty="0">
                  <a:solidFill>
                    <a:prstClr val="black"/>
                  </a:solidFill>
                </a:rPr>
                <a:t>Memory snapshot</a:t>
              </a:r>
            </a:p>
          </p:txBody>
        </p:sp>
        <p:cxnSp>
          <p:nvCxnSpPr>
            <p:cNvPr id="163" name="Straight Connector 162">
              <a:extLst>
                <a:ext uri="{FF2B5EF4-FFF2-40B4-BE49-F238E27FC236}">
                  <a16:creationId xmlns:a16="http://schemas.microsoft.com/office/drawing/2014/main" id="{54E4B9EE-29A5-433E-9F80-EA82B37157D4}"/>
                </a:ext>
              </a:extLst>
            </p:cNvPr>
            <p:cNvCxnSpPr>
              <a:cxnSpLocks/>
            </p:cNvCxnSpPr>
            <p:nvPr/>
          </p:nvCxnSpPr>
          <p:spPr>
            <a:xfrm>
              <a:off x="1900203" y="3079629"/>
              <a:ext cx="610" cy="123428"/>
            </a:xfrm>
            <a:prstGeom prst="line">
              <a:avLst/>
            </a:prstGeom>
            <a:noFill/>
            <a:ln w="19050" cap="flat" cmpd="sng" algn="ctr">
              <a:solidFill>
                <a:sysClr val="windowText" lastClr="000000"/>
              </a:solidFill>
              <a:prstDash val="solid"/>
              <a:miter lim="800000"/>
            </a:ln>
            <a:effectLst/>
          </p:spPr>
        </p:cxnSp>
        <p:cxnSp>
          <p:nvCxnSpPr>
            <p:cNvPr id="164" name="Straight Connector 163">
              <a:extLst>
                <a:ext uri="{FF2B5EF4-FFF2-40B4-BE49-F238E27FC236}">
                  <a16:creationId xmlns:a16="http://schemas.microsoft.com/office/drawing/2014/main" id="{BC2BD404-9F62-45CF-A21F-BE55DEC1C1D3}"/>
                </a:ext>
              </a:extLst>
            </p:cNvPr>
            <p:cNvCxnSpPr>
              <a:cxnSpLocks/>
            </p:cNvCxnSpPr>
            <p:nvPr/>
          </p:nvCxnSpPr>
          <p:spPr>
            <a:xfrm>
              <a:off x="1900813" y="3193624"/>
              <a:ext cx="816813" cy="4356"/>
            </a:xfrm>
            <a:prstGeom prst="line">
              <a:avLst/>
            </a:prstGeom>
            <a:noFill/>
            <a:ln w="19050" cap="flat" cmpd="sng" algn="ctr">
              <a:solidFill>
                <a:sysClr val="windowText" lastClr="000000"/>
              </a:solidFill>
              <a:prstDash val="solid"/>
              <a:miter lim="800000"/>
            </a:ln>
            <a:effectLst/>
          </p:spPr>
        </p:cxnSp>
        <p:sp>
          <p:nvSpPr>
            <p:cNvPr id="165" name="TextBox 164">
              <a:extLst>
                <a:ext uri="{FF2B5EF4-FFF2-40B4-BE49-F238E27FC236}">
                  <a16:creationId xmlns:a16="http://schemas.microsoft.com/office/drawing/2014/main" id="{853288F0-C770-4615-9D21-1239DF686563}"/>
                </a:ext>
              </a:extLst>
            </p:cNvPr>
            <p:cNvSpPr txBox="1"/>
            <p:nvPr/>
          </p:nvSpPr>
          <p:spPr>
            <a:xfrm>
              <a:off x="1957250" y="3111138"/>
              <a:ext cx="701873"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err="1">
                  <a:solidFill>
                    <a:prstClr val="black"/>
                  </a:solidFill>
                </a:rPr>
                <a:t>fn</a:t>
              </a:r>
              <a:r>
                <a:rPr lang="en-US" sz="1400" kern="0" dirty="0">
                  <a:solidFill>
                    <a:prstClr val="black"/>
                  </a:solidFill>
                </a:rPr>
                <a:t> 2 code</a:t>
              </a:r>
            </a:p>
          </p:txBody>
        </p:sp>
        <p:sp>
          <p:nvSpPr>
            <p:cNvPr id="166" name="Rectangle 165">
              <a:extLst>
                <a:ext uri="{FF2B5EF4-FFF2-40B4-BE49-F238E27FC236}">
                  <a16:creationId xmlns:a16="http://schemas.microsoft.com/office/drawing/2014/main" id="{B6D488DA-A319-4A31-8822-EA333534C5ED}"/>
                </a:ext>
              </a:extLst>
            </p:cNvPr>
            <p:cNvSpPr/>
            <p:nvPr/>
          </p:nvSpPr>
          <p:spPr>
            <a:xfrm>
              <a:off x="1893510" y="2566834"/>
              <a:ext cx="835792"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lIns="0" rIns="0" rtlCol="0" anchor="ctr"/>
            <a:lstStyle/>
            <a:p>
              <a:pPr algn="ctr" defTabSz="914400">
                <a:defRPr/>
              </a:pPr>
              <a:r>
                <a:rPr lang="en-US" sz="1400" kern="0" dirty="0">
                  <a:solidFill>
                    <a:prstClr val="black"/>
                  </a:solidFill>
                  <a:latin typeface="Calibri" panose="020F0502020204030204"/>
                </a:rPr>
                <a:t>…</a:t>
              </a:r>
            </a:p>
          </p:txBody>
        </p:sp>
        <p:sp>
          <p:nvSpPr>
            <p:cNvPr id="167" name="Rectangle 166">
              <a:extLst>
                <a:ext uri="{FF2B5EF4-FFF2-40B4-BE49-F238E27FC236}">
                  <a16:creationId xmlns:a16="http://schemas.microsoft.com/office/drawing/2014/main" id="{3D576D4B-E86A-436D-B4CF-9835B7130292}"/>
                </a:ext>
              </a:extLst>
            </p:cNvPr>
            <p:cNvSpPr/>
            <p:nvPr/>
          </p:nvSpPr>
          <p:spPr>
            <a:xfrm>
              <a:off x="2732256" y="3311021"/>
              <a:ext cx="769886" cy="247153"/>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err="1">
                  <a:solidFill>
                    <a:prstClr val="black"/>
                  </a:solidFill>
                  <a:latin typeface="Calibri" panose="020F0502020204030204"/>
                </a:rPr>
                <a:t>globals</a:t>
              </a:r>
              <a:endParaRPr lang="en-US" sz="1400" kern="0" dirty="0">
                <a:solidFill>
                  <a:prstClr val="black"/>
                </a:solidFill>
                <a:latin typeface="Calibri" panose="020F0502020204030204"/>
              </a:endParaRPr>
            </a:p>
          </p:txBody>
        </p:sp>
        <p:sp>
          <p:nvSpPr>
            <p:cNvPr id="168" name="Rectangle 167">
              <a:extLst>
                <a:ext uri="{FF2B5EF4-FFF2-40B4-BE49-F238E27FC236}">
                  <a16:creationId xmlns:a16="http://schemas.microsoft.com/office/drawing/2014/main" id="{6AFC97E1-18AE-455D-B962-6AC43028452E}"/>
                </a:ext>
              </a:extLst>
            </p:cNvPr>
            <p:cNvSpPr/>
            <p:nvPr/>
          </p:nvSpPr>
          <p:spPr>
            <a:xfrm>
              <a:off x="2745906" y="2565785"/>
              <a:ext cx="780505" cy="274261"/>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t"/>
            <a:lstStyle/>
            <a:p>
              <a:pPr algn="ctr" defTabSz="914400">
                <a:defRPr/>
              </a:pPr>
              <a:endParaRPr lang="en-US" sz="1200" kern="0" dirty="0">
                <a:solidFill>
                  <a:prstClr val="white"/>
                </a:solidFill>
                <a:latin typeface="Calibri" panose="020F0502020204030204"/>
              </a:endParaRPr>
            </a:p>
          </p:txBody>
        </p:sp>
        <p:sp>
          <p:nvSpPr>
            <p:cNvPr id="169" name="TextBox 168">
              <a:extLst>
                <a:ext uri="{FF2B5EF4-FFF2-40B4-BE49-F238E27FC236}">
                  <a16:creationId xmlns:a16="http://schemas.microsoft.com/office/drawing/2014/main" id="{441969D3-9369-4FB4-8860-9C44B0F938BE}"/>
                </a:ext>
              </a:extLst>
            </p:cNvPr>
            <p:cNvSpPr txBox="1"/>
            <p:nvPr/>
          </p:nvSpPr>
          <p:spPr>
            <a:xfrm>
              <a:off x="2831742" y="2741525"/>
              <a:ext cx="643849" cy="172420"/>
            </a:xfrm>
            <a:prstGeom prst="rect">
              <a:avLst/>
            </a:prstGeom>
            <a:solidFill>
              <a:srgbClr val="70AD47">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g</a:t>
              </a:r>
            </a:p>
          </p:txBody>
        </p:sp>
        <p:sp>
          <p:nvSpPr>
            <p:cNvPr id="170" name="TextBox 169">
              <a:extLst>
                <a:ext uri="{FF2B5EF4-FFF2-40B4-BE49-F238E27FC236}">
                  <a16:creationId xmlns:a16="http://schemas.microsoft.com/office/drawing/2014/main" id="{9A989492-85C1-4651-95A0-378BE684AC9A}"/>
                </a:ext>
              </a:extLst>
            </p:cNvPr>
            <p:cNvSpPr txBox="1"/>
            <p:nvPr/>
          </p:nvSpPr>
          <p:spPr>
            <a:xfrm>
              <a:off x="2904062" y="2581980"/>
              <a:ext cx="522178" cy="172420"/>
            </a:xfrm>
            <a:prstGeom prst="rect">
              <a:avLst/>
            </a:prstGeom>
            <a:solidFill>
              <a:srgbClr val="70AD47">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0x80</a:t>
              </a:r>
            </a:p>
          </p:txBody>
        </p:sp>
        <p:sp>
          <p:nvSpPr>
            <p:cNvPr id="171" name="Rectangle 170">
              <a:extLst>
                <a:ext uri="{FF2B5EF4-FFF2-40B4-BE49-F238E27FC236}">
                  <a16:creationId xmlns:a16="http://schemas.microsoft.com/office/drawing/2014/main" id="{A95A8C6A-AC21-4811-8037-9FA9710A3D96}"/>
                </a:ext>
              </a:extLst>
            </p:cNvPr>
            <p:cNvSpPr/>
            <p:nvPr/>
          </p:nvSpPr>
          <p:spPr>
            <a:xfrm>
              <a:off x="5876691" y="3319327"/>
              <a:ext cx="481545" cy="247153"/>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free</a:t>
              </a:r>
            </a:p>
          </p:txBody>
        </p:sp>
        <p:sp>
          <p:nvSpPr>
            <p:cNvPr id="172" name="Rectangle 171">
              <a:extLst>
                <a:ext uri="{FF2B5EF4-FFF2-40B4-BE49-F238E27FC236}">
                  <a16:creationId xmlns:a16="http://schemas.microsoft.com/office/drawing/2014/main" id="{8CC9CC62-6695-494F-8D3F-AA5CAEF1CBE4}"/>
                </a:ext>
              </a:extLst>
            </p:cNvPr>
            <p:cNvSpPr/>
            <p:nvPr/>
          </p:nvSpPr>
          <p:spPr>
            <a:xfrm>
              <a:off x="3554248" y="2568080"/>
              <a:ext cx="790353"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3" name="TextBox 172">
              <a:extLst>
                <a:ext uri="{FF2B5EF4-FFF2-40B4-BE49-F238E27FC236}">
                  <a16:creationId xmlns:a16="http://schemas.microsoft.com/office/drawing/2014/main" id="{97458BC5-CB77-45A2-958D-511E4A5DBCCE}"/>
                </a:ext>
              </a:extLst>
            </p:cNvPr>
            <p:cNvSpPr txBox="1"/>
            <p:nvPr/>
          </p:nvSpPr>
          <p:spPr>
            <a:xfrm>
              <a:off x="3597863" y="2763065"/>
              <a:ext cx="677629"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cxnSp>
          <p:nvCxnSpPr>
            <p:cNvPr id="174" name="Straight Connector 173">
              <a:extLst>
                <a:ext uri="{FF2B5EF4-FFF2-40B4-BE49-F238E27FC236}">
                  <a16:creationId xmlns:a16="http://schemas.microsoft.com/office/drawing/2014/main" id="{191BA229-7C88-4F41-8D50-C777A4492D5A}"/>
                </a:ext>
              </a:extLst>
            </p:cNvPr>
            <p:cNvCxnSpPr>
              <a:cxnSpLocks/>
            </p:cNvCxnSpPr>
            <p:nvPr/>
          </p:nvCxnSpPr>
          <p:spPr>
            <a:xfrm>
              <a:off x="2707455" y="3074865"/>
              <a:ext cx="610" cy="123428"/>
            </a:xfrm>
            <a:prstGeom prst="line">
              <a:avLst/>
            </a:prstGeom>
            <a:noFill/>
            <a:ln w="19050" cap="flat" cmpd="sng" algn="ctr">
              <a:solidFill>
                <a:sysClr val="windowText" lastClr="000000"/>
              </a:solidFill>
              <a:prstDash val="solid"/>
              <a:miter lim="800000"/>
            </a:ln>
            <a:effectLst/>
          </p:spPr>
        </p:cxnSp>
        <p:sp>
          <p:nvSpPr>
            <p:cNvPr id="175" name="Rectangle 174">
              <a:extLst>
                <a:ext uri="{FF2B5EF4-FFF2-40B4-BE49-F238E27FC236}">
                  <a16:creationId xmlns:a16="http://schemas.microsoft.com/office/drawing/2014/main" id="{D3D228D4-A8C5-4EA2-B9EB-FFF195F14176}"/>
                </a:ext>
              </a:extLst>
            </p:cNvPr>
            <p:cNvSpPr/>
            <p:nvPr/>
          </p:nvSpPr>
          <p:spPr>
            <a:xfrm>
              <a:off x="6371962" y="2579317"/>
              <a:ext cx="602254"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6" name="TextBox 175">
              <a:extLst>
                <a:ext uri="{FF2B5EF4-FFF2-40B4-BE49-F238E27FC236}">
                  <a16:creationId xmlns:a16="http://schemas.microsoft.com/office/drawing/2014/main" id="{FD241090-6BCE-48F4-9F25-91C244A7A63F}"/>
                </a:ext>
              </a:extLst>
            </p:cNvPr>
            <p:cNvSpPr txBox="1"/>
            <p:nvPr/>
          </p:nvSpPr>
          <p:spPr>
            <a:xfrm>
              <a:off x="6458033" y="2766961"/>
              <a:ext cx="46927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obj2</a:t>
              </a:r>
            </a:p>
          </p:txBody>
        </p:sp>
        <p:grpSp>
          <p:nvGrpSpPr>
            <p:cNvPr id="177" name="Group 176">
              <a:extLst>
                <a:ext uri="{FF2B5EF4-FFF2-40B4-BE49-F238E27FC236}">
                  <a16:creationId xmlns:a16="http://schemas.microsoft.com/office/drawing/2014/main" id="{E2946BF3-086F-466E-B285-B7902BE411CB}"/>
                </a:ext>
              </a:extLst>
            </p:cNvPr>
            <p:cNvGrpSpPr/>
            <p:nvPr/>
          </p:nvGrpSpPr>
          <p:grpSpPr>
            <a:xfrm>
              <a:off x="3556939" y="2298142"/>
              <a:ext cx="490840" cy="276999"/>
              <a:chOff x="5709592" y="641488"/>
              <a:chExt cx="490840" cy="276999"/>
            </a:xfrm>
          </p:grpSpPr>
          <p:sp>
            <p:nvSpPr>
              <p:cNvPr id="178" name="TextBox 177">
                <a:extLst>
                  <a:ext uri="{FF2B5EF4-FFF2-40B4-BE49-F238E27FC236}">
                    <a16:creationId xmlns:a16="http://schemas.microsoft.com/office/drawing/2014/main" id="{339CB92D-5A6E-4B51-BD7E-00CBB52A71DA}"/>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0x60</a:t>
                </a:r>
              </a:p>
            </p:txBody>
          </p:sp>
          <p:grpSp>
            <p:nvGrpSpPr>
              <p:cNvPr id="179" name="Group 178">
                <a:extLst>
                  <a:ext uri="{FF2B5EF4-FFF2-40B4-BE49-F238E27FC236}">
                    <a16:creationId xmlns:a16="http://schemas.microsoft.com/office/drawing/2014/main" id="{3D3C0183-5704-4070-915C-07F9E243CC5D}"/>
                  </a:ext>
                </a:extLst>
              </p:cNvPr>
              <p:cNvGrpSpPr/>
              <p:nvPr/>
            </p:nvGrpSpPr>
            <p:grpSpPr>
              <a:xfrm>
                <a:off x="5730746" y="787192"/>
                <a:ext cx="41678" cy="93532"/>
                <a:chOff x="6661541" y="70773"/>
                <a:chExt cx="41678" cy="93532"/>
              </a:xfrm>
            </p:grpSpPr>
            <p:cxnSp>
              <p:nvCxnSpPr>
                <p:cNvPr id="180" name="Straight Arrow Connector 179">
                  <a:extLst>
                    <a:ext uri="{FF2B5EF4-FFF2-40B4-BE49-F238E27FC236}">
                      <a16:creationId xmlns:a16="http://schemas.microsoft.com/office/drawing/2014/main" id="{E4EE2B6D-3E6B-4041-868F-169650703191}"/>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181" name="Straight Connector 180">
                  <a:extLst>
                    <a:ext uri="{FF2B5EF4-FFF2-40B4-BE49-F238E27FC236}">
                      <a16:creationId xmlns:a16="http://schemas.microsoft.com/office/drawing/2014/main" id="{93F273C5-8A32-4E63-8D75-5DCDB12E1B9D}"/>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cxnSp>
          <p:nvCxnSpPr>
            <p:cNvPr id="182" name="Straight Connector 181">
              <a:extLst>
                <a:ext uri="{FF2B5EF4-FFF2-40B4-BE49-F238E27FC236}">
                  <a16:creationId xmlns:a16="http://schemas.microsoft.com/office/drawing/2014/main" id="{F40D1367-5AEB-417D-BE66-0C3645ED6EC3}"/>
                </a:ext>
              </a:extLst>
            </p:cNvPr>
            <p:cNvCxnSpPr>
              <a:cxnSpLocks/>
              <a:stCxn id="141" idx="0"/>
            </p:cNvCxnSpPr>
            <p:nvPr/>
          </p:nvCxnSpPr>
          <p:spPr>
            <a:xfrm>
              <a:off x="8011596" y="2575779"/>
              <a:ext cx="0" cy="271443"/>
            </a:xfrm>
            <a:prstGeom prst="line">
              <a:avLst/>
            </a:prstGeom>
            <a:noFill/>
            <a:ln w="6350" cap="flat" cmpd="sng" algn="ctr">
              <a:solidFill>
                <a:srgbClr val="4472C4"/>
              </a:solidFill>
              <a:prstDash val="dash"/>
              <a:miter lim="800000"/>
            </a:ln>
            <a:effectLst/>
          </p:spPr>
        </p:cxnSp>
        <p:sp>
          <p:nvSpPr>
            <p:cNvPr id="183" name="TextBox 182">
              <a:extLst>
                <a:ext uri="{FF2B5EF4-FFF2-40B4-BE49-F238E27FC236}">
                  <a16:creationId xmlns:a16="http://schemas.microsoft.com/office/drawing/2014/main" id="{9CE881E7-2C82-4C8A-92A3-26945B42BD94}"/>
                </a:ext>
              </a:extLst>
            </p:cNvPr>
            <p:cNvSpPr txBox="1"/>
            <p:nvPr/>
          </p:nvSpPr>
          <p:spPr>
            <a:xfrm>
              <a:off x="7724375" y="2766905"/>
              <a:ext cx="57141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books</a:t>
              </a:r>
            </a:p>
          </p:txBody>
        </p:sp>
        <p:grpSp>
          <p:nvGrpSpPr>
            <p:cNvPr id="184" name="Group 183">
              <a:extLst>
                <a:ext uri="{FF2B5EF4-FFF2-40B4-BE49-F238E27FC236}">
                  <a16:creationId xmlns:a16="http://schemas.microsoft.com/office/drawing/2014/main" id="{03C560A5-78CC-4506-A9DD-133948530A6E}"/>
                </a:ext>
              </a:extLst>
            </p:cNvPr>
            <p:cNvGrpSpPr/>
            <p:nvPr/>
          </p:nvGrpSpPr>
          <p:grpSpPr>
            <a:xfrm>
              <a:off x="8395869" y="2872475"/>
              <a:ext cx="321094" cy="229681"/>
              <a:chOff x="8380958" y="1293880"/>
              <a:chExt cx="321094" cy="229681"/>
            </a:xfrm>
          </p:grpSpPr>
          <p:cxnSp>
            <p:nvCxnSpPr>
              <p:cNvPr id="185" name="Straight Connector 184">
                <a:extLst>
                  <a:ext uri="{FF2B5EF4-FFF2-40B4-BE49-F238E27FC236}">
                    <a16:creationId xmlns:a16="http://schemas.microsoft.com/office/drawing/2014/main" id="{1AFF7E5C-3B8B-4C0F-82B4-DDD273FF7C8F}"/>
                  </a:ext>
                </a:extLst>
              </p:cNvPr>
              <p:cNvCxnSpPr>
                <a:cxnSpLocks/>
              </p:cNvCxnSpPr>
              <p:nvPr/>
            </p:nvCxnSpPr>
            <p:spPr>
              <a:xfrm flipH="1">
                <a:off x="8383811" y="1431764"/>
                <a:ext cx="68570" cy="0"/>
              </a:xfrm>
              <a:prstGeom prst="line">
                <a:avLst/>
              </a:prstGeom>
              <a:noFill/>
              <a:ln w="6350" cap="flat" cmpd="sng" algn="ctr">
                <a:solidFill>
                  <a:srgbClr val="4472C4"/>
                </a:solidFill>
                <a:prstDash val="solid"/>
                <a:miter lim="800000"/>
              </a:ln>
              <a:effectLst/>
            </p:spPr>
          </p:cxnSp>
          <p:grpSp>
            <p:nvGrpSpPr>
              <p:cNvPr id="186" name="Group 185">
                <a:extLst>
                  <a:ext uri="{FF2B5EF4-FFF2-40B4-BE49-F238E27FC236}">
                    <a16:creationId xmlns:a16="http://schemas.microsoft.com/office/drawing/2014/main" id="{7421DB7A-0832-477B-90C1-DE3A4F3198EF}"/>
                  </a:ext>
                </a:extLst>
              </p:cNvPr>
              <p:cNvGrpSpPr/>
              <p:nvPr/>
            </p:nvGrpSpPr>
            <p:grpSpPr>
              <a:xfrm>
                <a:off x="8380958" y="1293880"/>
                <a:ext cx="321094" cy="229681"/>
                <a:chOff x="8761228" y="935971"/>
                <a:chExt cx="321094" cy="229681"/>
              </a:xfrm>
            </p:grpSpPr>
            <p:cxnSp>
              <p:nvCxnSpPr>
                <p:cNvPr id="187" name="Straight Arrow Connector 186">
                  <a:extLst>
                    <a:ext uri="{FF2B5EF4-FFF2-40B4-BE49-F238E27FC236}">
                      <a16:creationId xmlns:a16="http://schemas.microsoft.com/office/drawing/2014/main" id="{4E9A1AE9-223B-4267-9A7B-21D29A0B0136}"/>
                    </a:ext>
                  </a:extLst>
                </p:cNvPr>
                <p:cNvCxnSpPr>
                  <a:cxnSpLocks/>
                </p:cNvCxnSpPr>
                <p:nvPr/>
              </p:nvCxnSpPr>
              <p:spPr>
                <a:xfrm flipV="1">
                  <a:off x="8761228" y="935971"/>
                  <a:ext cx="4586" cy="137918"/>
                </a:xfrm>
                <a:prstGeom prst="straightConnector1">
                  <a:avLst/>
                </a:prstGeom>
                <a:noFill/>
                <a:ln w="6350" cap="flat" cmpd="sng" algn="ctr">
                  <a:solidFill>
                    <a:srgbClr val="4472C4"/>
                  </a:solidFill>
                  <a:prstDash val="solid"/>
                  <a:miter lim="800000"/>
                  <a:tailEnd type="triangle"/>
                </a:ln>
                <a:effectLst/>
              </p:spPr>
            </p:cxnSp>
            <p:sp>
              <p:nvSpPr>
                <p:cNvPr id="188" name="TextBox 187">
                  <a:extLst>
                    <a:ext uri="{FF2B5EF4-FFF2-40B4-BE49-F238E27FC236}">
                      <a16:creationId xmlns:a16="http://schemas.microsoft.com/office/drawing/2014/main" id="{8F49851E-B366-4A61-BD03-831D361FF32D}"/>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defTabSz="914400">
                    <a:lnSpc>
                      <a:spcPts val="1200"/>
                    </a:lnSpc>
                    <a:defRPr/>
                  </a:pPr>
                  <a:r>
                    <a:rPr lang="en-US" sz="1400" kern="0" dirty="0" err="1">
                      <a:solidFill>
                        <a:prstClr val="black"/>
                      </a:solidFill>
                    </a:rPr>
                    <a:t>rbp</a:t>
                  </a:r>
                  <a:endParaRPr lang="en-US" sz="1400" kern="0" dirty="0">
                    <a:solidFill>
                      <a:prstClr val="black"/>
                    </a:solidFill>
                  </a:endParaRPr>
                </a:p>
              </p:txBody>
            </p:sp>
          </p:grpSp>
        </p:grpSp>
        <p:cxnSp>
          <p:nvCxnSpPr>
            <p:cNvPr id="189" name="Straight Connector 188">
              <a:extLst>
                <a:ext uri="{FF2B5EF4-FFF2-40B4-BE49-F238E27FC236}">
                  <a16:creationId xmlns:a16="http://schemas.microsoft.com/office/drawing/2014/main" id="{3F48D360-52D9-4F1C-B059-187C921C76FB}"/>
                </a:ext>
              </a:extLst>
            </p:cNvPr>
            <p:cNvCxnSpPr>
              <a:cxnSpLocks/>
            </p:cNvCxnSpPr>
            <p:nvPr/>
          </p:nvCxnSpPr>
          <p:spPr>
            <a:xfrm>
              <a:off x="6383702" y="3105507"/>
              <a:ext cx="1679" cy="123428"/>
            </a:xfrm>
            <a:prstGeom prst="line">
              <a:avLst/>
            </a:prstGeom>
            <a:noFill/>
            <a:ln w="19050" cap="flat" cmpd="sng" algn="ctr">
              <a:solidFill>
                <a:sysClr val="windowText" lastClr="000000"/>
              </a:solidFill>
              <a:prstDash val="solid"/>
              <a:miter lim="800000"/>
            </a:ln>
            <a:effectLst/>
          </p:spPr>
        </p:cxnSp>
        <p:sp>
          <p:nvSpPr>
            <p:cNvPr id="190" name="TextBox 189">
              <a:extLst>
                <a:ext uri="{FF2B5EF4-FFF2-40B4-BE49-F238E27FC236}">
                  <a16:creationId xmlns:a16="http://schemas.microsoft.com/office/drawing/2014/main" id="{093020CE-BB37-4DA3-946F-D48BD51D1BCF}"/>
                </a:ext>
              </a:extLst>
            </p:cNvPr>
            <p:cNvSpPr txBox="1"/>
            <p:nvPr/>
          </p:nvSpPr>
          <p:spPr>
            <a:xfrm>
              <a:off x="6421664" y="2600130"/>
              <a:ext cx="522178"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0x60</a:t>
              </a:r>
            </a:p>
          </p:txBody>
        </p:sp>
        <p:sp>
          <p:nvSpPr>
            <p:cNvPr id="191" name="Rectangle 190">
              <a:extLst>
                <a:ext uri="{FF2B5EF4-FFF2-40B4-BE49-F238E27FC236}">
                  <a16:creationId xmlns:a16="http://schemas.microsoft.com/office/drawing/2014/main" id="{E666EC9C-53B6-4150-91B8-D08875740307}"/>
                </a:ext>
              </a:extLst>
            </p:cNvPr>
            <p:cNvSpPr/>
            <p:nvPr/>
          </p:nvSpPr>
          <p:spPr>
            <a:xfrm>
              <a:off x="4375722" y="2575516"/>
              <a:ext cx="790353"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92" name="TextBox 191">
              <a:extLst>
                <a:ext uri="{FF2B5EF4-FFF2-40B4-BE49-F238E27FC236}">
                  <a16:creationId xmlns:a16="http://schemas.microsoft.com/office/drawing/2014/main" id="{136B1F8D-6BA7-4A35-BEB9-5E9E63CA3605}"/>
                </a:ext>
              </a:extLst>
            </p:cNvPr>
            <p:cNvSpPr txBox="1"/>
            <p:nvPr/>
          </p:nvSpPr>
          <p:spPr>
            <a:xfrm>
              <a:off x="4419337" y="2770501"/>
              <a:ext cx="677629"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grpSp>
          <p:nvGrpSpPr>
            <p:cNvPr id="193" name="Group 192">
              <a:extLst>
                <a:ext uri="{FF2B5EF4-FFF2-40B4-BE49-F238E27FC236}">
                  <a16:creationId xmlns:a16="http://schemas.microsoft.com/office/drawing/2014/main" id="{A2A6D5D3-48A0-48FF-8934-312C05BA1B7A}"/>
                </a:ext>
              </a:extLst>
            </p:cNvPr>
            <p:cNvGrpSpPr/>
            <p:nvPr/>
          </p:nvGrpSpPr>
          <p:grpSpPr>
            <a:xfrm>
              <a:off x="4333805" y="2305577"/>
              <a:ext cx="490840" cy="276999"/>
              <a:chOff x="5709592" y="641488"/>
              <a:chExt cx="490840" cy="276999"/>
            </a:xfrm>
          </p:grpSpPr>
          <p:sp>
            <p:nvSpPr>
              <p:cNvPr id="194" name="TextBox 193">
                <a:extLst>
                  <a:ext uri="{FF2B5EF4-FFF2-40B4-BE49-F238E27FC236}">
                    <a16:creationId xmlns:a16="http://schemas.microsoft.com/office/drawing/2014/main" id="{804A59DA-9A31-4342-B6A7-A33C0EF9E68F}"/>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0x70</a:t>
                </a:r>
              </a:p>
            </p:txBody>
          </p:sp>
          <p:grpSp>
            <p:nvGrpSpPr>
              <p:cNvPr id="195" name="Group 194">
                <a:extLst>
                  <a:ext uri="{FF2B5EF4-FFF2-40B4-BE49-F238E27FC236}">
                    <a16:creationId xmlns:a16="http://schemas.microsoft.com/office/drawing/2014/main" id="{3A3AA851-8756-412B-9D4D-C0096875693A}"/>
                  </a:ext>
                </a:extLst>
              </p:cNvPr>
              <p:cNvGrpSpPr/>
              <p:nvPr/>
            </p:nvGrpSpPr>
            <p:grpSpPr>
              <a:xfrm>
                <a:off x="5730746" y="787192"/>
                <a:ext cx="41678" cy="93532"/>
                <a:chOff x="6661541" y="70773"/>
                <a:chExt cx="41678" cy="93532"/>
              </a:xfrm>
            </p:grpSpPr>
            <p:cxnSp>
              <p:nvCxnSpPr>
                <p:cNvPr id="196" name="Straight Arrow Connector 195">
                  <a:extLst>
                    <a:ext uri="{FF2B5EF4-FFF2-40B4-BE49-F238E27FC236}">
                      <a16:creationId xmlns:a16="http://schemas.microsoft.com/office/drawing/2014/main" id="{94C3BF84-806E-47BF-874A-427563C12EC1}"/>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197" name="Straight Connector 196">
                  <a:extLst>
                    <a:ext uri="{FF2B5EF4-FFF2-40B4-BE49-F238E27FC236}">
                      <a16:creationId xmlns:a16="http://schemas.microsoft.com/office/drawing/2014/main" id="{0F0E03CF-546B-4B7E-BB15-2A11CF6DD7FE}"/>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sp>
          <p:nvSpPr>
            <p:cNvPr id="198" name="TextBox 197">
              <a:extLst>
                <a:ext uri="{FF2B5EF4-FFF2-40B4-BE49-F238E27FC236}">
                  <a16:creationId xmlns:a16="http://schemas.microsoft.com/office/drawing/2014/main" id="{566C6335-8A2F-4534-ACDA-BCFB7F03196A}"/>
                </a:ext>
              </a:extLst>
            </p:cNvPr>
            <p:cNvSpPr txBox="1"/>
            <p:nvPr/>
          </p:nvSpPr>
          <p:spPr>
            <a:xfrm>
              <a:off x="7031263" y="2607566"/>
              <a:ext cx="522178"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0x70</a:t>
              </a:r>
            </a:p>
          </p:txBody>
        </p:sp>
        <p:sp>
          <p:nvSpPr>
            <p:cNvPr id="199" name="Rectangle 198">
              <a:extLst>
                <a:ext uri="{FF2B5EF4-FFF2-40B4-BE49-F238E27FC236}">
                  <a16:creationId xmlns:a16="http://schemas.microsoft.com/office/drawing/2014/main" id="{44F6EBCC-9173-4284-AF27-D25791D43A39}"/>
                </a:ext>
              </a:extLst>
            </p:cNvPr>
            <p:cNvSpPr/>
            <p:nvPr/>
          </p:nvSpPr>
          <p:spPr>
            <a:xfrm>
              <a:off x="5174814" y="2579317"/>
              <a:ext cx="721244"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00" name="TextBox 199">
              <a:extLst>
                <a:ext uri="{FF2B5EF4-FFF2-40B4-BE49-F238E27FC236}">
                  <a16:creationId xmlns:a16="http://schemas.microsoft.com/office/drawing/2014/main" id="{04D44377-5BC1-469C-BF6C-C37366A2457F}"/>
                </a:ext>
              </a:extLst>
            </p:cNvPr>
            <p:cNvSpPr txBox="1"/>
            <p:nvPr/>
          </p:nvSpPr>
          <p:spPr>
            <a:xfrm>
              <a:off x="5240731" y="2754400"/>
              <a:ext cx="586750"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grpSp>
          <p:nvGrpSpPr>
            <p:cNvPr id="201" name="Group 200">
              <a:extLst>
                <a:ext uri="{FF2B5EF4-FFF2-40B4-BE49-F238E27FC236}">
                  <a16:creationId xmlns:a16="http://schemas.microsoft.com/office/drawing/2014/main" id="{C47A7F85-329C-4A38-91CE-565DAF3C3697}"/>
                </a:ext>
              </a:extLst>
            </p:cNvPr>
            <p:cNvGrpSpPr/>
            <p:nvPr/>
          </p:nvGrpSpPr>
          <p:grpSpPr>
            <a:xfrm>
              <a:off x="5132896" y="2309378"/>
              <a:ext cx="490840" cy="276999"/>
              <a:chOff x="5709592" y="641488"/>
              <a:chExt cx="490840" cy="276999"/>
            </a:xfrm>
          </p:grpSpPr>
          <p:sp>
            <p:nvSpPr>
              <p:cNvPr id="202" name="TextBox 201">
                <a:extLst>
                  <a:ext uri="{FF2B5EF4-FFF2-40B4-BE49-F238E27FC236}">
                    <a16:creationId xmlns:a16="http://schemas.microsoft.com/office/drawing/2014/main" id="{BA8CB48B-866B-423B-BF56-5404CAC15419}"/>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0x80</a:t>
                </a:r>
              </a:p>
            </p:txBody>
          </p:sp>
          <p:grpSp>
            <p:nvGrpSpPr>
              <p:cNvPr id="203" name="Group 202">
                <a:extLst>
                  <a:ext uri="{FF2B5EF4-FFF2-40B4-BE49-F238E27FC236}">
                    <a16:creationId xmlns:a16="http://schemas.microsoft.com/office/drawing/2014/main" id="{54EF0071-E408-44FE-A243-246DA3354583}"/>
                  </a:ext>
                </a:extLst>
              </p:cNvPr>
              <p:cNvGrpSpPr/>
              <p:nvPr/>
            </p:nvGrpSpPr>
            <p:grpSpPr>
              <a:xfrm>
                <a:off x="5730746" y="787192"/>
                <a:ext cx="41678" cy="93532"/>
                <a:chOff x="6661541" y="70773"/>
                <a:chExt cx="41678" cy="93532"/>
              </a:xfrm>
            </p:grpSpPr>
            <p:cxnSp>
              <p:nvCxnSpPr>
                <p:cNvPr id="204" name="Straight Arrow Connector 203">
                  <a:extLst>
                    <a:ext uri="{FF2B5EF4-FFF2-40B4-BE49-F238E27FC236}">
                      <a16:creationId xmlns:a16="http://schemas.microsoft.com/office/drawing/2014/main" id="{C77C131F-2A86-4ED0-B908-ADF2295FDE58}"/>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205" name="Straight Connector 204">
                  <a:extLst>
                    <a:ext uri="{FF2B5EF4-FFF2-40B4-BE49-F238E27FC236}">
                      <a16:creationId xmlns:a16="http://schemas.microsoft.com/office/drawing/2014/main" id="{CA03171C-2E60-45AB-88C7-F26CBFBA5B89}"/>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grpSp>
      <p:sp>
        <p:nvSpPr>
          <p:cNvPr id="206" name="TextBox 205">
            <a:extLst>
              <a:ext uri="{FF2B5EF4-FFF2-40B4-BE49-F238E27FC236}">
                <a16:creationId xmlns:a16="http://schemas.microsoft.com/office/drawing/2014/main" id="{B4164CAD-AF96-4DB5-AF86-D47EF570145E}"/>
              </a:ext>
            </a:extLst>
          </p:cNvPr>
          <p:cNvSpPr txBox="1"/>
          <p:nvPr/>
        </p:nvSpPr>
        <p:spPr>
          <a:xfrm>
            <a:off x="7400237" y="1608870"/>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Obj * res =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5" name="Rectangle: Rounded Corners 4">
            <a:extLst>
              <a:ext uri="{FF2B5EF4-FFF2-40B4-BE49-F238E27FC236}">
                <a16:creationId xmlns:a16="http://schemas.microsoft.com/office/drawing/2014/main" id="{57F61CB1-4794-4E9C-A804-1D68C7AEF906}"/>
              </a:ext>
            </a:extLst>
          </p:cNvPr>
          <p:cNvSpPr/>
          <p:nvPr/>
        </p:nvSpPr>
        <p:spPr>
          <a:xfrm>
            <a:off x="7790984" y="2295803"/>
            <a:ext cx="1258666" cy="18596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TextBox 2047">
            <a:extLst>
              <a:ext uri="{FF2B5EF4-FFF2-40B4-BE49-F238E27FC236}">
                <a16:creationId xmlns:a16="http://schemas.microsoft.com/office/drawing/2014/main" id="{87BB6DBF-B166-41AA-8828-D16F46D4E2DF}"/>
              </a:ext>
            </a:extLst>
          </p:cNvPr>
          <p:cNvSpPr txBox="1"/>
          <p:nvPr/>
        </p:nvSpPr>
        <p:spPr>
          <a:xfrm rot="19679547">
            <a:off x="5357035" y="1984922"/>
            <a:ext cx="2130711" cy="584775"/>
          </a:xfrm>
          <a:prstGeom prst="rect">
            <a:avLst/>
          </a:prstGeom>
          <a:noFill/>
        </p:spPr>
        <p:txBody>
          <a:bodyPr wrap="none" rtlCol="0">
            <a:spAutoFit/>
          </a:bodyPr>
          <a:lstStyle/>
          <a:p>
            <a:pPr algn="ctr"/>
            <a:r>
              <a:rPr lang="en-US" sz="1600" b="1" dirty="0">
                <a:solidFill>
                  <a:schemeClr val="accent6"/>
                </a:solidFill>
                <a:latin typeface="MV Boli" panose="02000500030200090000" pitchFamily="2" charset="0"/>
                <a:cs typeface="MV Boli" panose="02000500030200090000" pitchFamily="2" charset="0"/>
              </a:rPr>
              <a:t>Just return address</a:t>
            </a:r>
          </a:p>
          <a:p>
            <a:pPr algn="ctr"/>
            <a:r>
              <a:rPr lang="en-US" sz="1600" b="1" dirty="0">
                <a:solidFill>
                  <a:schemeClr val="accent6"/>
                </a:solidFill>
                <a:latin typeface="MV Boli" panose="02000500030200090000" pitchFamily="2" charset="0"/>
                <a:cs typeface="MV Boli" panose="02000500030200090000" pitchFamily="2" charset="0"/>
              </a:rPr>
              <a:t>0x60 in register</a:t>
            </a:r>
          </a:p>
        </p:txBody>
      </p:sp>
      <p:sp>
        <p:nvSpPr>
          <p:cNvPr id="2049" name="Freeform: Shape 2048">
            <a:extLst>
              <a:ext uri="{FF2B5EF4-FFF2-40B4-BE49-F238E27FC236}">
                <a16:creationId xmlns:a16="http://schemas.microsoft.com/office/drawing/2014/main" id="{9A27829E-5F58-4CB9-A556-6E5DAE0B2D46}"/>
              </a:ext>
            </a:extLst>
          </p:cNvPr>
          <p:cNvSpPr/>
          <p:nvPr/>
        </p:nvSpPr>
        <p:spPr>
          <a:xfrm>
            <a:off x="6687015" y="2386361"/>
            <a:ext cx="970156" cy="290962"/>
          </a:xfrm>
          <a:custGeom>
            <a:avLst/>
            <a:gdLst>
              <a:gd name="connsiteX0" fmla="*/ 0 w 970156"/>
              <a:gd name="connsiteY0" fmla="*/ 78059 h 290962"/>
              <a:gd name="connsiteX1" fmla="*/ 211873 w 970156"/>
              <a:gd name="connsiteY1" fmla="*/ 289932 h 290962"/>
              <a:gd name="connsiteX2" fmla="*/ 970156 w 970156"/>
              <a:gd name="connsiteY2" fmla="*/ 0 h 290962"/>
            </a:gdLst>
            <a:ahLst/>
            <a:cxnLst>
              <a:cxn ang="0">
                <a:pos x="connsiteX0" y="connsiteY0"/>
              </a:cxn>
              <a:cxn ang="0">
                <a:pos x="connsiteX1" y="connsiteY1"/>
              </a:cxn>
              <a:cxn ang="0">
                <a:pos x="connsiteX2" y="connsiteY2"/>
              </a:cxn>
            </a:cxnLst>
            <a:rect l="l" t="t" r="r" b="b"/>
            <a:pathLst>
              <a:path w="970156" h="290962">
                <a:moveTo>
                  <a:pt x="0" y="78059"/>
                </a:moveTo>
                <a:cubicBezTo>
                  <a:pt x="25090" y="190500"/>
                  <a:pt x="50180" y="302942"/>
                  <a:pt x="211873" y="289932"/>
                </a:cubicBezTo>
                <a:cubicBezTo>
                  <a:pt x="373566" y="276922"/>
                  <a:pt x="671861" y="138461"/>
                  <a:pt x="970156" y="0"/>
                </a:cubicBezTo>
              </a:path>
            </a:pathLst>
          </a:custGeom>
          <a:noFill/>
          <a:ln>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ontent Placeholder 2">
            <a:extLst>
              <a:ext uri="{FF2B5EF4-FFF2-40B4-BE49-F238E27FC236}">
                <a16:creationId xmlns:a16="http://schemas.microsoft.com/office/drawing/2014/main" id="{3E096F9B-AF79-4E50-AD96-884B4CC7DB3D}"/>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p:txBody>
      </p:sp>
    </p:spTree>
    <p:extLst>
      <p:ext uri="{BB962C8B-B14F-4D97-AF65-F5344CB8AC3E}">
        <p14:creationId xmlns:p14="http://schemas.microsoft.com/office/powerpoint/2010/main" val="14069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48" grpId="0"/>
      <p:bldP spid="2049" grpId="0" animBg="1"/>
      <p:bldP spid="21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18</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r>
              <a:rPr lang="en-US" sz="2000" i="1" dirty="0">
                <a:ln w="12700">
                  <a:solidFill>
                    <a:sysClr val="windowText" lastClr="000000"/>
                  </a:solidFill>
                </a:ln>
                <a:solidFill>
                  <a:sysClr val="window" lastClr="FFFFFF">
                    <a:lumMod val="85000"/>
                  </a:sysClr>
                </a:solidFill>
                <a:latin typeface="Calibri Light" panose="020F0302020204030204"/>
              </a:rPr>
              <a:t> </a:t>
            </a:r>
            <a:endParaRPr lang="en-US" sz="5000" dirty="0">
              <a:ln w="12700">
                <a:solidFill>
                  <a:sysClr val="windowText" lastClr="000000"/>
                </a:solidFill>
              </a:ln>
              <a:solidFill>
                <a:sysClr val="window" lastClr="FFFFFF">
                  <a:lumMod val="85000"/>
                </a:sysClr>
              </a:solidFill>
              <a:latin typeface="Calibri Light" panose="020F0302020204030204"/>
            </a:endParaRPr>
          </a:p>
        </p:txBody>
      </p:sp>
      <p:pic>
        <p:nvPicPr>
          <p:cNvPr id="2050" name="Picture 2" descr="Image result for the heap">
            <a:extLst>
              <a:ext uri="{FF2B5EF4-FFF2-40B4-BE49-F238E27FC236}">
                <a16:creationId xmlns:a16="http://schemas.microsoft.com/office/drawing/2014/main" id="{00298776-3024-4D54-A12C-6CC94D57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951" y="1393206"/>
            <a:ext cx="3135562" cy="456224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a:p>
            <a:r>
              <a:rPr lang="en-US" sz="2800" dirty="0"/>
              <a:t>Flexible lifetime</a:t>
            </a:r>
          </a:p>
          <a:p>
            <a:r>
              <a:rPr lang="en-US" sz="2800" dirty="0"/>
              <a:t>Allows for various non-stack abstractions</a:t>
            </a:r>
          </a:p>
        </p:txBody>
      </p:sp>
    </p:spTree>
    <p:extLst>
      <p:ext uri="{BB962C8B-B14F-4D97-AF65-F5344CB8AC3E}">
        <p14:creationId xmlns:p14="http://schemas.microsoft.com/office/powerpoint/2010/main" val="16491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19</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Heap-Appropriate Abstractions</a:t>
            </a:r>
          </a:p>
          <a:p>
            <a:pPr lvl="0" algn="ctr">
              <a:lnSpc>
                <a:spcPct val="70000"/>
              </a:lnSpc>
            </a:pPr>
            <a:r>
              <a:rPr lang="en-US" sz="2000" dirty="0">
                <a:ln w="12700">
                  <a:noFill/>
                </a:ln>
                <a:latin typeface="Garamond" panose="02020404030301010803" pitchFamily="18" charset="0"/>
              </a:rPr>
              <a:t>Heap Management</a:t>
            </a:r>
            <a:r>
              <a:rPr lang="en-US" sz="2000" i="1" dirty="0">
                <a:ln w="12700">
                  <a:solidFill>
                    <a:sysClr val="windowText" lastClr="000000"/>
                  </a:solidFill>
                </a:ln>
                <a:solidFill>
                  <a:sysClr val="window" lastClr="FFFFFF">
                    <a:lumMod val="85000"/>
                  </a:sysClr>
                </a:solidFill>
                <a:latin typeface="Calibri Light" panose="020F0302020204030204"/>
              </a:rPr>
              <a:t> </a:t>
            </a:r>
            <a:endParaRPr lang="en-US" sz="5000" dirty="0">
              <a:ln w="12700">
                <a:solidFill>
                  <a:sysClr val="windowText" lastClr="000000"/>
                </a:solidFill>
              </a:ln>
              <a:solidFill>
                <a:sysClr val="window" lastClr="FFFFFF">
                  <a:lumMod val="85000"/>
                </a:sysClr>
              </a:solidFill>
              <a:latin typeface="Calibri Light" panose="020F0302020204030204"/>
            </a:endParaRPr>
          </a:p>
        </p:txBody>
      </p:sp>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0" y="1354015"/>
            <a:ext cx="8547410" cy="4525963"/>
          </a:xfrm>
        </p:spPr>
        <p:txBody>
          <a:bodyPr>
            <a:normAutofit/>
          </a:bodyPr>
          <a:lstStyle/>
          <a:p>
            <a:pPr marL="0" indent="0">
              <a:buNone/>
            </a:pPr>
            <a:r>
              <a:rPr lang="en-US" b="1" dirty="0"/>
              <a:t>Some Functions don’t fit the tradition stack-based lifecycle</a:t>
            </a:r>
          </a:p>
          <a:p>
            <a:pPr marL="0" indent="0">
              <a:buNone/>
            </a:pPr>
            <a:endParaRPr lang="en-US" sz="2800" dirty="0"/>
          </a:p>
          <a:p>
            <a:r>
              <a:rPr lang="en-US" sz="2800" dirty="0"/>
              <a:t>First-class functions</a:t>
            </a:r>
          </a:p>
          <a:p>
            <a:r>
              <a:rPr lang="en-US" sz="2800" dirty="0"/>
              <a:t>Function closures</a:t>
            </a:r>
          </a:p>
          <a:p>
            <a:pPr marL="0" indent="0">
              <a:buNone/>
            </a:pPr>
            <a:endParaRPr lang="en-US" sz="2800" dirty="0"/>
          </a:p>
          <a:p>
            <a:pPr marL="0" indent="0">
              <a:buNone/>
            </a:pPr>
            <a:r>
              <a:rPr lang="en-US" sz="2800" b="1" dirty="0"/>
              <a:t>Simply allocate the closure on the heap</a:t>
            </a:r>
          </a:p>
        </p:txBody>
      </p:sp>
      <p:sp>
        <p:nvSpPr>
          <p:cNvPr id="3" name="TextBox 2">
            <a:extLst>
              <a:ext uri="{FF2B5EF4-FFF2-40B4-BE49-F238E27FC236}">
                <a16:creationId xmlns:a16="http://schemas.microsoft.com/office/drawing/2014/main" id="{66D6CFF1-81D6-42B4-918E-C64216ED2712}"/>
              </a:ext>
            </a:extLst>
          </p:cNvPr>
          <p:cNvSpPr txBox="1"/>
          <p:nvPr/>
        </p:nvSpPr>
        <p:spPr>
          <a:xfrm>
            <a:off x="5721350" y="2413338"/>
            <a:ext cx="2252540"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def outer {</a:t>
            </a:r>
          </a:p>
          <a:p>
            <a:r>
              <a:rPr lang="en-US" dirty="0">
                <a:latin typeface="Courier New" panose="02070309020205020404" pitchFamily="49" charset="0"/>
                <a:cs typeface="Courier New" panose="02070309020205020404" pitchFamily="49" charset="0"/>
              </a:rPr>
              <a:t>  int a;</a:t>
            </a:r>
          </a:p>
          <a:p>
            <a:r>
              <a:rPr lang="en-US" dirty="0">
                <a:latin typeface="Courier New" panose="02070309020205020404" pitchFamily="49" charset="0"/>
                <a:cs typeface="Courier New" panose="02070309020205020404" pitchFamily="49" charset="0"/>
              </a:rPr>
              <a:t>  def inner(){</a:t>
            </a:r>
          </a:p>
          <a:p>
            <a:r>
              <a:rPr lang="en-US" dirty="0">
                <a:latin typeface="Courier New" panose="02070309020205020404" pitchFamily="49" charset="0"/>
                <a:cs typeface="Courier New" panose="02070309020205020404" pitchFamily="49" charset="0"/>
              </a:rPr>
              <a:t>    a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inner;</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92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8224D-68BB-9F85-BC95-A3098CC566B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84EFACE-52B3-6AAB-9522-05FE05246431}"/>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Check-in 30 Solution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Review – Other </a:t>
            </a:r>
            <a:r>
              <a:rPr lang="en-US" sz="2000" dirty="0" err="1">
                <a:ln w="12700">
                  <a:noFill/>
                </a:ln>
                <a:latin typeface="Garamond" panose="02020404030301010803" pitchFamily="18" charset="0"/>
              </a:rPr>
              <a:t>Codegen</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A5611F61-57B4-78E6-1A05-3266A2C0A761}"/>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a:t>
            </a:fld>
            <a:endParaRPr lang="en-US"/>
          </a:p>
        </p:txBody>
      </p:sp>
      <p:sp>
        <p:nvSpPr>
          <p:cNvPr id="12" name="TextBox 11">
            <a:extLst>
              <a:ext uri="{FF2B5EF4-FFF2-40B4-BE49-F238E27FC236}">
                <a16:creationId xmlns:a16="http://schemas.microsoft.com/office/drawing/2014/main" id="{A4F692A0-82D6-B073-C180-A69BBCC8AB5E}"/>
              </a:ext>
            </a:extLst>
          </p:cNvPr>
          <p:cNvSpPr txBox="1"/>
          <p:nvPr/>
        </p:nvSpPr>
        <p:spPr>
          <a:xfrm>
            <a:off x="1997245" y="1586352"/>
            <a:ext cx="8325853" cy="2031325"/>
          </a:xfrm>
          <a:prstGeom prst="rect">
            <a:avLst/>
          </a:prstGeom>
          <a:noFill/>
        </p:spPr>
        <p:txBody>
          <a:bodyPr wrap="square">
            <a:spAutoFit/>
          </a:bodyPr>
          <a:lstStyle/>
          <a:p>
            <a:r>
              <a:rPr lang="en-US" b="1" dirty="0">
                <a:latin typeface="+mj-lt"/>
                <a:cs typeface="Courier New" panose="02070309020205020404" pitchFamily="49" charset="0"/>
              </a:rPr>
              <a:t>Translate the following to x64</a:t>
            </a:r>
          </a:p>
          <a:p>
            <a:r>
              <a:rPr lang="en-US" dirty="0">
                <a:latin typeface="Courier New" panose="02070309020205020404" pitchFamily="49" charset="0"/>
                <a:cs typeface="Courier New" panose="02070309020205020404" pitchFamily="49" charset="0"/>
              </a:rPr>
              <a:t>int main(){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int8_t a;</a:t>
            </a:r>
          </a:p>
          <a:p>
            <a:r>
              <a:rPr lang="en-US" dirty="0">
                <a:latin typeface="Courier New" panose="02070309020205020404" pitchFamily="49" charset="0"/>
                <a:cs typeface="Courier New" panose="02070309020205020404" pitchFamily="49" charset="0"/>
              </a:rPr>
              <a:t>  int8_t b;</a:t>
            </a:r>
          </a:p>
          <a:p>
            <a:r>
              <a:rPr lang="en-US" dirty="0">
                <a:latin typeface="Courier New" panose="02070309020205020404" pitchFamily="49" charset="0"/>
                <a:cs typeface="Courier New" panose="02070309020205020404" pitchFamily="49" charset="0"/>
              </a:rPr>
              <a:t>  return a + -b;</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A93903F-9AAE-D6F3-5841-381547EFF009}"/>
                  </a:ext>
                </a:extLst>
              </p14:cNvPr>
              <p14:cNvContentPartPr/>
              <p14:nvPr/>
            </p14:nvContentPartPr>
            <p14:xfrm>
              <a:off x="172800" y="1252080"/>
              <a:ext cx="11627640" cy="5518440"/>
            </p14:xfrm>
          </p:contentPart>
        </mc:Choice>
        <mc:Fallback>
          <p:pic>
            <p:nvPicPr>
              <p:cNvPr id="2" name="Ink 1">
                <a:extLst>
                  <a:ext uri="{FF2B5EF4-FFF2-40B4-BE49-F238E27FC236}">
                    <a16:creationId xmlns:a16="http://schemas.microsoft.com/office/drawing/2014/main" id="{6A93903F-9AAE-D6F3-5841-381547EFF009}"/>
                  </a:ext>
                </a:extLst>
              </p:cNvPr>
              <p:cNvPicPr/>
              <p:nvPr/>
            </p:nvPicPr>
            <p:blipFill>
              <a:blip r:embed="rId4"/>
              <a:stretch>
                <a:fillRect/>
              </a:stretch>
            </p:blipFill>
            <p:spPr>
              <a:xfrm>
                <a:off x="163440" y="1242720"/>
                <a:ext cx="11646360" cy="5537160"/>
              </a:xfrm>
              <a:prstGeom prst="rect">
                <a:avLst/>
              </a:prstGeom>
            </p:spPr>
          </p:pic>
        </mc:Fallback>
      </mc:AlternateContent>
    </p:spTree>
    <p:extLst>
      <p:ext uri="{BB962C8B-B14F-4D97-AF65-F5344CB8AC3E}">
        <p14:creationId xmlns:p14="http://schemas.microsoft.com/office/powerpoint/2010/main" val="31920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normAutofit/>
          </a:bodyPr>
          <a:lstStyle/>
          <a:p>
            <a:pPr marL="0" indent="0">
              <a:buNone/>
            </a:pPr>
            <a:r>
              <a:rPr lang="en-US" b="1" dirty="0"/>
              <a:t>Naïve approach 1:</a:t>
            </a:r>
          </a:p>
          <a:p>
            <a:r>
              <a:rPr lang="en-US" dirty="0"/>
              <a:t>Allocate all process memory at load time</a:t>
            </a:r>
          </a:p>
          <a:p>
            <a:r>
              <a:rPr lang="en-US" dirty="0"/>
              <a:t>Incredibly wasteful (probably not even possible)!</a:t>
            </a:r>
          </a:p>
          <a:p>
            <a:pPr marL="0" indent="0">
              <a:buNone/>
            </a:pPr>
            <a:r>
              <a:rPr lang="en-US" dirty="0"/>
              <a:t>A modern 64-bit OS will actually limit heap / stack size to discrete, never-overlapping segments</a:t>
            </a:r>
          </a:p>
          <a:p>
            <a:r>
              <a:rPr lang="en-US" dirty="0"/>
              <a:t>This might seem like a limitation – it isn’t</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20</a:t>
            </a:fld>
            <a:endParaRPr lang="en-US"/>
          </a:p>
        </p:txBody>
      </p:sp>
      <p:grpSp>
        <p:nvGrpSpPr>
          <p:cNvPr id="82" name="Group 81">
            <a:extLst>
              <a:ext uri="{FF2B5EF4-FFF2-40B4-BE49-F238E27FC236}">
                <a16:creationId xmlns:a16="http://schemas.microsoft.com/office/drawing/2014/main" id="{18F11FE2-F6AA-4605-BB15-E20D08E849F9}"/>
              </a:ext>
            </a:extLst>
          </p:cNvPr>
          <p:cNvGrpSpPr/>
          <p:nvPr/>
        </p:nvGrpSpPr>
        <p:grpSpPr>
          <a:xfrm>
            <a:off x="5159299" y="4404732"/>
            <a:ext cx="4730782" cy="1339488"/>
            <a:chOff x="3635299" y="4404732"/>
            <a:chExt cx="4730782" cy="1339488"/>
          </a:xfrm>
        </p:grpSpPr>
        <p:sp>
          <p:nvSpPr>
            <p:cNvPr id="80" name="TextBox 79">
              <a:extLst>
                <a:ext uri="{FF2B5EF4-FFF2-40B4-BE49-F238E27FC236}">
                  <a16:creationId xmlns:a16="http://schemas.microsoft.com/office/drawing/2014/main" id="{D8E4B224-6FEB-4CFB-8B9F-2B07F9662194}"/>
                </a:ext>
              </a:extLst>
            </p:cNvPr>
            <p:cNvSpPr txBox="1"/>
            <p:nvPr/>
          </p:nvSpPr>
          <p:spPr>
            <a:xfrm>
              <a:off x="3635299" y="5374888"/>
              <a:ext cx="4730782" cy="369332"/>
            </a:xfrm>
            <a:prstGeom prst="rect">
              <a:avLst/>
            </a:prstGeom>
            <a:noFill/>
          </p:spPr>
          <p:txBody>
            <a:bodyPr wrap="none" rtlCol="0">
              <a:spAutoFit/>
            </a:bodyPr>
            <a:lstStyle/>
            <a:p>
              <a:r>
                <a:rPr lang="en-US" dirty="0">
                  <a:solidFill>
                    <a:schemeClr val="accent2"/>
                  </a:solidFill>
                  <a:latin typeface="MV Boli" panose="02000500030200090000" pitchFamily="2" charset="0"/>
                  <a:cs typeface="MV Boli" panose="02000500030200090000" pitchFamily="2" charset="0"/>
                </a:rPr>
                <a:t>2</a:t>
              </a:r>
              <a:r>
                <a:rPr lang="en-US" baseline="30000" dirty="0">
                  <a:solidFill>
                    <a:schemeClr val="accent2"/>
                  </a:solidFill>
                  <a:latin typeface="MV Boli" panose="02000500030200090000" pitchFamily="2" charset="0"/>
                  <a:cs typeface="MV Boli" panose="02000500030200090000" pitchFamily="2" charset="0"/>
                </a:rPr>
                <a:t>64</a:t>
              </a:r>
              <a:r>
                <a:rPr lang="en-US" dirty="0">
                  <a:solidFill>
                    <a:schemeClr val="accent2"/>
                  </a:solidFill>
                  <a:latin typeface="MV Boli" panose="02000500030200090000" pitchFamily="2" charset="0"/>
                  <a:cs typeface="MV Boli" panose="02000500030200090000" pitchFamily="2" charset="0"/>
                </a:rPr>
                <a:t> bytes &gt; 18 million terabytes of RAM</a:t>
              </a:r>
              <a:endParaRPr lang="en-US" baseline="30000" dirty="0">
                <a:solidFill>
                  <a:schemeClr val="accent2"/>
                </a:solidFill>
                <a:latin typeface="MV Boli" panose="02000500030200090000" pitchFamily="2" charset="0"/>
                <a:cs typeface="MV Boli" panose="02000500030200090000" pitchFamily="2" charset="0"/>
              </a:endParaRPr>
            </a:p>
          </p:txBody>
        </p:sp>
        <p:sp>
          <p:nvSpPr>
            <p:cNvPr id="81" name="Freeform: Shape 80">
              <a:extLst>
                <a:ext uri="{FF2B5EF4-FFF2-40B4-BE49-F238E27FC236}">
                  <a16:creationId xmlns:a16="http://schemas.microsoft.com/office/drawing/2014/main" id="{A2A122DB-F14F-4DA2-BD95-937ADC1552A0}"/>
                </a:ext>
              </a:extLst>
            </p:cNvPr>
            <p:cNvSpPr/>
            <p:nvPr/>
          </p:nvSpPr>
          <p:spPr>
            <a:xfrm>
              <a:off x="5766071" y="4404732"/>
              <a:ext cx="604354" cy="836341"/>
            </a:xfrm>
            <a:custGeom>
              <a:avLst/>
              <a:gdLst>
                <a:gd name="connsiteX0" fmla="*/ 54866 w 604354"/>
                <a:gd name="connsiteY0" fmla="*/ 836341 h 836341"/>
                <a:gd name="connsiteX1" fmla="*/ 43714 w 604354"/>
                <a:gd name="connsiteY1" fmla="*/ 379141 h 836341"/>
                <a:gd name="connsiteX2" fmla="*/ 534368 w 604354"/>
                <a:gd name="connsiteY2" fmla="*/ 479502 h 836341"/>
                <a:gd name="connsiteX3" fmla="*/ 590124 w 604354"/>
                <a:gd name="connsiteY3" fmla="*/ 0 h 836341"/>
              </a:gdLst>
              <a:ahLst/>
              <a:cxnLst>
                <a:cxn ang="0">
                  <a:pos x="connsiteX0" y="connsiteY0"/>
                </a:cxn>
                <a:cxn ang="0">
                  <a:pos x="connsiteX1" y="connsiteY1"/>
                </a:cxn>
                <a:cxn ang="0">
                  <a:pos x="connsiteX2" y="connsiteY2"/>
                </a:cxn>
                <a:cxn ang="0">
                  <a:pos x="connsiteX3" y="connsiteY3"/>
                </a:cxn>
              </a:cxnLst>
              <a:rect l="l" t="t" r="r" b="b"/>
              <a:pathLst>
                <a:path w="604354" h="836341">
                  <a:moveTo>
                    <a:pt x="54866" y="836341"/>
                  </a:moveTo>
                  <a:cubicBezTo>
                    <a:pt x="9331" y="637477"/>
                    <a:pt x="-36203" y="438614"/>
                    <a:pt x="43714" y="379141"/>
                  </a:cubicBezTo>
                  <a:cubicBezTo>
                    <a:pt x="123631" y="319668"/>
                    <a:pt x="443300" y="542692"/>
                    <a:pt x="534368" y="479502"/>
                  </a:cubicBezTo>
                  <a:cubicBezTo>
                    <a:pt x="625436" y="416312"/>
                    <a:pt x="607780" y="208156"/>
                    <a:pt x="590124" y="0"/>
                  </a:cubicBezTo>
                </a:path>
              </a:pathLst>
            </a:custGeom>
            <a:noFill/>
            <a:ln w="19050">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59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21</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Managing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0" y="1354015"/>
            <a:ext cx="8435898" cy="4525963"/>
          </a:xfrm>
        </p:spPr>
        <p:txBody>
          <a:bodyPr>
            <a:normAutofit/>
          </a:bodyPr>
          <a:lstStyle/>
          <a:p>
            <a:pPr marL="0" indent="0">
              <a:buNone/>
            </a:pPr>
            <a:r>
              <a:rPr lang="en-US" b="1" dirty="0"/>
              <a:t>Only use the memory you need</a:t>
            </a:r>
          </a:p>
          <a:p>
            <a:r>
              <a:rPr lang="en-US" sz="2800" dirty="0"/>
              <a:t>The whole point is to allocate memory dynamically</a:t>
            </a:r>
          </a:p>
        </p:txBody>
      </p:sp>
      <p:pic>
        <p:nvPicPr>
          <p:cNvPr id="20482" name="Picture 2" descr="Image result for reduce your footprint">
            <a:extLst>
              <a:ext uri="{FF2B5EF4-FFF2-40B4-BE49-F238E27FC236}">
                <a16:creationId xmlns:a16="http://schemas.microsoft.com/office/drawing/2014/main" id="{7FFF39B7-41E2-4FFE-81D8-75E1F65A5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241" y="2620690"/>
            <a:ext cx="4363518" cy="38471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EE7648-76E0-4BC7-B64C-0A684209D017}"/>
              </a:ext>
            </a:extLst>
          </p:cNvPr>
          <p:cNvSpPr txBox="1"/>
          <p:nvPr/>
        </p:nvSpPr>
        <p:spPr>
          <a:xfrm>
            <a:off x="4925120" y="4661208"/>
            <a:ext cx="1526636"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a:t>Memory</a:t>
            </a:r>
          </a:p>
        </p:txBody>
      </p:sp>
    </p:spTree>
    <p:extLst>
      <p:ext uri="{BB962C8B-B14F-4D97-AF65-F5344CB8AC3E}">
        <p14:creationId xmlns:p14="http://schemas.microsoft.com/office/powerpoint/2010/main" val="296129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 </a:t>
            </a:r>
            <a:r>
              <a:rPr lang="en-US" sz="4500" dirty="0" err="1">
                <a:ln w="12700">
                  <a:solidFill>
                    <a:schemeClr val="tx1"/>
                  </a:solidFill>
                </a:ln>
                <a:solidFill>
                  <a:schemeClr val="bg1">
                    <a:lumMod val="85000"/>
                  </a:schemeClr>
                </a:solidFill>
              </a:rPr>
              <a:t>brk</a:t>
            </a:r>
            <a:r>
              <a:rPr lang="en-US" sz="4500" dirty="0">
                <a:ln w="12700">
                  <a:solidFill>
                    <a:schemeClr val="tx1"/>
                  </a:solidFill>
                </a:ln>
                <a:solidFill>
                  <a:schemeClr val="bg1">
                    <a:lumMod val="85000"/>
                  </a:schemeClr>
                </a:solidFill>
              </a:rPr>
              <a:t> / </a:t>
            </a:r>
            <a:r>
              <a:rPr lang="en-US" sz="4500" dirty="0" err="1">
                <a:ln w="12700">
                  <a:solidFill>
                    <a:schemeClr val="tx1"/>
                  </a:solidFill>
                </a:ln>
                <a:solidFill>
                  <a:schemeClr val="bg1">
                    <a:lumMod val="85000"/>
                  </a:schemeClr>
                </a:solidFill>
              </a:rPr>
              <a:t>sbrk</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normAutofit/>
          </a:bodyPr>
          <a:lstStyle/>
          <a:p>
            <a:pPr marL="0" indent="0">
              <a:buNone/>
            </a:pPr>
            <a:r>
              <a:rPr lang="en-US" b="1" dirty="0"/>
              <a:t>Linux </a:t>
            </a:r>
            <a:r>
              <a:rPr lang="en-US" b="1" dirty="0" err="1"/>
              <a:t>syscall</a:t>
            </a:r>
            <a:r>
              <a:rPr lang="en-US" b="1" dirty="0"/>
              <a:t> for growing the heap</a:t>
            </a:r>
          </a:p>
          <a:p>
            <a:r>
              <a:rPr lang="en-US" altLang="en-US" b="1" dirty="0">
                <a:solidFill>
                  <a:srgbClr val="502000"/>
                </a:solidFill>
                <a:latin typeface="Courier New" panose="02070309020205020404" pitchFamily="49" charset="0"/>
              </a:rPr>
              <a:t>int </a:t>
            </a:r>
            <a:r>
              <a:rPr lang="en-US" altLang="en-US" b="1" dirty="0" err="1">
                <a:solidFill>
                  <a:srgbClr val="502000"/>
                </a:solidFill>
                <a:latin typeface="Courier New" panose="02070309020205020404" pitchFamily="49" charset="0"/>
              </a:rPr>
              <a:t>brk</a:t>
            </a:r>
            <a:r>
              <a:rPr lang="en-US" altLang="en-US" b="1" dirty="0">
                <a:solidFill>
                  <a:srgbClr val="502000"/>
                </a:solidFill>
                <a:latin typeface="Courier New" panose="02070309020205020404" pitchFamily="49" charset="0"/>
              </a:rPr>
              <a:t>(void *</a:t>
            </a:r>
            <a:r>
              <a:rPr lang="en-US" altLang="en-US" i="1" dirty="0" err="1">
                <a:solidFill>
                  <a:srgbClr val="006000"/>
                </a:solidFill>
                <a:latin typeface="Courier New" panose="02070309020205020404" pitchFamily="49" charset="0"/>
              </a:rPr>
              <a:t>addr</a:t>
            </a:r>
            <a:r>
              <a:rPr lang="en-US" altLang="en-US" b="1" dirty="0">
                <a:solidFill>
                  <a:srgbClr val="502000"/>
                </a:solidFill>
                <a:latin typeface="Courier New" panose="02070309020205020404" pitchFamily="49" charset="0"/>
              </a:rPr>
              <a:t>);</a:t>
            </a:r>
            <a:r>
              <a:rPr lang="en-US" altLang="en-US" sz="800" dirty="0"/>
              <a:t> </a:t>
            </a:r>
          </a:p>
          <a:p>
            <a:pPr marL="0" indent="0">
              <a:buNone/>
            </a:pPr>
            <a:r>
              <a:rPr lang="en-US" altLang="en-US" sz="2000" dirty="0"/>
              <a:t>     - Set the position of the program break</a:t>
            </a:r>
            <a:endParaRPr lang="en-US" altLang="en-US" sz="4000" dirty="0">
              <a:latin typeface="Arial" panose="020B0604020202020204" pitchFamily="34" charset="0"/>
            </a:endParaRPr>
          </a:p>
          <a:p>
            <a:pPr marL="0" indent="0">
              <a:buNone/>
            </a:pPr>
            <a:r>
              <a:rPr lang="en-US" altLang="en-US" sz="2000" dirty="0"/>
              <a:t>    - Linux: when </a:t>
            </a:r>
            <a:r>
              <a:rPr lang="en-US" altLang="en-US" sz="2000" dirty="0" err="1"/>
              <a:t>addr</a:t>
            </a:r>
            <a:r>
              <a:rPr lang="en-US" altLang="en-US" sz="2000" dirty="0"/>
              <a:t> is 0, returns current program break</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22</a:t>
            </a:fld>
            <a:endParaRPr lang="en-US"/>
          </a:p>
        </p:txBody>
      </p:sp>
      <p:grpSp>
        <p:nvGrpSpPr>
          <p:cNvPr id="12" name="Group 11">
            <a:extLst>
              <a:ext uri="{FF2B5EF4-FFF2-40B4-BE49-F238E27FC236}">
                <a16:creationId xmlns:a16="http://schemas.microsoft.com/office/drawing/2014/main" id="{36885857-3B26-4A1E-8788-A0A054294BF9}"/>
              </a:ext>
            </a:extLst>
          </p:cNvPr>
          <p:cNvGrpSpPr/>
          <p:nvPr/>
        </p:nvGrpSpPr>
        <p:grpSpPr>
          <a:xfrm>
            <a:off x="5432301" y="5130938"/>
            <a:ext cx="1022603" cy="321569"/>
            <a:chOff x="3622550" y="5943739"/>
            <a:chExt cx="1022603" cy="321569"/>
          </a:xfrm>
        </p:grpSpPr>
        <p:cxnSp>
          <p:nvCxnSpPr>
            <p:cNvPr id="13" name="Straight Connector 12">
              <a:extLst>
                <a:ext uri="{FF2B5EF4-FFF2-40B4-BE49-F238E27FC236}">
                  <a16:creationId xmlns:a16="http://schemas.microsoft.com/office/drawing/2014/main" id="{DA792D9F-C884-46CC-94B0-981DB969D6E4}"/>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0C1279-02B3-45D6-8F52-70BF3553CE78}"/>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09EC71-755C-42E0-B06E-C239C176D08F}"/>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478FBA27-D3FA-4CC8-A74F-5DF70DFCF1D3}"/>
              </a:ext>
            </a:extLst>
          </p:cNvPr>
          <p:cNvSpPr/>
          <p:nvPr/>
        </p:nvSpPr>
        <p:spPr>
          <a:xfrm>
            <a:off x="5645660" y="52355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F8FA4F4-E45D-4501-AA71-72BA56A77668}"/>
              </a:ext>
            </a:extLst>
          </p:cNvPr>
          <p:cNvSpPr/>
          <p:nvPr/>
        </p:nvSpPr>
        <p:spPr>
          <a:xfrm>
            <a:off x="5521452" y="50082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9" name="Rectangle 18">
            <a:extLst>
              <a:ext uri="{FF2B5EF4-FFF2-40B4-BE49-F238E27FC236}">
                <a16:creationId xmlns:a16="http://schemas.microsoft.com/office/drawing/2014/main" id="{B9D9F1C0-9B01-4CEF-9E0C-90D3F03BC93D}"/>
              </a:ext>
            </a:extLst>
          </p:cNvPr>
          <p:cNvSpPr/>
          <p:nvPr/>
        </p:nvSpPr>
        <p:spPr>
          <a:xfrm>
            <a:off x="5432301" y="555976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20" name="Rectangle 19">
            <a:extLst>
              <a:ext uri="{FF2B5EF4-FFF2-40B4-BE49-F238E27FC236}">
                <a16:creationId xmlns:a16="http://schemas.microsoft.com/office/drawing/2014/main" id="{2EAFA93A-F64D-410B-8F11-8941CEA82502}"/>
              </a:ext>
            </a:extLst>
          </p:cNvPr>
          <p:cNvSpPr/>
          <p:nvPr/>
        </p:nvSpPr>
        <p:spPr>
          <a:xfrm>
            <a:off x="7730489"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21" name="Rectangle 20">
            <a:extLst>
              <a:ext uri="{FF2B5EF4-FFF2-40B4-BE49-F238E27FC236}">
                <a16:creationId xmlns:a16="http://schemas.microsoft.com/office/drawing/2014/main" id="{479D6425-7AB8-4D56-B10A-9D39426BF293}"/>
              </a:ext>
            </a:extLst>
          </p:cNvPr>
          <p:cNvSpPr/>
          <p:nvPr/>
        </p:nvSpPr>
        <p:spPr>
          <a:xfrm>
            <a:off x="3230119" y="5557685"/>
            <a:ext cx="2157984"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22" name="Rectangle 21">
            <a:extLst>
              <a:ext uri="{FF2B5EF4-FFF2-40B4-BE49-F238E27FC236}">
                <a16:creationId xmlns:a16="http://schemas.microsoft.com/office/drawing/2014/main" id="{87DF81D3-60F6-431D-AD51-17A479E2C25F}"/>
              </a:ext>
            </a:extLst>
          </p:cNvPr>
          <p:cNvSpPr/>
          <p:nvPr/>
        </p:nvSpPr>
        <p:spPr>
          <a:xfrm>
            <a:off x="2522983" y="5555601"/>
            <a:ext cx="673607"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sp>
        <p:nvSpPr>
          <p:cNvPr id="25" name="Rectangle 24">
            <a:extLst>
              <a:ext uri="{FF2B5EF4-FFF2-40B4-BE49-F238E27FC236}">
                <a16:creationId xmlns:a16="http://schemas.microsoft.com/office/drawing/2014/main" id="{E4BCB25F-FCFF-48BC-977E-364838168C5F}"/>
              </a:ext>
            </a:extLst>
          </p:cNvPr>
          <p:cNvSpPr/>
          <p:nvPr/>
        </p:nvSpPr>
        <p:spPr>
          <a:xfrm>
            <a:off x="7117843"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26" name="Rectangle 25">
            <a:extLst>
              <a:ext uri="{FF2B5EF4-FFF2-40B4-BE49-F238E27FC236}">
                <a16:creationId xmlns:a16="http://schemas.microsoft.com/office/drawing/2014/main" id="{66D17067-B815-4396-BEE3-DB1E96675974}"/>
              </a:ext>
            </a:extLst>
          </p:cNvPr>
          <p:cNvSpPr/>
          <p:nvPr/>
        </p:nvSpPr>
        <p:spPr>
          <a:xfrm>
            <a:off x="6505197"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27" name="Arrow: Down 26">
            <a:extLst>
              <a:ext uri="{FF2B5EF4-FFF2-40B4-BE49-F238E27FC236}">
                <a16:creationId xmlns:a16="http://schemas.microsoft.com/office/drawing/2014/main" id="{8FFD3ABF-DAE7-46B7-8772-569BFFDC9FC0}"/>
              </a:ext>
            </a:extLst>
          </p:cNvPr>
          <p:cNvSpPr/>
          <p:nvPr/>
        </p:nvSpPr>
        <p:spPr>
          <a:xfrm>
            <a:off x="6415278" y="49412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1978797-3554-4E7C-AD37-A9B6A31E3FD2}"/>
              </a:ext>
            </a:extLst>
          </p:cNvPr>
          <p:cNvSpPr/>
          <p:nvPr/>
        </p:nvSpPr>
        <p:spPr>
          <a:xfrm>
            <a:off x="6357366" y="47714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29" name="Arrow: Down 28">
            <a:extLst>
              <a:ext uri="{FF2B5EF4-FFF2-40B4-BE49-F238E27FC236}">
                <a16:creationId xmlns:a16="http://schemas.microsoft.com/office/drawing/2014/main" id="{64D350D2-45D8-4E5F-985F-1CE4C4FDD744}"/>
              </a:ext>
            </a:extLst>
          </p:cNvPr>
          <p:cNvSpPr/>
          <p:nvPr/>
        </p:nvSpPr>
        <p:spPr>
          <a:xfrm>
            <a:off x="7021067" y="49412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D156838D-A275-49C3-A72B-F57BA6D4BB5F}"/>
              </a:ext>
            </a:extLst>
          </p:cNvPr>
          <p:cNvSpPr/>
          <p:nvPr/>
        </p:nvSpPr>
        <p:spPr>
          <a:xfrm>
            <a:off x="6963155" y="47714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cxnSp>
        <p:nvCxnSpPr>
          <p:cNvPr id="4" name="Straight Arrow Connector 3">
            <a:extLst>
              <a:ext uri="{FF2B5EF4-FFF2-40B4-BE49-F238E27FC236}">
                <a16:creationId xmlns:a16="http://schemas.microsoft.com/office/drawing/2014/main" id="{19602F54-CB69-476C-964C-8221CB4916FA}"/>
              </a:ext>
            </a:extLst>
          </p:cNvPr>
          <p:cNvCxnSpPr/>
          <p:nvPr/>
        </p:nvCxnSpPr>
        <p:spPr>
          <a:xfrm>
            <a:off x="3196589" y="5235574"/>
            <a:ext cx="0" cy="25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AA78F4-02A9-4684-96F4-A772820DD1EA}"/>
              </a:ext>
            </a:extLst>
          </p:cNvPr>
          <p:cNvSpPr txBox="1"/>
          <p:nvPr/>
        </p:nvSpPr>
        <p:spPr>
          <a:xfrm>
            <a:off x="2867251" y="4826001"/>
            <a:ext cx="661912" cy="430887"/>
          </a:xfrm>
          <a:prstGeom prst="rect">
            <a:avLst/>
          </a:prstGeom>
          <a:noFill/>
        </p:spPr>
        <p:txBody>
          <a:bodyPr wrap="none" lIns="0" tIns="0" rIns="0" bIns="0" rtlCol="0">
            <a:spAutoFit/>
          </a:bodyPr>
          <a:lstStyle/>
          <a:p>
            <a:pPr algn="ctr"/>
            <a:r>
              <a:rPr lang="en-US" sz="1400" dirty="0"/>
              <a:t>program </a:t>
            </a:r>
          </a:p>
          <a:p>
            <a:pPr algn="ctr"/>
            <a:r>
              <a:rPr lang="en-US" sz="1400" dirty="0"/>
              <a:t>break</a:t>
            </a:r>
          </a:p>
        </p:txBody>
      </p:sp>
    </p:spTree>
    <p:extLst>
      <p:ext uri="{BB962C8B-B14F-4D97-AF65-F5344CB8AC3E}">
        <p14:creationId xmlns:p14="http://schemas.microsoft.com/office/powerpoint/2010/main" val="3638021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Naïve approach 2:</a:t>
            </a:r>
          </a:p>
          <a:p>
            <a:r>
              <a:rPr lang="en-US" dirty="0"/>
              <a:t>Ask the OS to allocate exactly the number of bytes we need for each new object</a:t>
            </a:r>
          </a:p>
          <a:p>
            <a:r>
              <a:rPr lang="en-US" dirty="0"/>
              <a:t>Very slow!</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23</a:t>
            </a:fld>
            <a:endParaRPr lang="en-US"/>
          </a:p>
        </p:txBody>
      </p:sp>
      <p:grpSp>
        <p:nvGrpSpPr>
          <p:cNvPr id="5" name="Group 4">
            <a:extLst>
              <a:ext uri="{FF2B5EF4-FFF2-40B4-BE49-F238E27FC236}">
                <a16:creationId xmlns:a16="http://schemas.microsoft.com/office/drawing/2014/main" id="{AB80783E-6568-46AB-A482-B81BE032986D}"/>
              </a:ext>
            </a:extLst>
          </p:cNvPr>
          <p:cNvGrpSpPr/>
          <p:nvPr/>
        </p:nvGrpSpPr>
        <p:grpSpPr>
          <a:xfrm>
            <a:off x="6181601" y="4006988"/>
            <a:ext cx="1022603" cy="321569"/>
            <a:chOff x="3622550" y="5943739"/>
            <a:chExt cx="1022603" cy="321569"/>
          </a:xfrm>
        </p:grpSpPr>
        <p:cxnSp>
          <p:nvCxnSpPr>
            <p:cNvPr id="6" name="Straight Connector 5">
              <a:extLst>
                <a:ext uri="{FF2B5EF4-FFF2-40B4-BE49-F238E27FC236}">
                  <a16:creationId xmlns:a16="http://schemas.microsoft.com/office/drawing/2014/main" id="{8C6A6BE6-8C73-4C8E-AC46-32BAD2E1FA6F}"/>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E4384B-8CAB-4CFF-8FA0-F32B1941A2E0}"/>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F793C7-FCBB-468B-BCC2-B655492C1C5C}"/>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11A8C906-1DB2-42B1-B71C-546700C8B63E}"/>
              </a:ext>
            </a:extLst>
          </p:cNvPr>
          <p:cNvSpPr/>
          <p:nvPr/>
        </p:nvSpPr>
        <p:spPr>
          <a:xfrm>
            <a:off x="6394960" y="411162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B49BEE4-B0D9-42D4-88EF-CD3290834546}"/>
              </a:ext>
            </a:extLst>
          </p:cNvPr>
          <p:cNvSpPr/>
          <p:nvPr/>
        </p:nvSpPr>
        <p:spPr>
          <a:xfrm>
            <a:off x="6270752" y="388430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3" name="Rectangle 12">
            <a:extLst>
              <a:ext uri="{FF2B5EF4-FFF2-40B4-BE49-F238E27FC236}">
                <a16:creationId xmlns:a16="http://schemas.microsoft.com/office/drawing/2014/main" id="{9EFB114D-F88A-4CFB-BBDA-8BFA31A415F6}"/>
              </a:ext>
            </a:extLst>
          </p:cNvPr>
          <p:cNvSpPr/>
          <p:nvPr/>
        </p:nvSpPr>
        <p:spPr>
          <a:xfrm>
            <a:off x="6181601" y="443581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14" name="Rectangle 13">
            <a:extLst>
              <a:ext uri="{FF2B5EF4-FFF2-40B4-BE49-F238E27FC236}">
                <a16:creationId xmlns:a16="http://schemas.microsoft.com/office/drawing/2014/main" id="{68960E61-85FF-43B6-9FA6-4DE101CE4F73}"/>
              </a:ext>
            </a:extLst>
          </p:cNvPr>
          <p:cNvSpPr/>
          <p:nvPr/>
        </p:nvSpPr>
        <p:spPr>
          <a:xfrm>
            <a:off x="8479789"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15" name="Rectangle 14">
            <a:extLst>
              <a:ext uri="{FF2B5EF4-FFF2-40B4-BE49-F238E27FC236}">
                <a16:creationId xmlns:a16="http://schemas.microsoft.com/office/drawing/2014/main" id="{F3CA8378-8022-4027-A8CD-65F85D492CB4}"/>
              </a:ext>
            </a:extLst>
          </p:cNvPr>
          <p:cNvSpPr/>
          <p:nvPr/>
        </p:nvSpPr>
        <p:spPr>
          <a:xfrm>
            <a:off x="4445001" y="4433735"/>
            <a:ext cx="16924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6" name="Rectangle 15">
            <a:extLst>
              <a:ext uri="{FF2B5EF4-FFF2-40B4-BE49-F238E27FC236}">
                <a16:creationId xmlns:a16="http://schemas.microsoft.com/office/drawing/2014/main" id="{CCB5CE06-388D-4006-9CAD-67EEC5EA6D75}"/>
              </a:ext>
            </a:extLst>
          </p:cNvPr>
          <p:cNvSpPr/>
          <p:nvPr/>
        </p:nvSpPr>
        <p:spPr>
          <a:xfrm>
            <a:off x="2368554" y="4431651"/>
            <a:ext cx="2041649"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 (grow per object) -&gt; </a:t>
            </a:r>
          </a:p>
        </p:txBody>
      </p:sp>
      <p:sp>
        <p:nvSpPr>
          <p:cNvPr id="17" name="Rectangle 16">
            <a:extLst>
              <a:ext uri="{FF2B5EF4-FFF2-40B4-BE49-F238E27FC236}">
                <a16:creationId xmlns:a16="http://schemas.microsoft.com/office/drawing/2014/main" id="{457D731D-AB5B-446A-B811-5C868E1580F7}"/>
              </a:ext>
            </a:extLst>
          </p:cNvPr>
          <p:cNvSpPr/>
          <p:nvPr/>
        </p:nvSpPr>
        <p:spPr>
          <a:xfrm>
            <a:off x="7867143"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18" name="Rectangle 17">
            <a:extLst>
              <a:ext uri="{FF2B5EF4-FFF2-40B4-BE49-F238E27FC236}">
                <a16:creationId xmlns:a16="http://schemas.microsoft.com/office/drawing/2014/main" id="{3AEB83F6-7299-4516-A08D-3A2F02DF5A93}"/>
              </a:ext>
            </a:extLst>
          </p:cNvPr>
          <p:cNvSpPr/>
          <p:nvPr/>
        </p:nvSpPr>
        <p:spPr>
          <a:xfrm>
            <a:off x="7254497"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19" name="Arrow: Down 18">
            <a:extLst>
              <a:ext uri="{FF2B5EF4-FFF2-40B4-BE49-F238E27FC236}">
                <a16:creationId xmlns:a16="http://schemas.microsoft.com/office/drawing/2014/main" id="{21687AB5-0920-4496-A9A6-360F21CEDE16}"/>
              </a:ext>
            </a:extLst>
          </p:cNvPr>
          <p:cNvSpPr/>
          <p:nvPr/>
        </p:nvSpPr>
        <p:spPr>
          <a:xfrm>
            <a:off x="7164578" y="38172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1BF378C-96D1-4E4F-9D87-2CDB5FA9FB90}"/>
              </a:ext>
            </a:extLst>
          </p:cNvPr>
          <p:cNvSpPr/>
          <p:nvPr/>
        </p:nvSpPr>
        <p:spPr>
          <a:xfrm>
            <a:off x="7106666" y="36474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21" name="Arrow: Down 20">
            <a:extLst>
              <a:ext uri="{FF2B5EF4-FFF2-40B4-BE49-F238E27FC236}">
                <a16:creationId xmlns:a16="http://schemas.microsoft.com/office/drawing/2014/main" id="{C1DA9DAE-E2A0-4B07-AB20-075EFF570D2D}"/>
              </a:ext>
            </a:extLst>
          </p:cNvPr>
          <p:cNvSpPr/>
          <p:nvPr/>
        </p:nvSpPr>
        <p:spPr>
          <a:xfrm>
            <a:off x="7770367" y="38172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6708CAE-A0D9-47ED-8060-F76D86C114AC}"/>
              </a:ext>
            </a:extLst>
          </p:cNvPr>
          <p:cNvSpPr/>
          <p:nvPr/>
        </p:nvSpPr>
        <p:spPr>
          <a:xfrm>
            <a:off x="7712455" y="36474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sp>
        <p:nvSpPr>
          <p:cNvPr id="25" name="TextBox 24">
            <a:extLst>
              <a:ext uri="{FF2B5EF4-FFF2-40B4-BE49-F238E27FC236}">
                <a16:creationId xmlns:a16="http://schemas.microsoft.com/office/drawing/2014/main" id="{5A4A5354-74E8-4446-BDBD-E396E564250F}"/>
              </a:ext>
            </a:extLst>
          </p:cNvPr>
          <p:cNvSpPr txBox="1"/>
          <p:nvPr/>
        </p:nvSpPr>
        <p:spPr>
          <a:xfrm>
            <a:off x="4984911" y="3324349"/>
            <a:ext cx="1508105" cy="369332"/>
          </a:xfrm>
          <a:prstGeom prst="rect">
            <a:avLst/>
          </a:prstGeom>
          <a:noFill/>
        </p:spPr>
        <p:txBody>
          <a:bodyPr wrap="none" rtlCol="0">
            <a:spAutoFit/>
          </a:bodyPr>
          <a:lstStyle/>
          <a:p>
            <a:r>
              <a:rPr lang="en-US" dirty="0">
                <a:solidFill>
                  <a:schemeClr val="accent2"/>
                </a:solidFill>
              </a:rPr>
              <a:t>Naïve Scheme</a:t>
            </a:r>
          </a:p>
        </p:txBody>
      </p:sp>
      <p:grpSp>
        <p:nvGrpSpPr>
          <p:cNvPr id="26" name="Group 25">
            <a:extLst>
              <a:ext uri="{FF2B5EF4-FFF2-40B4-BE49-F238E27FC236}">
                <a16:creationId xmlns:a16="http://schemas.microsoft.com/office/drawing/2014/main" id="{94E1DF3E-74DD-46FC-BBDE-7DFD86531C76}"/>
              </a:ext>
            </a:extLst>
          </p:cNvPr>
          <p:cNvGrpSpPr/>
          <p:nvPr/>
        </p:nvGrpSpPr>
        <p:grpSpPr>
          <a:xfrm>
            <a:off x="6048251" y="5861188"/>
            <a:ext cx="1022603" cy="321569"/>
            <a:chOff x="3622550" y="5943739"/>
            <a:chExt cx="1022603" cy="321569"/>
          </a:xfrm>
        </p:grpSpPr>
        <p:cxnSp>
          <p:nvCxnSpPr>
            <p:cNvPr id="27" name="Straight Connector 26">
              <a:extLst>
                <a:ext uri="{FF2B5EF4-FFF2-40B4-BE49-F238E27FC236}">
                  <a16:creationId xmlns:a16="http://schemas.microsoft.com/office/drawing/2014/main" id="{3392DC94-8405-41DA-8FFA-7E5FA931CFE9}"/>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0A8663-B8E0-4C0C-8405-ADED7F517AE3}"/>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90A032-6896-495C-820D-2FEBFB0EC58E}"/>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26F3A934-7ABC-4D5E-A764-CC923F250283}"/>
              </a:ext>
            </a:extLst>
          </p:cNvPr>
          <p:cNvSpPr/>
          <p:nvPr/>
        </p:nvSpPr>
        <p:spPr>
          <a:xfrm>
            <a:off x="6261610" y="596582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66E1DE-8261-4734-B30F-5B7E0F29A30E}"/>
              </a:ext>
            </a:extLst>
          </p:cNvPr>
          <p:cNvSpPr/>
          <p:nvPr/>
        </p:nvSpPr>
        <p:spPr>
          <a:xfrm>
            <a:off x="6137402" y="573850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32" name="Rectangle 31">
            <a:extLst>
              <a:ext uri="{FF2B5EF4-FFF2-40B4-BE49-F238E27FC236}">
                <a16:creationId xmlns:a16="http://schemas.microsoft.com/office/drawing/2014/main" id="{082E7E3D-D5B9-4186-984D-DC7BF05F07B7}"/>
              </a:ext>
            </a:extLst>
          </p:cNvPr>
          <p:cNvSpPr/>
          <p:nvPr/>
        </p:nvSpPr>
        <p:spPr>
          <a:xfrm>
            <a:off x="6048251" y="629001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33" name="Rectangle 32">
            <a:extLst>
              <a:ext uri="{FF2B5EF4-FFF2-40B4-BE49-F238E27FC236}">
                <a16:creationId xmlns:a16="http://schemas.microsoft.com/office/drawing/2014/main" id="{6CEC5A59-FC40-412F-9398-7623D7480114}"/>
              </a:ext>
            </a:extLst>
          </p:cNvPr>
          <p:cNvSpPr/>
          <p:nvPr/>
        </p:nvSpPr>
        <p:spPr>
          <a:xfrm>
            <a:off x="8346439"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34" name="Rectangle 33">
            <a:extLst>
              <a:ext uri="{FF2B5EF4-FFF2-40B4-BE49-F238E27FC236}">
                <a16:creationId xmlns:a16="http://schemas.microsoft.com/office/drawing/2014/main" id="{20D85EF8-24B6-41E7-9BC4-D56957D034B7}"/>
              </a:ext>
            </a:extLst>
          </p:cNvPr>
          <p:cNvSpPr/>
          <p:nvPr/>
        </p:nvSpPr>
        <p:spPr>
          <a:xfrm>
            <a:off x="5408172" y="6287935"/>
            <a:ext cx="595880"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36" name="Rectangle 35">
            <a:extLst>
              <a:ext uri="{FF2B5EF4-FFF2-40B4-BE49-F238E27FC236}">
                <a16:creationId xmlns:a16="http://schemas.microsoft.com/office/drawing/2014/main" id="{238C4F56-F662-45F2-A7E1-80B3D70CD557}"/>
              </a:ext>
            </a:extLst>
          </p:cNvPr>
          <p:cNvSpPr/>
          <p:nvPr/>
        </p:nvSpPr>
        <p:spPr>
          <a:xfrm>
            <a:off x="7733793"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37" name="Rectangle 36">
            <a:extLst>
              <a:ext uri="{FF2B5EF4-FFF2-40B4-BE49-F238E27FC236}">
                <a16:creationId xmlns:a16="http://schemas.microsoft.com/office/drawing/2014/main" id="{E5EC7321-1B02-4FA2-B1E0-F54C6E909C5A}"/>
              </a:ext>
            </a:extLst>
          </p:cNvPr>
          <p:cNvSpPr/>
          <p:nvPr/>
        </p:nvSpPr>
        <p:spPr>
          <a:xfrm>
            <a:off x="7121147"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38" name="Arrow: Down 37">
            <a:extLst>
              <a:ext uri="{FF2B5EF4-FFF2-40B4-BE49-F238E27FC236}">
                <a16:creationId xmlns:a16="http://schemas.microsoft.com/office/drawing/2014/main" id="{377FBC4A-F79F-45E8-BF21-F4FB0E4764E8}"/>
              </a:ext>
            </a:extLst>
          </p:cNvPr>
          <p:cNvSpPr/>
          <p:nvPr/>
        </p:nvSpPr>
        <p:spPr>
          <a:xfrm>
            <a:off x="7031228" y="56714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CD38C133-278E-4532-A69D-543885DFAB01}"/>
              </a:ext>
            </a:extLst>
          </p:cNvPr>
          <p:cNvSpPr/>
          <p:nvPr/>
        </p:nvSpPr>
        <p:spPr>
          <a:xfrm>
            <a:off x="6973316" y="55016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40" name="Arrow: Down 39">
            <a:extLst>
              <a:ext uri="{FF2B5EF4-FFF2-40B4-BE49-F238E27FC236}">
                <a16:creationId xmlns:a16="http://schemas.microsoft.com/office/drawing/2014/main" id="{9B9D3DBA-2463-44EF-BB57-172A09937B66}"/>
              </a:ext>
            </a:extLst>
          </p:cNvPr>
          <p:cNvSpPr/>
          <p:nvPr/>
        </p:nvSpPr>
        <p:spPr>
          <a:xfrm>
            <a:off x="7637017" y="56714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579ED8B-F126-4BE6-952F-B91D2D928DC1}"/>
              </a:ext>
            </a:extLst>
          </p:cNvPr>
          <p:cNvSpPr/>
          <p:nvPr/>
        </p:nvSpPr>
        <p:spPr>
          <a:xfrm>
            <a:off x="7579105" y="55016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cxnSp>
        <p:nvCxnSpPr>
          <p:cNvPr id="42" name="Straight Arrow Connector 41">
            <a:extLst>
              <a:ext uri="{FF2B5EF4-FFF2-40B4-BE49-F238E27FC236}">
                <a16:creationId xmlns:a16="http://schemas.microsoft.com/office/drawing/2014/main" id="{27554F22-F27F-41F0-BE5E-0BF1692BA89B}"/>
              </a:ext>
            </a:extLst>
          </p:cNvPr>
          <p:cNvCxnSpPr>
            <a:cxnSpLocks/>
            <a:stCxn id="43" idx="2"/>
          </p:cNvCxnSpPr>
          <p:nvPr/>
        </p:nvCxnSpPr>
        <p:spPr>
          <a:xfrm>
            <a:off x="5408008" y="5841190"/>
            <a:ext cx="2193" cy="3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44F2280-5412-4C6C-8A1A-F2ADAD50FC95}"/>
              </a:ext>
            </a:extLst>
          </p:cNvPr>
          <p:cNvSpPr txBox="1"/>
          <p:nvPr/>
        </p:nvSpPr>
        <p:spPr>
          <a:xfrm>
            <a:off x="5077051" y="5524500"/>
            <a:ext cx="661912" cy="316690"/>
          </a:xfrm>
          <a:prstGeom prst="rect">
            <a:avLst/>
          </a:prstGeom>
          <a:noFill/>
        </p:spPr>
        <p:txBody>
          <a:bodyPr wrap="none" lIns="0" tIns="0" rIns="0" bIns="0" rtlCol="0">
            <a:spAutoFit/>
          </a:bodyPr>
          <a:lstStyle/>
          <a:p>
            <a:pPr algn="ctr">
              <a:lnSpc>
                <a:spcPts val="1200"/>
              </a:lnSpc>
            </a:pPr>
            <a:r>
              <a:rPr lang="en-US" sz="1400" dirty="0"/>
              <a:t>program </a:t>
            </a:r>
          </a:p>
          <a:p>
            <a:pPr algn="ctr">
              <a:lnSpc>
                <a:spcPts val="1200"/>
              </a:lnSpc>
            </a:pPr>
            <a:r>
              <a:rPr lang="en-US" sz="1400" dirty="0"/>
              <a:t>break</a:t>
            </a:r>
          </a:p>
        </p:txBody>
      </p:sp>
      <p:sp>
        <p:nvSpPr>
          <p:cNvPr id="45" name="TextBox 44">
            <a:extLst>
              <a:ext uri="{FF2B5EF4-FFF2-40B4-BE49-F238E27FC236}">
                <a16:creationId xmlns:a16="http://schemas.microsoft.com/office/drawing/2014/main" id="{09BB3E89-43C5-4539-BE91-6AE6D669236B}"/>
              </a:ext>
            </a:extLst>
          </p:cNvPr>
          <p:cNvSpPr txBox="1"/>
          <p:nvPr/>
        </p:nvSpPr>
        <p:spPr>
          <a:xfrm>
            <a:off x="4034256" y="5003202"/>
            <a:ext cx="3220241" cy="369332"/>
          </a:xfrm>
          <a:prstGeom prst="rect">
            <a:avLst/>
          </a:prstGeom>
          <a:noFill/>
        </p:spPr>
        <p:txBody>
          <a:bodyPr wrap="none" rtlCol="0">
            <a:spAutoFit/>
          </a:bodyPr>
          <a:lstStyle/>
          <a:p>
            <a:r>
              <a:rPr lang="en-US" dirty="0">
                <a:solidFill>
                  <a:schemeClr val="accent2"/>
                </a:solidFill>
              </a:rPr>
              <a:t>Better Scheme (another budget)</a:t>
            </a:r>
          </a:p>
        </p:txBody>
      </p:sp>
      <p:grpSp>
        <p:nvGrpSpPr>
          <p:cNvPr id="52" name="Group 51">
            <a:extLst>
              <a:ext uri="{FF2B5EF4-FFF2-40B4-BE49-F238E27FC236}">
                <a16:creationId xmlns:a16="http://schemas.microsoft.com/office/drawing/2014/main" id="{AA3876B2-96B8-49BE-8576-5B42D8990E41}"/>
              </a:ext>
            </a:extLst>
          </p:cNvPr>
          <p:cNvGrpSpPr/>
          <p:nvPr/>
        </p:nvGrpSpPr>
        <p:grpSpPr>
          <a:xfrm>
            <a:off x="4321051" y="5854838"/>
            <a:ext cx="1022603" cy="321569"/>
            <a:chOff x="3622550" y="5943739"/>
            <a:chExt cx="1022603" cy="321569"/>
          </a:xfrm>
        </p:grpSpPr>
        <p:cxnSp>
          <p:nvCxnSpPr>
            <p:cNvPr id="53" name="Straight Connector 52">
              <a:extLst>
                <a:ext uri="{FF2B5EF4-FFF2-40B4-BE49-F238E27FC236}">
                  <a16:creationId xmlns:a16="http://schemas.microsoft.com/office/drawing/2014/main" id="{E1575035-2AF2-492C-B8FB-602591A41C6B}"/>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ABFB5F-8D33-4156-B27D-D86C3E62F0A0}"/>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DF4ACF5-0637-4FD2-9187-4CF5BA229103}"/>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1FDC7C8C-2977-40A5-9AD7-F86E61CC27C3}"/>
              </a:ext>
            </a:extLst>
          </p:cNvPr>
          <p:cNvSpPr/>
          <p:nvPr/>
        </p:nvSpPr>
        <p:spPr>
          <a:xfrm>
            <a:off x="4534410" y="59594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0E1567A-CDE1-4BB1-8FA9-46235D4C22DE}"/>
              </a:ext>
            </a:extLst>
          </p:cNvPr>
          <p:cNvSpPr/>
          <p:nvPr/>
        </p:nvSpPr>
        <p:spPr>
          <a:xfrm>
            <a:off x="4410202" y="57321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heap “budget” </a:t>
            </a:r>
          </a:p>
          <a:p>
            <a:pPr algn="ctr"/>
            <a:r>
              <a:rPr lang="en-US" sz="1200" dirty="0">
                <a:solidFill>
                  <a:schemeClr val="tx1"/>
                </a:solidFill>
              </a:rPr>
              <a:t>remaining</a:t>
            </a:r>
          </a:p>
        </p:txBody>
      </p:sp>
      <p:sp>
        <p:nvSpPr>
          <p:cNvPr id="58" name="Rectangle 57">
            <a:extLst>
              <a:ext uri="{FF2B5EF4-FFF2-40B4-BE49-F238E27FC236}">
                <a16:creationId xmlns:a16="http://schemas.microsoft.com/office/drawing/2014/main" id="{D61BCEE8-1048-499C-B0EF-2D06CC81F0C1}"/>
              </a:ext>
            </a:extLst>
          </p:cNvPr>
          <p:cNvSpPr/>
          <p:nvPr/>
        </p:nvSpPr>
        <p:spPr>
          <a:xfrm>
            <a:off x="2405139" y="6278933"/>
            <a:ext cx="2976367"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 (grow in chunks) -&gt; </a:t>
            </a:r>
          </a:p>
        </p:txBody>
      </p:sp>
      <p:sp>
        <p:nvSpPr>
          <p:cNvPr id="62" name="Rectangle 61">
            <a:extLst>
              <a:ext uri="{FF2B5EF4-FFF2-40B4-BE49-F238E27FC236}">
                <a16:creationId xmlns:a16="http://schemas.microsoft.com/office/drawing/2014/main" id="{A8BC2EC4-3CB2-4500-A24C-64543604905F}"/>
              </a:ext>
            </a:extLst>
          </p:cNvPr>
          <p:cNvSpPr/>
          <p:nvPr/>
        </p:nvSpPr>
        <p:spPr>
          <a:xfrm>
            <a:off x="3661157"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3</a:t>
            </a:r>
          </a:p>
        </p:txBody>
      </p:sp>
      <p:sp>
        <p:nvSpPr>
          <p:cNvPr id="64" name="Rectangle 63">
            <a:extLst>
              <a:ext uri="{FF2B5EF4-FFF2-40B4-BE49-F238E27FC236}">
                <a16:creationId xmlns:a16="http://schemas.microsoft.com/office/drawing/2014/main" id="{971B7020-8517-4ADC-AA40-71636AB8C7EE}"/>
              </a:ext>
            </a:extLst>
          </p:cNvPr>
          <p:cNvSpPr/>
          <p:nvPr/>
        </p:nvSpPr>
        <p:spPr>
          <a:xfrm>
            <a:off x="3044698"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2</a:t>
            </a:r>
          </a:p>
        </p:txBody>
      </p:sp>
      <p:sp>
        <p:nvSpPr>
          <p:cNvPr id="65" name="Rectangle 64">
            <a:extLst>
              <a:ext uri="{FF2B5EF4-FFF2-40B4-BE49-F238E27FC236}">
                <a16:creationId xmlns:a16="http://schemas.microsoft.com/office/drawing/2014/main" id="{91F63FD3-AC46-4406-AD66-8BFAF4CE14D6}"/>
              </a:ext>
            </a:extLst>
          </p:cNvPr>
          <p:cNvSpPr/>
          <p:nvPr/>
        </p:nvSpPr>
        <p:spPr>
          <a:xfrm>
            <a:off x="2428239"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1</a:t>
            </a:r>
          </a:p>
        </p:txBody>
      </p:sp>
      <p:cxnSp>
        <p:nvCxnSpPr>
          <p:cNvPr id="66" name="Straight Arrow Connector 65">
            <a:extLst>
              <a:ext uri="{FF2B5EF4-FFF2-40B4-BE49-F238E27FC236}">
                <a16:creationId xmlns:a16="http://schemas.microsoft.com/office/drawing/2014/main" id="{887EBF7F-469E-4AC0-B5EB-D120366F5608}"/>
              </a:ext>
            </a:extLst>
          </p:cNvPr>
          <p:cNvCxnSpPr>
            <a:cxnSpLocks/>
            <a:stCxn id="67" idx="2"/>
          </p:cNvCxnSpPr>
          <p:nvPr/>
        </p:nvCxnSpPr>
        <p:spPr>
          <a:xfrm>
            <a:off x="4410204" y="4042652"/>
            <a:ext cx="2193" cy="3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7AF8528-0E1C-4313-8612-999E2F5FEF11}"/>
              </a:ext>
            </a:extLst>
          </p:cNvPr>
          <p:cNvSpPr txBox="1"/>
          <p:nvPr/>
        </p:nvSpPr>
        <p:spPr>
          <a:xfrm>
            <a:off x="4079247" y="3725962"/>
            <a:ext cx="661912" cy="316690"/>
          </a:xfrm>
          <a:prstGeom prst="rect">
            <a:avLst/>
          </a:prstGeom>
          <a:noFill/>
        </p:spPr>
        <p:txBody>
          <a:bodyPr wrap="none" lIns="0" tIns="0" rIns="0" bIns="0" rtlCol="0">
            <a:spAutoFit/>
          </a:bodyPr>
          <a:lstStyle/>
          <a:p>
            <a:pPr algn="ctr">
              <a:lnSpc>
                <a:spcPts val="1200"/>
              </a:lnSpc>
            </a:pPr>
            <a:r>
              <a:rPr lang="en-US" sz="1400" dirty="0"/>
              <a:t>program </a:t>
            </a:r>
          </a:p>
          <a:p>
            <a:pPr algn="ctr">
              <a:lnSpc>
                <a:spcPts val="1200"/>
              </a:lnSpc>
            </a:pPr>
            <a:r>
              <a:rPr lang="en-US" sz="1400" dirty="0"/>
              <a:t>break</a:t>
            </a:r>
          </a:p>
        </p:txBody>
      </p:sp>
      <p:sp>
        <p:nvSpPr>
          <p:cNvPr id="68" name="Rectangle 67">
            <a:extLst>
              <a:ext uri="{FF2B5EF4-FFF2-40B4-BE49-F238E27FC236}">
                <a16:creationId xmlns:a16="http://schemas.microsoft.com/office/drawing/2014/main" id="{E6DE2F2D-DF57-4CD9-B086-516EEEF93832}"/>
              </a:ext>
            </a:extLst>
          </p:cNvPr>
          <p:cNvSpPr/>
          <p:nvPr/>
        </p:nvSpPr>
        <p:spPr>
          <a:xfrm>
            <a:off x="3603496"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3</a:t>
            </a:r>
          </a:p>
        </p:txBody>
      </p:sp>
      <p:sp>
        <p:nvSpPr>
          <p:cNvPr id="69" name="Rectangle 68">
            <a:extLst>
              <a:ext uri="{FF2B5EF4-FFF2-40B4-BE49-F238E27FC236}">
                <a16:creationId xmlns:a16="http://schemas.microsoft.com/office/drawing/2014/main" id="{0897AE81-2377-49EB-8184-DE7665C88226}"/>
              </a:ext>
            </a:extLst>
          </p:cNvPr>
          <p:cNvSpPr/>
          <p:nvPr/>
        </p:nvSpPr>
        <p:spPr>
          <a:xfrm>
            <a:off x="2987037"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2</a:t>
            </a:r>
          </a:p>
        </p:txBody>
      </p:sp>
      <p:sp>
        <p:nvSpPr>
          <p:cNvPr id="70" name="Rectangle 69">
            <a:extLst>
              <a:ext uri="{FF2B5EF4-FFF2-40B4-BE49-F238E27FC236}">
                <a16:creationId xmlns:a16="http://schemas.microsoft.com/office/drawing/2014/main" id="{7840AFB1-6085-4B3A-9B81-C682D2DE7F93}"/>
              </a:ext>
            </a:extLst>
          </p:cNvPr>
          <p:cNvSpPr/>
          <p:nvPr/>
        </p:nvSpPr>
        <p:spPr>
          <a:xfrm>
            <a:off x="2370578"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1</a:t>
            </a:r>
          </a:p>
        </p:txBody>
      </p:sp>
    </p:spTree>
    <p:extLst>
      <p:ext uri="{BB962C8B-B14F-4D97-AF65-F5344CB8AC3E}">
        <p14:creationId xmlns:p14="http://schemas.microsoft.com/office/powerpoint/2010/main" val="34252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animBg="1"/>
      <p:bldP spid="34" grpId="0" animBg="1"/>
      <p:bldP spid="36" grpId="0" animBg="1"/>
      <p:bldP spid="37" grpId="0" animBg="1"/>
      <p:bldP spid="38" grpId="0" animBg="1"/>
      <p:bldP spid="39" grpId="0" animBg="1"/>
      <p:bldP spid="40" grpId="0" animBg="1"/>
      <p:bldP spid="41" grpId="0" animBg="1"/>
      <p:bldP spid="43" grpId="0"/>
      <p:bldP spid="45" grpId="0"/>
      <p:bldP spid="56" grpId="0" animBg="1"/>
      <p:bldP spid="57" grpId="0"/>
      <p:bldP spid="58" grpId="0" animBg="1"/>
      <p:bldP spid="62"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24</a:t>
            </a:fld>
            <a:endParaRPr lang="en-US"/>
          </a:p>
        </p:txBody>
      </p:sp>
      <p:sp>
        <p:nvSpPr>
          <p:cNvPr id="79" name="TextBox 78">
            <a:extLst>
              <a:ext uri="{FF2B5EF4-FFF2-40B4-BE49-F238E27FC236}">
                <a16:creationId xmlns:a16="http://schemas.microsoft.com/office/drawing/2014/main" id="{3D628495-435D-42A1-B48B-CD39602CCBA0}"/>
              </a:ext>
            </a:extLst>
          </p:cNvPr>
          <p:cNvSpPr txBox="1"/>
          <p:nvPr/>
        </p:nvSpPr>
        <p:spPr>
          <a:xfrm>
            <a:off x="2399085" y="2305616"/>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Obj * res =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cxnSp>
        <p:nvCxnSpPr>
          <p:cNvPr id="4" name="Straight Connector 3">
            <a:extLst>
              <a:ext uri="{FF2B5EF4-FFF2-40B4-BE49-F238E27FC236}">
                <a16:creationId xmlns:a16="http://schemas.microsoft.com/office/drawing/2014/main" id="{907C8B37-26CC-4F14-BB56-63780259C480}"/>
              </a:ext>
            </a:extLst>
          </p:cNvPr>
          <p:cNvCxnSpPr>
            <a:cxnSpLocks/>
          </p:cNvCxnSpPr>
          <p:nvPr/>
        </p:nvCxnSpPr>
        <p:spPr>
          <a:xfrm>
            <a:off x="2678319" y="3729880"/>
            <a:ext cx="1233919"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26C3512-28C2-444C-ABD5-F155B5A7E87F}"/>
              </a:ext>
            </a:extLst>
          </p:cNvPr>
          <p:cNvSpPr txBox="1"/>
          <p:nvPr/>
        </p:nvSpPr>
        <p:spPr>
          <a:xfrm>
            <a:off x="6636170" y="2305616"/>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3" name="Arrow: Right 2">
            <a:extLst>
              <a:ext uri="{FF2B5EF4-FFF2-40B4-BE49-F238E27FC236}">
                <a16:creationId xmlns:a16="http://schemas.microsoft.com/office/drawing/2014/main" id="{4576F26B-B4E1-47C8-9997-200311196750}"/>
              </a:ext>
            </a:extLst>
          </p:cNvPr>
          <p:cNvSpPr/>
          <p:nvPr/>
        </p:nvSpPr>
        <p:spPr>
          <a:xfrm>
            <a:off x="5581309" y="2907377"/>
            <a:ext cx="804891" cy="684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2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a:p>
            <a:pPr marL="0" indent="0">
              <a:buNone/>
            </a:pPr>
            <a:r>
              <a:rPr lang="en-US" b="1" dirty="0"/>
              <a:t>Whose job is it?</a:t>
            </a:r>
            <a:endParaRPr lang="en-US" dirty="0"/>
          </a:p>
          <a:p>
            <a:r>
              <a:rPr lang="en-US" dirty="0"/>
              <a:t>Simplest approach: rely on the programmer</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25</a:t>
            </a:fld>
            <a:endParaRPr lang="en-US"/>
          </a:p>
        </p:txBody>
      </p:sp>
      <p:pic>
        <p:nvPicPr>
          <p:cNvPr id="9220" name="Picture 4" descr="Everyone's Responsibility Sign J4456 - by SafetySign.com">
            <a:extLst>
              <a:ext uri="{FF2B5EF4-FFF2-40B4-BE49-F238E27FC236}">
                <a16:creationId xmlns:a16="http://schemas.microsoft.com/office/drawing/2014/main" id="{EBF5B914-CF53-47E2-963B-07B72D47E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483" y="3409833"/>
            <a:ext cx="2141034" cy="295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99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a:p>
            <a:pPr marL="0" indent="0">
              <a:buNone/>
            </a:pPr>
            <a:r>
              <a:rPr lang="en-US" b="1" dirty="0"/>
              <a:t>Whose job is it?</a:t>
            </a:r>
            <a:endParaRPr lang="en-US" dirty="0"/>
          </a:p>
          <a:p>
            <a:r>
              <a:rPr lang="en-US" dirty="0"/>
              <a:t>Simplest approach: rely on the programmer</a:t>
            </a:r>
          </a:p>
          <a:p>
            <a:pPr lvl="1"/>
            <a:r>
              <a:rPr lang="en-US" dirty="0"/>
              <a:t>The C/C++ way</a:t>
            </a:r>
          </a:p>
          <a:p>
            <a:pPr lvl="1"/>
            <a:r>
              <a:rPr lang="en-US" dirty="0"/>
              <a:t>Still some complexity in managing the heap</a:t>
            </a:r>
          </a:p>
          <a:p>
            <a:pPr lvl="2"/>
            <a:r>
              <a:rPr lang="en-US" dirty="0"/>
              <a:t>Heap compaction</a:t>
            </a:r>
          </a:p>
          <a:p>
            <a:r>
              <a:rPr lang="en-US" dirty="0"/>
              <a:t>“Modern” approach: free heap space automatically</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26</a:t>
            </a:fld>
            <a:endParaRPr lang="en-US"/>
          </a:p>
        </p:txBody>
      </p:sp>
    </p:spTree>
    <p:extLst>
      <p:ext uri="{BB962C8B-B14F-4D97-AF65-F5344CB8AC3E}">
        <p14:creationId xmlns:p14="http://schemas.microsoft.com/office/powerpoint/2010/main" val="5419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Management Terminology </a:t>
            </a: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r>
              <a:rPr lang="en-US" b="1" dirty="0"/>
              <a:t>Cells:</a:t>
            </a:r>
            <a:r>
              <a:rPr lang="en-US" dirty="0"/>
              <a:t> data items on the heap</a:t>
            </a:r>
          </a:p>
          <a:p>
            <a:pPr lvl="1"/>
            <a:r>
              <a:rPr lang="en-US" dirty="0"/>
              <a:t>Cells are pointed to by other cells, or by registers, stack pointers, global variables</a:t>
            </a:r>
          </a:p>
          <a:p>
            <a:r>
              <a:rPr lang="en-US" b="1" dirty="0"/>
              <a:t>Roots:</a:t>
            </a:r>
            <a:r>
              <a:rPr lang="en-US" dirty="0"/>
              <a:t> registers, stack pointers, global variables</a:t>
            </a:r>
          </a:p>
          <a:p>
            <a:r>
              <a:rPr lang="en-US" dirty="0"/>
              <a:t>A cell is </a:t>
            </a:r>
            <a:r>
              <a:rPr lang="en-US" b="1" dirty="0"/>
              <a:t>live</a:t>
            </a:r>
            <a:r>
              <a:rPr lang="en-US" dirty="0"/>
              <a:t> if it pointed to by a root or another live cell</a:t>
            </a:r>
          </a:p>
          <a:p>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27</a:t>
            </a:fld>
            <a:endParaRPr lang="en-US"/>
          </a:p>
        </p:txBody>
      </p:sp>
    </p:spTree>
    <p:extLst>
      <p:ext uri="{BB962C8B-B14F-4D97-AF65-F5344CB8AC3E}">
        <p14:creationId xmlns:p14="http://schemas.microsoft.com/office/powerpoint/2010/main" val="408055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 Overview</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1788266" y="1479938"/>
            <a:ext cx="4687062" cy="4351338"/>
          </a:xfrm>
        </p:spPr>
        <p:txBody>
          <a:bodyPr/>
          <a:lstStyle/>
          <a:p>
            <a:r>
              <a:rPr lang="en-US" b="1" dirty="0"/>
              <a:t>Garbage: </a:t>
            </a:r>
            <a:r>
              <a:rPr lang="en-US" dirty="0"/>
              <a:t>A memory block that cannot be (validly) accessed by the program</a:t>
            </a:r>
          </a:p>
          <a:p>
            <a:pPr lvl="1"/>
            <a:r>
              <a:rPr lang="en-US" dirty="0"/>
              <a:t>Obviously: a cell that is no longer live</a:t>
            </a:r>
          </a:p>
          <a:p>
            <a:pPr lvl="1"/>
            <a:r>
              <a:rPr lang="en-US" dirty="0"/>
              <a:t>Less Obviously: An explicitly deallocated cell still pointed-to</a:t>
            </a:r>
          </a:p>
          <a:p>
            <a:r>
              <a:rPr lang="en-US" b="1" dirty="0"/>
              <a:t>Garbage collection: </a:t>
            </a:r>
            <a:r>
              <a:rPr lang="en-US" dirty="0"/>
              <a:t>Automatically reclaiming garbage for use in future allocation</a:t>
            </a:r>
            <a:endParaRPr lang="en-US" b="1" dirty="0"/>
          </a:p>
          <a:p>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28</a:t>
            </a:fld>
            <a:endParaRPr lang="en-US"/>
          </a:p>
        </p:txBody>
      </p:sp>
      <p:pic>
        <p:nvPicPr>
          <p:cNvPr id="5" name="Picture 2" descr="Image result for garbage truck">
            <a:extLst>
              <a:ext uri="{FF2B5EF4-FFF2-40B4-BE49-F238E27FC236}">
                <a16:creationId xmlns:a16="http://schemas.microsoft.com/office/drawing/2014/main" id="{1365ECB4-04DC-4421-8A3F-F9AD70A4C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12" y="2089836"/>
            <a:ext cx="40481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 Considerations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 Overview</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Because it’s automatic it can be unpredictable</a:t>
            </a:r>
          </a:p>
          <a:p>
            <a:pPr lvl="1"/>
            <a:r>
              <a:rPr lang="en-US" dirty="0"/>
              <a:t>It better not be too disruptive to performance</a:t>
            </a:r>
          </a:p>
          <a:p>
            <a:pPr lvl="1"/>
            <a:r>
              <a:rPr lang="en-US" dirty="0"/>
              <a:t>It better be correct</a:t>
            </a:r>
          </a:p>
          <a:p>
            <a:pPr lvl="2"/>
            <a:r>
              <a:rPr lang="en-US" dirty="0"/>
              <a:t>Don’t deallocate live cells / minimize memory leaks</a:t>
            </a:r>
          </a:p>
          <a:p>
            <a:pPr lvl="1"/>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29</a:t>
            </a:fld>
            <a:endParaRPr lang="en-US"/>
          </a:p>
        </p:txBody>
      </p:sp>
    </p:spTree>
    <p:extLst>
      <p:ext uri="{BB962C8B-B14F-4D97-AF65-F5344CB8AC3E}">
        <p14:creationId xmlns:p14="http://schemas.microsoft.com/office/powerpoint/2010/main" val="18731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Announcements</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Administrivia</a:t>
            </a:r>
            <a:endParaRPr lang="en-US" sz="5000" dirty="0">
              <a:ln w="12700">
                <a:solidFill>
                  <a:schemeClr val="tx1"/>
                </a:solidFill>
              </a:ln>
              <a:solidFill>
                <a:schemeClr val="bg1">
                  <a:lumMod val="85000"/>
                </a:schemeClr>
              </a:solidFill>
            </a:endParaRPr>
          </a:p>
        </p:txBody>
      </p:sp>
      <p:sp>
        <p:nvSpPr>
          <p:cNvPr id="3" name="Content Placeholder 2">
            <a:extLst>
              <a:ext uri="{FF2B5EF4-FFF2-40B4-BE49-F238E27FC236}">
                <a16:creationId xmlns:a16="http://schemas.microsoft.com/office/drawing/2014/main" id="{1C8AA55D-B631-0ACD-6E2E-EDCA1AB4284E}"/>
              </a:ext>
            </a:extLst>
          </p:cNvPr>
          <p:cNvSpPr>
            <a:spLocks noGrp="1"/>
          </p:cNvSpPr>
          <p:nvPr>
            <p:ph idx="1"/>
          </p:nvPr>
        </p:nvSpPr>
        <p:spPr/>
        <p:txBody>
          <a:bodyPr/>
          <a:lstStyle/>
          <a:p>
            <a:pPr marL="0" indent="0">
              <a:buNone/>
            </a:pPr>
            <a:r>
              <a:rPr lang="en-US" b="1" dirty="0"/>
              <a:t>Quiz 3 Friday</a:t>
            </a:r>
          </a:p>
          <a:p>
            <a:r>
              <a:rPr lang="en-US" dirty="0"/>
              <a:t>Review session TOMORROW at 7:00 (room TBA </a:t>
            </a:r>
            <a:r>
              <a:rPr lang="en-US" dirty="0">
                <a:sym typeface="Wingdings" panose="05000000000000000000" pitchFamily="2" charset="2"/>
              </a:rPr>
              <a:t> </a:t>
            </a:r>
            <a:r>
              <a:rPr lang="en-US" dirty="0"/>
              <a:t>)</a:t>
            </a:r>
          </a:p>
          <a:p>
            <a:pPr marL="0" indent="0">
              <a:buNone/>
            </a:pPr>
            <a:r>
              <a:rPr lang="en-US" dirty="0"/>
              <a:t> </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a:t>
            </a:fld>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E59B5DB-E161-311C-9B92-98BCF40C30F3}"/>
                  </a:ext>
                </a:extLst>
              </p14:cNvPr>
              <p14:cNvContentPartPr/>
              <p14:nvPr/>
            </p14:nvContentPartPr>
            <p14:xfrm>
              <a:off x="4679640" y="3068280"/>
              <a:ext cx="7045200" cy="3454200"/>
            </p14:xfrm>
          </p:contentPart>
        </mc:Choice>
        <mc:Fallback>
          <p:pic>
            <p:nvPicPr>
              <p:cNvPr id="2" name="Ink 1">
                <a:extLst>
                  <a:ext uri="{FF2B5EF4-FFF2-40B4-BE49-F238E27FC236}">
                    <a16:creationId xmlns:a16="http://schemas.microsoft.com/office/drawing/2014/main" id="{2E59B5DB-E161-311C-9B92-98BCF40C30F3}"/>
                  </a:ext>
                </a:extLst>
              </p:cNvPr>
              <p:cNvPicPr/>
              <p:nvPr/>
            </p:nvPicPr>
            <p:blipFill>
              <a:blip r:embed="rId4"/>
              <a:stretch>
                <a:fillRect/>
              </a:stretch>
            </p:blipFill>
            <p:spPr>
              <a:xfrm>
                <a:off x="4670280" y="3058920"/>
                <a:ext cx="7063920" cy="3472920"/>
              </a:xfrm>
              <a:prstGeom prst="rect">
                <a:avLst/>
              </a:prstGeom>
            </p:spPr>
          </p:pic>
        </mc:Fallback>
      </mc:AlternateContent>
    </p:spTree>
    <p:extLst>
      <p:ext uri="{BB962C8B-B14F-4D97-AF65-F5344CB8AC3E}">
        <p14:creationId xmlns:p14="http://schemas.microsoft.com/office/powerpoint/2010/main" val="333753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 Real-Time Issue</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362507"/>
            <a:ext cx="7886700" cy="1751400"/>
          </a:xfrm>
        </p:spPr>
        <p:txBody>
          <a:bodyPr/>
          <a:lstStyle/>
          <a:p>
            <a:pPr marL="0" indent="0">
              <a:buNone/>
            </a:pPr>
            <a:r>
              <a:rPr lang="en-US" b="1" dirty="0"/>
              <a:t>Because it’s automatic it can be unpredictable</a:t>
            </a:r>
          </a:p>
          <a:p>
            <a:r>
              <a:rPr lang="en-US" dirty="0"/>
              <a:t>When is the garbage collector kick in?</a:t>
            </a:r>
          </a:p>
          <a:p>
            <a:r>
              <a:rPr lang="en-US" dirty="0"/>
              <a:t>How long will it take to run?</a:t>
            </a:r>
          </a:p>
          <a:p>
            <a:pPr lvl="1"/>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30</a:t>
            </a:fld>
            <a:endParaRPr lang="en-US"/>
          </a:p>
        </p:txBody>
      </p:sp>
      <p:sp>
        <p:nvSpPr>
          <p:cNvPr id="6" name="TextBox 5">
            <a:extLst>
              <a:ext uri="{FF2B5EF4-FFF2-40B4-BE49-F238E27FC236}">
                <a16:creationId xmlns:a16="http://schemas.microsoft.com/office/drawing/2014/main" id="{E18F95A1-313C-4FB4-B8E5-AC4214759D00}"/>
              </a:ext>
            </a:extLst>
          </p:cNvPr>
          <p:cNvSpPr txBox="1"/>
          <p:nvPr/>
        </p:nvSpPr>
        <p:spPr>
          <a:xfrm>
            <a:off x="2241550" y="3519254"/>
            <a:ext cx="7353300" cy="2585323"/>
          </a:xfrm>
          <a:prstGeom prst="rect">
            <a:avLst/>
          </a:prstGeom>
          <a:noFill/>
        </p:spPr>
        <p:txBody>
          <a:bodyPr wrap="square" rtlCol="0">
            <a:spAutoFit/>
          </a:bodyPr>
          <a:lstStyle/>
          <a:p>
            <a:r>
              <a:rPr lang="en-US" dirty="0"/>
              <a:t>The software product may contain support for programs written in Java. Java technology is not fault tolerant and is not designed, manufactured, or intended for use or resale as on-line control equipment in hazardous environments requiring fail-safe performance, such as in the operation of nuclear facilities, aircraft navigation or communication systems, air traffic control, direct life support machines, or weapon systems, in which the failure of Java technology could lead directly to death, personal injury, or severe physical or environmental damage.</a:t>
            </a:r>
          </a:p>
          <a:p>
            <a:pPr algn="r"/>
            <a:r>
              <a:rPr lang="en-US" dirty="0"/>
              <a:t>- From the Windows EULA</a:t>
            </a:r>
          </a:p>
        </p:txBody>
      </p:sp>
      <p:cxnSp>
        <p:nvCxnSpPr>
          <p:cNvPr id="4" name="Straight Connector 3">
            <a:extLst>
              <a:ext uri="{FF2B5EF4-FFF2-40B4-BE49-F238E27FC236}">
                <a16:creationId xmlns:a16="http://schemas.microsoft.com/office/drawing/2014/main" id="{B79BDAA9-5A18-44B0-A904-3875B588935C}"/>
              </a:ext>
            </a:extLst>
          </p:cNvPr>
          <p:cNvCxnSpPr/>
          <p:nvPr/>
        </p:nvCxnSpPr>
        <p:spPr>
          <a:xfrm>
            <a:off x="5829300" y="4116616"/>
            <a:ext cx="29654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967703B-B583-4AC6-A769-1A47BF80A0C8}"/>
              </a:ext>
            </a:extLst>
          </p:cNvPr>
          <p:cNvCxnSpPr>
            <a:cxnSpLocks/>
          </p:cNvCxnSpPr>
          <p:nvPr/>
        </p:nvCxnSpPr>
        <p:spPr>
          <a:xfrm>
            <a:off x="2336800" y="4396016"/>
            <a:ext cx="15367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6FB24194-9CDF-4F85-B168-11F02C7D9806}"/>
              </a:ext>
            </a:extLst>
          </p:cNvPr>
          <p:cNvCxnSpPr>
            <a:cxnSpLocks/>
          </p:cNvCxnSpPr>
          <p:nvPr/>
        </p:nvCxnSpPr>
        <p:spPr>
          <a:xfrm>
            <a:off x="7702550" y="5215166"/>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3348666-591F-42C6-93CF-E6141D2E47C3}"/>
              </a:ext>
            </a:extLst>
          </p:cNvPr>
          <p:cNvCxnSpPr>
            <a:cxnSpLocks/>
          </p:cNvCxnSpPr>
          <p:nvPr/>
        </p:nvCxnSpPr>
        <p:spPr>
          <a:xfrm>
            <a:off x="2336800" y="5494566"/>
            <a:ext cx="4292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92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Today’s Outline</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2152650" y="1699469"/>
            <a:ext cx="7886700" cy="4796992"/>
          </a:xfrm>
        </p:spPr>
        <p:txBody>
          <a:bodyPr>
            <a:normAutofit/>
          </a:bodyPr>
          <a:lstStyle/>
          <a:p>
            <a:pPr marL="0" indent="0">
              <a:buNone/>
            </a:pPr>
            <a:r>
              <a:rPr lang="en-US" b="1" dirty="0"/>
              <a:t>Heap Memory</a:t>
            </a:r>
          </a:p>
          <a:p>
            <a:r>
              <a:rPr lang="en-US" dirty="0"/>
              <a:t>Using the heap</a:t>
            </a:r>
          </a:p>
          <a:p>
            <a:r>
              <a:rPr lang="en-US" dirty="0"/>
              <a:t>OS interface</a:t>
            </a:r>
          </a:p>
          <a:p>
            <a:pPr marL="0" indent="0">
              <a:buNone/>
            </a:pPr>
            <a:r>
              <a:rPr lang="en-US" b="1" dirty="0"/>
              <a:t>Garbage collection</a:t>
            </a:r>
          </a:p>
          <a:p>
            <a:r>
              <a:rPr lang="en-US" dirty="0"/>
              <a:t>Reference Counting</a:t>
            </a:r>
          </a:p>
          <a:p>
            <a:r>
              <a:rPr lang="en-US" dirty="0"/>
              <a:t>Mark and Sweep</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31</a:t>
            </a:fld>
            <a:endParaRPr lang="en-US"/>
          </a:p>
        </p:txBody>
      </p:sp>
      <p:sp>
        <p:nvSpPr>
          <p:cNvPr id="8" name="TextBox 7">
            <a:extLst>
              <a:ext uri="{FF2B5EF4-FFF2-40B4-BE49-F238E27FC236}">
                <a16:creationId xmlns:a16="http://schemas.microsoft.com/office/drawing/2014/main" id="{D0708A8A-2A0F-414E-AC77-13BDDAF5EC47}"/>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11" name="Picture 10">
            <a:extLst>
              <a:ext uri="{FF2B5EF4-FFF2-40B4-BE49-F238E27FC236}">
                <a16:creationId xmlns:a16="http://schemas.microsoft.com/office/drawing/2014/main" id="{D8DCCB97-4DC2-4104-8DC1-9CB4BD459EAA}"/>
              </a:ext>
            </a:extLst>
          </p:cNvPr>
          <p:cNvPicPr>
            <a:picLocks noChangeAspect="1"/>
          </p:cNvPicPr>
          <p:nvPr/>
        </p:nvPicPr>
        <p:blipFill>
          <a:blip r:embed="rId3"/>
          <a:stretch>
            <a:fillRect/>
          </a:stretch>
        </p:blipFill>
        <p:spPr>
          <a:xfrm>
            <a:off x="7258975" y="3972139"/>
            <a:ext cx="3119372" cy="1831316"/>
          </a:xfrm>
          <a:prstGeom prst="rect">
            <a:avLst/>
          </a:prstGeom>
        </p:spPr>
      </p:pic>
      <p:sp>
        <p:nvSpPr>
          <p:cNvPr id="2" name="Rectangle: Rounded Corners 1">
            <a:extLst>
              <a:ext uri="{FF2B5EF4-FFF2-40B4-BE49-F238E27FC236}">
                <a16:creationId xmlns:a16="http://schemas.microsoft.com/office/drawing/2014/main" id="{E2DD2EC8-452A-44B7-99A3-F016031ECC23}"/>
              </a:ext>
            </a:extLst>
          </p:cNvPr>
          <p:cNvSpPr/>
          <p:nvPr/>
        </p:nvSpPr>
        <p:spPr>
          <a:xfrm>
            <a:off x="2152650" y="3733410"/>
            <a:ext cx="3269582" cy="50876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7C0F960-8542-4E0A-B164-0487BCA521AF}"/>
              </a:ext>
            </a:extLst>
          </p:cNvPr>
          <p:cNvSpPr/>
          <p:nvPr/>
        </p:nvSpPr>
        <p:spPr>
          <a:xfrm>
            <a:off x="1813654" y="3337806"/>
            <a:ext cx="338997" cy="22835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200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Naïve Reference Counting</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a:xfrm>
            <a:off x="1810533" y="1825625"/>
            <a:ext cx="3618525" cy="4351338"/>
          </a:xfrm>
        </p:spPr>
        <p:txBody>
          <a:bodyPr>
            <a:normAutofit lnSpcReduction="10000"/>
          </a:bodyPr>
          <a:lstStyle/>
          <a:p>
            <a:pPr marL="0" indent="0">
              <a:buNone/>
            </a:pPr>
            <a:r>
              <a:rPr lang="en-US" sz="2600" b="1" dirty="0"/>
              <a:t>Associate a count with each Heap cell</a:t>
            </a:r>
          </a:p>
          <a:p>
            <a:r>
              <a:rPr lang="en-US" sz="2400" dirty="0"/>
              <a:t>When a pointer is assigned to the cell, increment count</a:t>
            </a:r>
          </a:p>
          <a:p>
            <a:r>
              <a:rPr lang="en-US" sz="2400" dirty="0"/>
              <a:t>When a pointer leaves scope (i.e. dies), decrement count</a:t>
            </a:r>
          </a:p>
          <a:p>
            <a:pPr marL="0" indent="0">
              <a:buNone/>
            </a:pPr>
            <a:r>
              <a:rPr lang="en-US" sz="2600" b="1" dirty="0"/>
              <a:t>Predictable, fairly fast</a:t>
            </a:r>
          </a:p>
          <a:p>
            <a:r>
              <a:rPr lang="en-US" sz="2600" dirty="0"/>
              <a:t>Used by C++ smart pointers / Python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32</a:t>
            </a:fld>
            <a:endParaRPr lang="en-US"/>
          </a:p>
        </p:txBody>
      </p:sp>
      <p:sp>
        <p:nvSpPr>
          <p:cNvPr id="5" name="Rectangle 4">
            <a:extLst>
              <a:ext uri="{FF2B5EF4-FFF2-40B4-BE49-F238E27FC236}">
                <a16:creationId xmlns:a16="http://schemas.microsoft.com/office/drawing/2014/main" id="{7D92DD9F-7867-49D0-B7E1-2DCA0FC54E8A}"/>
              </a:ext>
            </a:extLst>
          </p:cNvPr>
          <p:cNvSpPr/>
          <p:nvPr/>
        </p:nvSpPr>
        <p:spPr>
          <a:xfrm>
            <a:off x="8918456" y="3229760"/>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8352EF5-810B-4700-8F7C-30539EC671DA}"/>
              </a:ext>
            </a:extLst>
          </p:cNvPr>
          <p:cNvSpPr/>
          <p:nvPr/>
        </p:nvSpPr>
        <p:spPr>
          <a:xfrm>
            <a:off x="9310767" y="3229760"/>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B503C90-EB2D-4A47-A4E5-B0E4EF4CC664}"/>
              </a:ext>
            </a:extLst>
          </p:cNvPr>
          <p:cNvSpPr/>
          <p:nvPr/>
        </p:nvSpPr>
        <p:spPr>
          <a:xfrm>
            <a:off x="10191939" y="386679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97B0DF3-8841-4E77-A814-B5A24E0F3C8B}"/>
              </a:ext>
            </a:extLst>
          </p:cNvPr>
          <p:cNvSpPr/>
          <p:nvPr/>
        </p:nvSpPr>
        <p:spPr>
          <a:xfrm>
            <a:off x="6221653" y="2491629"/>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BBF4A4DA-608F-498B-9870-4A542BE358F4}"/>
              </a:ext>
            </a:extLst>
          </p:cNvPr>
          <p:cNvSpPr/>
          <p:nvPr/>
        </p:nvSpPr>
        <p:spPr>
          <a:xfrm>
            <a:off x="6296901" y="257487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564249-686D-4140-8F76-F9CF45416EF6}"/>
              </a:ext>
            </a:extLst>
          </p:cNvPr>
          <p:cNvSpPr/>
          <p:nvPr/>
        </p:nvSpPr>
        <p:spPr>
          <a:xfrm>
            <a:off x="6221653" y="277814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C95E54D5-98A2-42CF-8A57-683C36042EFF}"/>
              </a:ext>
            </a:extLst>
          </p:cNvPr>
          <p:cNvSpPr/>
          <p:nvPr/>
        </p:nvSpPr>
        <p:spPr>
          <a:xfrm>
            <a:off x="6296901" y="2861389"/>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3B94E6-16A5-490B-A428-3BE817534F54}"/>
              </a:ext>
            </a:extLst>
          </p:cNvPr>
          <p:cNvSpPr/>
          <p:nvPr/>
        </p:nvSpPr>
        <p:spPr>
          <a:xfrm>
            <a:off x="6221653" y="3064653"/>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0F757A07-EAF4-44BB-8F52-C64D789FA9D9}"/>
              </a:ext>
            </a:extLst>
          </p:cNvPr>
          <p:cNvSpPr/>
          <p:nvPr/>
        </p:nvSpPr>
        <p:spPr>
          <a:xfrm>
            <a:off x="6296901" y="314790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232A86-D969-48E9-86EE-C6E79C416968}"/>
              </a:ext>
            </a:extLst>
          </p:cNvPr>
          <p:cNvSpPr/>
          <p:nvPr/>
        </p:nvSpPr>
        <p:spPr>
          <a:xfrm>
            <a:off x="6959269" y="243486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210B4F96-F50C-4034-9B2B-E476B9AA8C37}"/>
              </a:ext>
            </a:extLst>
          </p:cNvPr>
          <p:cNvSpPr/>
          <p:nvPr/>
        </p:nvSpPr>
        <p:spPr>
          <a:xfrm>
            <a:off x="7233589" y="2434861"/>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A4A6C019-0DCD-4F63-94F9-B0CD1BE2C5B6}"/>
              </a:ext>
            </a:extLst>
          </p:cNvPr>
          <p:cNvSpPr/>
          <p:nvPr/>
        </p:nvSpPr>
        <p:spPr>
          <a:xfrm>
            <a:off x="7874717" y="2434861"/>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0E8F846E-77B5-46FC-B243-3BB0B8D51D64}"/>
              </a:ext>
            </a:extLst>
          </p:cNvPr>
          <p:cNvSpPr/>
          <p:nvPr/>
        </p:nvSpPr>
        <p:spPr>
          <a:xfrm>
            <a:off x="8644136" y="3229760"/>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20" name="Oval 19">
            <a:extLst>
              <a:ext uri="{FF2B5EF4-FFF2-40B4-BE49-F238E27FC236}">
                <a16:creationId xmlns:a16="http://schemas.microsoft.com/office/drawing/2014/main" id="{30A044CA-5163-48DD-ABDA-3286A87BFDAD}"/>
              </a:ext>
            </a:extLst>
          </p:cNvPr>
          <p:cNvSpPr/>
          <p:nvPr/>
        </p:nvSpPr>
        <p:spPr>
          <a:xfrm>
            <a:off x="9379990" y="3316056"/>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05F2C31-0CB5-4832-9FC4-D7F4BDBD844D}"/>
              </a:ext>
            </a:extLst>
          </p:cNvPr>
          <p:cNvSpPr/>
          <p:nvPr/>
        </p:nvSpPr>
        <p:spPr>
          <a:xfrm>
            <a:off x="7985602" y="2570878"/>
            <a:ext cx="904959" cy="658883"/>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383846"/>
              <a:gd name="connsiteY0" fmla="*/ 0 h 780288"/>
              <a:gd name="connsiteX1" fmla="*/ 182880 w 3383846"/>
              <a:gd name="connsiteY1" fmla="*/ 396240 h 780288"/>
              <a:gd name="connsiteX2" fmla="*/ 1078992 w 3383846"/>
              <a:gd name="connsiteY2" fmla="*/ 463296 h 780288"/>
              <a:gd name="connsiteX3" fmla="*/ 3381496 w 3383846"/>
              <a:gd name="connsiteY3" fmla="*/ 780288 h 780288"/>
              <a:gd name="connsiteX0" fmla="*/ 0 w 3383846"/>
              <a:gd name="connsiteY0" fmla="*/ 0 h 780288"/>
              <a:gd name="connsiteX1" fmla="*/ 1078992 w 3383846"/>
              <a:gd name="connsiteY1" fmla="*/ 463296 h 780288"/>
              <a:gd name="connsiteX2" fmla="*/ 3381496 w 3383846"/>
              <a:gd name="connsiteY2" fmla="*/ 780288 h 780288"/>
              <a:gd name="connsiteX0" fmla="*/ 0 w 3381495"/>
              <a:gd name="connsiteY0" fmla="*/ 0 h 780288"/>
              <a:gd name="connsiteX1" fmla="*/ 3381496 w 3381495"/>
              <a:gd name="connsiteY1" fmla="*/ 780288 h 780288"/>
              <a:gd name="connsiteX0" fmla="*/ 137470 w 3518965"/>
              <a:gd name="connsiteY0" fmla="*/ 0 h 780288"/>
              <a:gd name="connsiteX1" fmla="*/ 3518966 w 3518965"/>
              <a:gd name="connsiteY1" fmla="*/ 780288 h 780288"/>
              <a:gd name="connsiteX0" fmla="*/ 117046 w 3498541"/>
              <a:gd name="connsiteY0" fmla="*/ 0 h 780288"/>
              <a:gd name="connsiteX1" fmla="*/ 3498542 w 3498541"/>
              <a:gd name="connsiteY1" fmla="*/ 780288 h 780288"/>
            </a:gdLst>
            <a:ahLst/>
            <a:cxnLst>
              <a:cxn ang="0">
                <a:pos x="connsiteX0" y="connsiteY0"/>
              </a:cxn>
              <a:cxn ang="0">
                <a:pos x="connsiteX1" y="connsiteY1"/>
              </a:cxn>
            </a:cxnLst>
            <a:rect l="l" t="t" r="r" b="b"/>
            <a:pathLst>
              <a:path w="3498541" h="780288">
                <a:moveTo>
                  <a:pt x="117046" y="0"/>
                </a:moveTo>
                <a:cubicBezTo>
                  <a:pt x="-703668" y="606325"/>
                  <a:pt x="3044719" y="225529"/>
                  <a:pt x="3498542" y="7802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EE28FB-1C7A-47CE-AF5D-9CF0DF13E911}"/>
              </a:ext>
            </a:extLst>
          </p:cNvPr>
          <p:cNvSpPr/>
          <p:nvPr/>
        </p:nvSpPr>
        <p:spPr>
          <a:xfrm>
            <a:off x="9276491" y="3866792"/>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23" name="Rectangle 22">
            <a:extLst>
              <a:ext uri="{FF2B5EF4-FFF2-40B4-BE49-F238E27FC236}">
                <a16:creationId xmlns:a16="http://schemas.microsoft.com/office/drawing/2014/main" id="{F51E486E-411A-4FAA-924E-735BB2065383}"/>
              </a:ext>
            </a:extLst>
          </p:cNvPr>
          <p:cNvSpPr/>
          <p:nvPr/>
        </p:nvSpPr>
        <p:spPr>
          <a:xfrm>
            <a:off x="9550811" y="386679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6B2D95A1-58DD-465B-9F23-268EDCCE4118}"/>
              </a:ext>
            </a:extLst>
          </p:cNvPr>
          <p:cNvSpPr/>
          <p:nvPr/>
        </p:nvSpPr>
        <p:spPr>
          <a:xfrm>
            <a:off x="10261161" y="395308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8524A5-4D5B-455A-B2E0-5F6133740FA8}"/>
              </a:ext>
            </a:extLst>
          </p:cNvPr>
          <p:cNvSpPr/>
          <p:nvPr/>
        </p:nvSpPr>
        <p:spPr>
          <a:xfrm>
            <a:off x="7942821" y="252115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94F638B-4CF5-469D-A785-F1B691F4419C}"/>
              </a:ext>
            </a:extLst>
          </p:cNvPr>
          <p:cNvSpPr/>
          <p:nvPr/>
        </p:nvSpPr>
        <p:spPr>
          <a:xfrm>
            <a:off x="6369956" y="2079013"/>
            <a:ext cx="863634" cy="57106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Lst>
            <a:ahLst/>
            <a:cxnLst>
              <a:cxn ang="0">
                <a:pos x="connsiteX0" y="connsiteY0"/>
              </a:cxn>
              <a:cxn ang="0">
                <a:pos x="connsiteX1" y="connsiteY1"/>
              </a:cxn>
              <a:cxn ang="0">
                <a:pos x="connsiteX2" y="connsiteY2"/>
              </a:cxn>
            </a:cxnLst>
            <a:rect l="l" t="t" r="r" b="b"/>
            <a:pathLst>
              <a:path w="1268350" h="571069">
                <a:moveTo>
                  <a:pt x="0" y="546727"/>
                </a:moveTo>
                <a:cubicBezTo>
                  <a:pt x="1524" y="706239"/>
                  <a:pt x="617416" y="30599"/>
                  <a:pt x="828669" y="4183"/>
                </a:cubicBezTo>
                <a:cubicBezTo>
                  <a:pt x="1039922" y="-22233"/>
                  <a:pt x="1284459" y="73017"/>
                  <a:pt x="1267517" y="38823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B2C0E01-9A04-4362-872F-AE4E9D53AE50}"/>
              </a:ext>
            </a:extLst>
          </p:cNvPr>
          <p:cNvSpPr/>
          <p:nvPr/>
        </p:nvSpPr>
        <p:spPr>
          <a:xfrm flipH="1">
            <a:off x="9327548" y="3376047"/>
            <a:ext cx="219092" cy="528067"/>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Lst>
            <a:ahLst/>
            <a:cxnLst>
              <a:cxn ang="0">
                <a:pos x="connsiteX0" y="connsiteY0"/>
              </a:cxn>
              <a:cxn ang="0">
                <a:pos x="connsiteX1" y="connsiteY1"/>
              </a:cxn>
            </a:cxnLst>
            <a:rect l="l" t="t" r="r" b="b"/>
            <a:pathLst>
              <a:path w="1731854" h="799114">
                <a:moveTo>
                  <a:pt x="770573" y="0"/>
                </a:moveTo>
                <a:cubicBezTo>
                  <a:pt x="3439212" y="489151"/>
                  <a:pt x="-333467" y="422921"/>
                  <a:pt x="24165" y="79911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476472C-91D9-4A97-9384-8D598F3B85BB}"/>
              </a:ext>
            </a:extLst>
          </p:cNvPr>
          <p:cNvSpPr/>
          <p:nvPr/>
        </p:nvSpPr>
        <p:spPr>
          <a:xfrm>
            <a:off x="8904264" y="3020608"/>
            <a:ext cx="1664211" cy="988925"/>
          </a:xfrm>
          <a:custGeom>
            <a:avLst/>
            <a:gdLst>
              <a:gd name="connsiteX0" fmla="*/ 1138238 w 1236198"/>
              <a:gd name="connsiteY0" fmla="*/ 481584 h 481584"/>
              <a:gd name="connsiteX1" fmla="*/ 1138238 w 1236198"/>
              <a:gd name="connsiteY1" fmla="*/ 134112 h 481584"/>
              <a:gd name="connsiteX2" fmla="*/ 120206 w 1236198"/>
              <a:gd name="connsiteY2" fmla="*/ 182880 h 481584"/>
              <a:gd name="connsiteX3" fmla="*/ 59246 w 1236198"/>
              <a:gd name="connsiteY3" fmla="*/ 0 h 481584"/>
              <a:gd name="connsiteX0" fmla="*/ 1141729 w 1239689"/>
              <a:gd name="connsiteY0" fmla="*/ 786384 h 786384"/>
              <a:gd name="connsiteX1" fmla="*/ 1141729 w 1239689"/>
              <a:gd name="connsiteY1" fmla="*/ 438912 h 786384"/>
              <a:gd name="connsiteX2" fmla="*/ 123697 w 1239689"/>
              <a:gd name="connsiteY2" fmla="*/ 487680 h 786384"/>
              <a:gd name="connsiteX3" fmla="*/ 56641 w 1239689"/>
              <a:gd name="connsiteY3" fmla="*/ 0 h 786384"/>
              <a:gd name="connsiteX0" fmla="*/ 1325360 w 1423320"/>
              <a:gd name="connsiteY0" fmla="*/ 812000 h 812000"/>
              <a:gd name="connsiteX1" fmla="*/ 1325360 w 1423320"/>
              <a:gd name="connsiteY1" fmla="*/ 464528 h 812000"/>
              <a:gd name="connsiteX2" fmla="*/ 307328 w 1423320"/>
              <a:gd name="connsiteY2" fmla="*/ 513296 h 812000"/>
              <a:gd name="connsiteX3" fmla="*/ 240272 w 1423320"/>
              <a:gd name="connsiteY3" fmla="*/ 25616 h 812000"/>
              <a:gd name="connsiteX0" fmla="*/ 1085088 w 1187786"/>
              <a:gd name="connsiteY0" fmla="*/ 786384 h 786384"/>
              <a:gd name="connsiteX1" fmla="*/ 1085088 w 1187786"/>
              <a:gd name="connsiteY1" fmla="*/ 438912 h 786384"/>
              <a:gd name="connsiteX2" fmla="*/ 0 w 1187786"/>
              <a:gd name="connsiteY2" fmla="*/ 0 h 786384"/>
              <a:gd name="connsiteX0" fmla="*/ 1356956 w 1459654"/>
              <a:gd name="connsiteY0" fmla="*/ 875050 h 875050"/>
              <a:gd name="connsiteX1" fmla="*/ 1356956 w 1459654"/>
              <a:gd name="connsiteY1" fmla="*/ 527578 h 875050"/>
              <a:gd name="connsiteX2" fmla="*/ 271868 w 1459654"/>
              <a:gd name="connsiteY2" fmla="*/ 88666 h 875050"/>
              <a:gd name="connsiteX0" fmla="*/ 1841952 w 1845185"/>
              <a:gd name="connsiteY0" fmla="*/ 885476 h 885476"/>
              <a:gd name="connsiteX1" fmla="*/ 135072 w 1845185"/>
              <a:gd name="connsiteY1" fmla="*/ 446564 h 885476"/>
              <a:gd name="connsiteX2" fmla="*/ 756864 w 1845185"/>
              <a:gd name="connsiteY2" fmla="*/ 99092 h 885476"/>
              <a:gd name="connsiteX0" fmla="*/ 1900776 w 1904289"/>
              <a:gd name="connsiteY0" fmla="*/ 878820 h 878820"/>
              <a:gd name="connsiteX1" fmla="*/ 193896 w 1904289"/>
              <a:gd name="connsiteY1" fmla="*/ 439908 h 878820"/>
              <a:gd name="connsiteX2" fmla="*/ 815688 w 1904289"/>
              <a:gd name="connsiteY2" fmla="*/ 92436 h 878820"/>
              <a:gd name="connsiteX0" fmla="*/ 2008369 w 2012534"/>
              <a:gd name="connsiteY0" fmla="*/ 878197 h 878197"/>
              <a:gd name="connsiteX1" fmla="*/ 301489 w 2012534"/>
              <a:gd name="connsiteY1" fmla="*/ 439285 h 878197"/>
              <a:gd name="connsiteX2" fmla="*/ 923281 w 2012534"/>
              <a:gd name="connsiteY2" fmla="*/ 91813 h 878197"/>
              <a:gd name="connsiteX0" fmla="*/ 2008369 w 2027473"/>
              <a:gd name="connsiteY0" fmla="*/ 878197 h 878197"/>
              <a:gd name="connsiteX1" fmla="*/ 301489 w 2027473"/>
              <a:gd name="connsiteY1" fmla="*/ 439285 h 878197"/>
              <a:gd name="connsiteX2" fmla="*/ 923281 w 2027473"/>
              <a:gd name="connsiteY2" fmla="*/ 91813 h 878197"/>
              <a:gd name="connsiteX0" fmla="*/ 1367704 w 1846860"/>
              <a:gd name="connsiteY0" fmla="*/ 973514 h 973514"/>
              <a:gd name="connsiteX1" fmla="*/ 1617640 w 1846860"/>
              <a:gd name="connsiteY1" fmla="*/ 101786 h 973514"/>
              <a:gd name="connsiteX2" fmla="*/ 282616 w 1846860"/>
              <a:gd name="connsiteY2" fmla="*/ 187130 h 973514"/>
              <a:gd name="connsiteX0" fmla="*/ 1085088 w 1564244"/>
              <a:gd name="connsiteY0" fmla="*/ 1003934 h 1003934"/>
              <a:gd name="connsiteX1" fmla="*/ 1335024 w 1564244"/>
              <a:gd name="connsiteY1" fmla="*/ 132206 h 1003934"/>
              <a:gd name="connsiteX2" fmla="*/ 0 w 1564244"/>
              <a:gd name="connsiteY2" fmla="*/ 217550 h 1003934"/>
              <a:gd name="connsiteX0" fmla="*/ 1085088 w 1085088"/>
              <a:gd name="connsiteY0" fmla="*/ 786384 h 786384"/>
              <a:gd name="connsiteX1" fmla="*/ 0 w 1085088"/>
              <a:gd name="connsiteY1" fmla="*/ 0 h 786384"/>
              <a:gd name="connsiteX0" fmla="*/ 1085088 w 1271046"/>
              <a:gd name="connsiteY0" fmla="*/ 786384 h 786384"/>
              <a:gd name="connsiteX1" fmla="*/ 0 w 1271046"/>
              <a:gd name="connsiteY1" fmla="*/ 0 h 786384"/>
              <a:gd name="connsiteX0" fmla="*/ 1085088 w 1280651"/>
              <a:gd name="connsiteY0" fmla="*/ 988925 h 988925"/>
              <a:gd name="connsiteX1" fmla="*/ 0 w 1280651"/>
              <a:gd name="connsiteY1" fmla="*/ 202541 h 988925"/>
            </a:gdLst>
            <a:ahLst/>
            <a:cxnLst>
              <a:cxn ang="0">
                <a:pos x="connsiteX0" y="connsiteY0"/>
              </a:cxn>
              <a:cxn ang="0">
                <a:pos x="connsiteX1" y="connsiteY1"/>
              </a:cxn>
            </a:cxnLst>
            <a:rect l="l" t="t" r="r" b="b"/>
            <a:pathLst>
              <a:path w="1280651" h="988925">
                <a:moveTo>
                  <a:pt x="1085088" y="988925"/>
                </a:moveTo>
                <a:cubicBezTo>
                  <a:pt x="1771904" y="-47395"/>
                  <a:pt x="465328" y="-193699"/>
                  <a:pt x="0" y="20254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362751-C743-435E-B5C0-972A390179A1}"/>
              </a:ext>
            </a:extLst>
          </p:cNvPr>
          <p:cNvSpPr/>
          <p:nvPr/>
        </p:nvSpPr>
        <p:spPr>
          <a:xfrm>
            <a:off x="6024408" y="3809832"/>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30" name="Rectangle 29">
            <a:extLst>
              <a:ext uri="{FF2B5EF4-FFF2-40B4-BE49-F238E27FC236}">
                <a16:creationId xmlns:a16="http://schemas.microsoft.com/office/drawing/2014/main" id="{0441BAD8-A838-4D65-B079-89B812DAF373}"/>
              </a:ext>
            </a:extLst>
          </p:cNvPr>
          <p:cNvSpPr/>
          <p:nvPr/>
        </p:nvSpPr>
        <p:spPr>
          <a:xfrm>
            <a:off x="6298728" y="380983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75EEBD05-FB2B-4778-BDDA-16042E1AA77A}"/>
              </a:ext>
            </a:extLst>
          </p:cNvPr>
          <p:cNvSpPr/>
          <p:nvPr/>
        </p:nvSpPr>
        <p:spPr>
          <a:xfrm>
            <a:off x="6939856"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47EF950D-A38F-4196-8555-6EF6DEC9F2A4}"/>
              </a:ext>
            </a:extLst>
          </p:cNvPr>
          <p:cNvSpPr/>
          <p:nvPr/>
        </p:nvSpPr>
        <p:spPr>
          <a:xfrm>
            <a:off x="7014180"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EA915-B416-42F4-A17D-4103A12ED748}"/>
              </a:ext>
            </a:extLst>
          </p:cNvPr>
          <p:cNvSpPr/>
          <p:nvPr/>
        </p:nvSpPr>
        <p:spPr>
          <a:xfrm>
            <a:off x="5690349"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34" name="Rectangle 33">
            <a:extLst>
              <a:ext uri="{FF2B5EF4-FFF2-40B4-BE49-F238E27FC236}">
                <a16:creationId xmlns:a16="http://schemas.microsoft.com/office/drawing/2014/main" id="{06288059-8CA7-4F3F-B4AD-FA9B95A95C0D}"/>
              </a:ext>
            </a:extLst>
          </p:cNvPr>
          <p:cNvSpPr/>
          <p:nvPr/>
        </p:nvSpPr>
        <p:spPr>
          <a:xfrm>
            <a:off x="5964669"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D6158FF-9433-4812-979E-842E2A44F5D0}"/>
              </a:ext>
            </a:extLst>
          </p:cNvPr>
          <p:cNvSpPr/>
          <p:nvPr/>
        </p:nvSpPr>
        <p:spPr>
          <a:xfrm>
            <a:off x="6605797"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A0A3555C-D15A-426D-A8EA-A3391FAB64FD}"/>
              </a:ext>
            </a:extLst>
          </p:cNvPr>
          <p:cNvSpPr/>
          <p:nvPr/>
        </p:nvSpPr>
        <p:spPr>
          <a:xfrm>
            <a:off x="6673901"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8554B21-27E0-4FFF-9427-B10C7241349E}"/>
              </a:ext>
            </a:extLst>
          </p:cNvPr>
          <p:cNvSpPr/>
          <p:nvPr/>
        </p:nvSpPr>
        <p:spPr>
          <a:xfrm>
            <a:off x="7268165"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38" name="Rectangle 37">
            <a:extLst>
              <a:ext uri="{FF2B5EF4-FFF2-40B4-BE49-F238E27FC236}">
                <a16:creationId xmlns:a16="http://schemas.microsoft.com/office/drawing/2014/main" id="{711C6C50-BB4B-417C-95C2-8A92185DA3A8}"/>
              </a:ext>
            </a:extLst>
          </p:cNvPr>
          <p:cNvSpPr/>
          <p:nvPr/>
        </p:nvSpPr>
        <p:spPr>
          <a:xfrm>
            <a:off x="754248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C7A7C3E-C894-45AF-B58B-5DBE6D8DE865}"/>
              </a:ext>
            </a:extLst>
          </p:cNvPr>
          <p:cNvSpPr/>
          <p:nvPr/>
        </p:nvSpPr>
        <p:spPr>
          <a:xfrm>
            <a:off x="818361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5C2E0DE3-037B-4163-B284-5760843EB64B}"/>
              </a:ext>
            </a:extLst>
          </p:cNvPr>
          <p:cNvSpPr/>
          <p:nvPr/>
        </p:nvSpPr>
        <p:spPr>
          <a:xfrm>
            <a:off x="825171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4AD542E-D61F-4BE5-A96C-44183C9A6D7A}"/>
              </a:ext>
            </a:extLst>
          </p:cNvPr>
          <p:cNvSpPr/>
          <p:nvPr/>
        </p:nvSpPr>
        <p:spPr>
          <a:xfrm>
            <a:off x="9282335"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2" name="Rectangle 41">
            <a:extLst>
              <a:ext uri="{FF2B5EF4-FFF2-40B4-BE49-F238E27FC236}">
                <a16:creationId xmlns:a16="http://schemas.microsoft.com/office/drawing/2014/main" id="{1F4DAB9B-4659-44AC-A0C5-2BA7B803AF0F}"/>
              </a:ext>
            </a:extLst>
          </p:cNvPr>
          <p:cNvSpPr/>
          <p:nvPr/>
        </p:nvSpPr>
        <p:spPr>
          <a:xfrm>
            <a:off x="955665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C4C00B5A-CEE8-40B3-B53C-3A448DE075C2}"/>
              </a:ext>
            </a:extLst>
          </p:cNvPr>
          <p:cNvSpPr/>
          <p:nvPr/>
        </p:nvSpPr>
        <p:spPr>
          <a:xfrm>
            <a:off x="1019778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a:extLst>
              <a:ext uri="{FF2B5EF4-FFF2-40B4-BE49-F238E27FC236}">
                <a16:creationId xmlns:a16="http://schemas.microsoft.com/office/drawing/2014/main" id="{E43CEE10-4410-4167-BCB0-B50083E03BDA}"/>
              </a:ext>
            </a:extLst>
          </p:cNvPr>
          <p:cNvSpPr/>
          <p:nvPr/>
        </p:nvSpPr>
        <p:spPr>
          <a:xfrm>
            <a:off x="1026588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BB7DE77-8463-4E37-A7D9-B30AD1A54E1B}"/>
              </a:ext>
            </a:extLst>
          </p:cNvPr>
          <p:cNvSpPr/>
          <p:nvPr/>
        </p:nvSpPr>
        <p:spPr>
          <a:xfrm>
            <a:off x="6366846" y="2890107"/>
            <a:ext cx="1611159" cy="94145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Lst>
            <a:ahLst/>
            <a:cxnLst>
              <a:cxn ang="0">
                <a:pos x="connsiteX0" y="connsiteY0"/>
              </a:cxn>
              <a:cxn ang="0">
                <a:pos x="connsiteX1" y="connsiteY1"/>
              </a:cxn>
              <a:cxn ang="0">
                <a:pos x="connsiteX2" y="connsiteY2"/>
              </a:cxn>
            </a:cxnLst>
            <a:rect l="l" t="t" r="r" b="b"/>
            <a:pathLst>
              <a:path w="1156917" h="923854">
                <a:moveTo>
                  <a:pt x="0" y="0"/>
                </a:moveTo>
                <a:cubicBezTo>
                  <a:pt x="1524" y="159512"/>
                  <a:pt x="909749" y="43708"/>
                  <a:pt x="1084460" y="197684"/>
                </a:cubicBezTo>
                <a:cubicBezTo>
                  <a:pt x="1259171" y="351660"/>
                  <a:pt x="1065209" y="608640"/>
                  <a:pt x="1048267" y="92385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9A40775-448D-4760-BF03-592EA5237998}"/>
              </a:ext>
            </a:extLst>
          </p:cNvPr>
          <p:cNvSpPr/>
          <p:nvPr/>
        </p:nvSpPr>
        <p:spPr>
          <a:xfrm>
            <a:off x="6317614" y="3194224"/>
            <a:ext cx="360950" cy="6218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Lst>
            <a:ahLst/>
            <a:cxnLst>
              <a:cxn ang="0">
                <a:pos x="connsiteX0" y="connsiteY0"/>
              </a:cxn>
              <a:cxn ang="0">
                <a:pos x="connsiteX1" y="connsiteY1"/>
              </a:cxn>
            </a:cxnLst>
            <a:rect l="l" t="t" r="r" b="b"/>
            <a:pathLst>
              <a:path w="530099" h="933188">
                <a:moveTo>
                  <a:pt x="93660" y="0"/>
                </a:moveTo>
                <a:cubicBezTo>
                  <a:pt x="436993" y="208377"/>
                  <a:pt x="917358" y="454094"/>
                  <a:pt x="0" y="9331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13876A-30E0-4DD9-8E79-AEE492A55D04}"/>
              </a:ext>
            </a:extLst>
          </p:cNvPr>
          <p:cNvSpPr/>
          <p:nvPr/>
        </p:nvSpPr>
        <p:spPr>
          <a:xfrm>
            <a:off x="7556524" y="3831565"/>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8" name="Rectangle 47">
            <a:extLst>
              <a:ext uri="{FF2B5EF4-FFF2-40B4-BE49-F238E27FC236}">
                <a16:creationId xmlns:a16="http://schemas.microsoft.com/office/drawing/2014/main" id="{2BDAC118-C177-44A7-BC40-2B32D2D3466E}"/>
              </a:ext>
            </a:extLst>
          </p:cNvPr>
          <p:cNvSpPr/>
          <p:nvPr/>
        </p:nvSpPr>
        <p:spPr>
          <a:xfrm>
            <a:off x="7830844" y="3831565"/>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8E603FB3-9389-4110-A508-B1FA9A2EBD87}"/>
              </a:ext>
            </a:extLst>
          </p:cNvPr>
          <p:cNvSpPr/>
          <p:nvPr/>
        </p:nvSpPr>
        <p:spPr>
          <a:xfrm>
            <a:off x="8471972"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33D17D31-EC59-49F2-8F60-5AEFEC18A2CB}"/>
              </a:ext>
            </a:extLst>
          </p:cNvPr>
          <p:cNvSpPr/>
          <p:nvPr/>
        </p:nvSpPr>
        <p:spPr>
          <a:xfrm>
            <a:off x="8540076"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C148DE6-35D7-4DBF-93F1-F64EE97D3395}"/>
              </a:ext>
            </a:extLst>
          </p:cNvPr>
          <p:cNvSpPr/>
          <p:nvPr/>
        </p:nvSpPr>
        <p:spPr>
          <a:xfrm>
            <a:off x="8199089"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a:extLst>
              <a:ext uri="{FF2B5EF4-FFF2-40B4-BE49-F238E27FC236}">
                <a16:creationId xmlns:a16="http://schemas.microsoft.com/office/drawing/2014/main" id="{613A0644-2BC5-4A4A-98EA-6BC1E391BE9E}"/>
              </a:ext>
            </a:extLst>
          </p:cNvPr>
          <p:cNvSpPr/>
          <p:nvPr/>
        </p:nvSpPr>
        <p:spPr>
          <a:xfrm>
            <a:off x="8267193"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2D512E8-A303-441F-A2A4-234DD54DC546}"/>
              </a:ext>
            </a:extLst>
          </p:cNvPr>
          <p:cNvSpPr/>
          <p:nvPr/>
        </p:nvSpPr>
        <p:spPr>
          <a:xfrm>
            <a:off x="6677127"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a:extLst>
              <a:ext uri="{FF2B5EF4-FFF2-40B4-BE49-F238E27FC236}">
                <a16:creationId xmlns:a16="http://schemas.microsoft.com/office/drawing/2014/main" id="{6058680F-1B49-4FE7-82F0-4065B53DDFBA}"/>
              </a:ext>
            </a:extLst>
          </p:cNvPr>
          <p:cNvSpPr/>
          <p:nvPr/>
        </p:nvSpPr>
        <p:spPr>
          <a:xfrm>
            <a:off x="6745231"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FC2F71F-140D-44E5-82B1-664F6134319A}"/>
              </a:ext>
            </a:extLst>
          </p:cNvPr>
          <p:cNvSpPr/>
          <p:nvPr/>
        </p:nvSpPr>
        <p:spPr>
          <a:xfrm>
            <a:off x="5932261" y="3974822"/>
            <a:ext cx="890091" cy="820882"/>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 name="connsiteX0" fmla="*/ 1235588 w 1327710"/>
              <a:gd name="connsiteY0" fmla="*/ 0 h 1231910"/>
              <a:gd name="connsiteX1" fmla="*/ 0 w 1327710"/>
              <a:gd name="connsiteY1" fmla="*/ 1231910 h 1231910"/>
              <a:gd name="connsiteX0" fmla="*/ 1235588 w 1301607"/>
              <a:gd name="connsiteY0" fmla="*/ 0 h 1231910"/>
              <a:gd name="connsiteX1" fmla="*/ 0 w 1301607"/>
              <a:gd name="connsiteY1" fmla="*/ 1231910 h 1231910"/>
              <a:gd name="connsiteX0" fmla="*/ 1280239 w 1307207"/>
              <a:gd name="connsiteY0" fmla="*/ 0 h 1231910"/>
              <a:gd name="connsiteX1" fmla="*/ 44651 w 1307207"/>
              <a:gd name="connsiteY1" fmla="*/ 1231910 h 1231910"/>
            </a:gdLst>
            <a:ahLst/>
            <a:cxnLst>
              <a:cxn ang="0">
                <a:pos x="connsiteX0" y="connsiteY0"/>
              </a:cxn>
              <a:cxn ang="0">
                <a:pos x="connsiteX1" y="connsiteY1"/>
              </a:cxn>
            </a:cxnLst>
            <a:rect l="l" t="t" r="r" b="b"/>
            <a:pathLst>
              <a:path w="1307207" h="1231910">
                <a:moveTo>
                  <a:pt x="1280239" y="0"/>
                </a:moveTo>
                <a:cubicBezTo>
                  <a:pt x="1550489" y="581779"/>
                  <a:pt x="-307815" y="864835"/>
                  <a:pt x="44651" y="123191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3EB7603-C374-4263-92DD-F9A23E351F4B}"/>
              </a:ext>
            </a:extLst>
          </p:cNvPr>
          <p:cNvSpPr/>
          <p:nvPr/>
        </p:nvSpPr>
        <p:spPr>
          <a:xfrm flipH="1">
            <a:off x="7555569" y="3991572"/>
            <a:ext cx="774802" cy="814206"/>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Lst>
            <a:ahLst/>
            <a:cxnLst>
              <a:cxn ang="0">
                <a:pos x="connsiteX0" y="connsiteY0"/>
              </a:cxn>
              <a:cxn ang="0">
                <a:pos x="connsiteX1" y="connsiteY1"/>
              </a:cxn>
            </a:cxnLst>
            <a:rect l="l" t="t" r="r" b="b"/>
            <a:pathLst>
              <a:path w="6124569" h="1232123">
                <a:moveTo>
                  <a:pt x="81987" y="0"/>
                </a:moveTo>
                <a:cubicBezTo>
                  <a:pt x="-838814" y="602109"/>
                  <a:pt x="6304344" y="742971"/>
                  <a:pt x="6121098" y="12321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C02A9C3A-29DD-46E5-8933-8A0072B9DFE9}"/>
              </a:ext>
            </a:extLst>
          </p:cNvPr>
          <p:cNvSpPr/>
          <p:nvPr/>
        </p:nvSpPr>
        <p:spPr>
          <a:xfrm flipH="1">
            <a:off x="7091467" y="3963580"/>
            <a:ext cx="455209" cy="8515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96D30DD-0E73-4FEA-B97C-6853F7026BC3}"/>
              </a:ext>
            </a:extLst>
          </p:cNvPr>
          <p:cNvSpPr/>
          <p:nvPr/>
        </p:nvSpPr>
        <p:spPr>
          <a:xfrm flipH="1">
            <a:off x="8599663" y="3963580"/>
            <a:ext cx="959062" cy="84530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7581088 w 7581088"/>
              <a:gd name="connsiteY0" fmla="*/ 0 h 1279190"/>
              <a:gd name="connsiteX1" fmla="*/ 0 w 7581088"/>
              <a:gd name="connsiteY1" fmla="*/ 1279190 h 1279190"/>
            </a:gdLst>
            <a:ahLst/>
            <a:cxnLst>
              <a:cxn ang="0">
                <a:pos x="connsiteX0" y="connsiteY0"/>
              </a:cxn>
              <a:cxn ang="0">
                <a:pos x="connsiteX1" y="connsiteY1"/>
              </a:cxn>
            </a:cxnLst>
            <a:rect l="l" t="t" r="r" b="b"/>
            <a:pathLst>
              <a:path w="7581088" h="1279190">
                <a:moveTo>
                  <a:pt x="7581088" y="0"/>
                </a:moveTo>
                <a:cubicBezTo>
                  <a:pt x="6660287" y="602109"/>
                  <a:pt x="183246" y="790038"/>
                  <a:pt x="0" y="127919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F182A88-523C-407B-948F-76DC1774BC57}"/>
              </a:ext>
            </a:extLst>
          </p:cNvPr>
          <p:cNvSpPr txBox="1"/>
          <p:nvPr/>
        </p:nvSpPr>
        <p:spPr>
          <a:xfrm>
            <a:off x="5417258" y="2577153"/>
            <a:ext cx="581698" cy="646331"/>
          </a:xfrm>
          <a:prstGeom prst="rect">
            <a:avLst/>
          </a:prstGeom>
          <a:noFill/>
        </p:spPr>
        <p:txBody>
          <a:bodyPr wrap="none" rtlCol="0">
            <a:spAutoFit/>
          </a:bodyPr>
          <a:lstStyle/>
          <a:p>
            <a:pPr algn="ctr"/>
            <a:r>
              <a:rPr lang="en-US" dirty="0"/>
              <a:t>root</a:t>
            </a:r>
          </a:p>
          <a:p>
            <a:pPr algn="ctr"/>
            <a:r>
              <a:rPr lang="en-US" dirty="0"/>
              <a:t>set</a:t>
            </a:r>
          </a:p>
        </p:txBody>
      </p:sp>
      <p:sp>
        <p:nvSpPr>
          <p:cNvPr id="60" name="Freeform: Shape 59">
            <a:extLst>
              <a:ext uri="{FF2B5EF4-FFF2-40B4-BE49-F238E27FC236}">
                <a16:creationId xmlns:a16="http://schemas.microsoft.com/office/drawing/2014/main" id="{B0247E9E-0F14-45E1-B83B-49D7A48F8983}"/>
              </a:ext>
            </a:extLst>
          </p:cNvPr>
          <p:cNvSpPr/>
          <p:nvPr/>
        </p:nvSpPr>
        <p:spPr>
          <a:xfrm flipH="1">
            <a:off x="6723841"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588CEFF-4F7D-417A-B367-F1048B8F4631}"/>
              </a:ext>
            </a:extLst>
          </p:cNvPr>
          <p:cNvSpPr/>
          <p:nvPr/>
        </p:nvSpPr>
        <p:spPr>
          <a:xfrm>
            <a:off x="6681305"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2" name="Freeform: Shape 61">
            <a:extLst>
              <a:ext uri="{FF2B5EF4-FFF2-40B4-BE49-F238E27FC236}">
                <a16:creationId xmlns:a16="http://schemas.microsoft.com/office/drawing/2014/main" id="{CF95385A-FDF0-4319-A9F7-2B8D248D181A}"/>
              </a:ext>
            </a:extLst>
          </p:cNvPr>
          <p:cNvSpPr/>
          <p:nvPr/>
        </p:nvSpPr>
        <p:spPr>
          <a:xfrm flipH="1">
            <a:off x="8308134"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CBD97B9-A0B3-409F-80D0-B6222333AF1B}"/>
              </a:ext>
            </a:extLst>
          </p:cNvPr>
          <p:cNvSpPr/>
          <p:nvPr/>
        </p:nvSpPr>
        <p:spPr>
          <a:xfrm>
            <a:off x="8265598"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4" name="Freeform: Shape 63">
            <a:extLst>
              <a:ext uri="{FF2B5EF4-FFF2-40B4-BE49-F238E27FC236}">
                <a16:creationId xmlns:a16="http://schemas.microsoft.com/office/drawing/2014/main" id="{091814C0-2758-4511-A8AD-C3ED28C34233}"/>
              </a:ext>
            </a:extLst>
          </p:cNvPr>
          <p:cNvSpPr/>
          <p:nvPr/>
        </p:nvSpPr>
        <p:spPr>
          <a:xfrm flipH="1">
            <a:off x="10243419" y="4948450"/>
            <a:ext cx="104079" cy="40136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251722 w 1075536"/>
              <a:gd name="connsiteY0" fmla="*/ 0 h 1269324"/>
              <a:gd name="connsiteX1" fmla="*/ 1063094 w 1075536"/>
              <a:gd name="connsiteY1" fmla="*/ 1269324 h 1269324"/>
            </a:gdLst>
            <a:ahLst/>
            <a:cxnLst>
              <a:cxn ang="0">
                <a:pos x="connsiteX0" y="connsiteY0"/>
              </a:cxn>
              <a:cxn ang="0">
                <a:pos x="connsiteX1" y="connsiteY1"/>
              </a:cxn>
            </a:cxnLst>
            <a:rect l="l" t="t" r="r" b="b"/>
            <a:pathLst>
              <a:path w="1075536" h="1269324">
                <a:moveTo>
                  <a:pt x="251722" y="0"/>
                </a:moveTo>
                <a:cubicBezTo>
                  <a:pt x="-669079" y="602109"/>
                  <a:pt x="1246340" y="780172"/>
                  <a:pt x="1063094" y="126932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E572D50-5A21-48B4-981A-A379D492DA89}"/>
              </a:ext>
            </a:extLst>
          </p:cNvPr>
          <p:cNvSpPr/>
          <p:nvPr/>
        </p:nvSpPr>
        <p:spPr>
          <a:xfrm>
            <a:off x="9853882" y="5295707"/>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7" name="Cross 66">
            <a:extLst>
              <a:ext uri="{FF2B5EF4-FFF2-40B4-BE49-F238E27FC236}">
                <a16:creationId xmlns:a16="http://schemas.microsoft.com/office/drawing/2014/main" id="{6C9D7B4A-93C1-FC9D-FBC5-1AA459EDEF55}"/>
              </a:ext>
            </a:extLst>
          </p:cNvPr>
          <p:cNvSpPr/>
          <p:nvPr/>
        </p:nvSpPr>
        <p:spPr>
          <a:xfrm rot="2731654">
            <a:off x="6580030" y="1914574"/>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5944F9D7-F1FE-357A-8B19-50D8187F78EA}"/>
              </a:ext>
            </a:extLst>
          </p:cNvPr>
          <p:cNvCxnSpPr>
            <a:endCxn id="26" idx="2"/>
          </p:cNvCxnSpPr>
          <p:nvPr/>
        </p:nvCxnSpPr>
        <p:spPr>
          <a:xfrm flipV="1">
            <a:off x="6939856" y="2434861"/>
            <a:ext cx="328309" cy="286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6EA9F12-D4E5-3B2D-81E9-53D0AE9EAE2A}"/>
              </a:ext>
            </a:extLst>
          </p:cNvPr>
          <p:cNvSpPr txBox="1"/>
          <p:nvPr/>
        </p:nvSpPr>
        <p:spPr>
          <a:xfrm>
            <a:off x="6696622" y="2432648"/>
            <a:ext cx="301686" cy="369332"/>
          </a:xfrm>
          <a:prstGeom prst="rect">
            <a:avLst/>
          </a:prstGeom>
          <a:noFill/>
        </p:spPr>
        <p:txBody>
          <a:bodyPr wrap="none" rtlCol="0">
            <a:spAutoFit/>
          </a:bodyPr>
          <a:lstStyle/>
          <a:p>
            <a:r>
              <a:rPr lang="en-US" b="1" dirty="0">
                <a:solidFill>
                  <a:srgbClr val="FF0000"/>
                </a:solidFill>
              </a:rPr>
              <a:t>0</a:t>
            </a:r>
          </a:p>
        </p:txBody>
      </p:sp>
      <p:sp>
        <p:nvSpPr>
          <p:cNvPr id="71" name="TextBox 70">
            <a:extLst>
              <a:ext uri="{FF2B5EF4-FFF2-40B4-BE49-F238E27FC236}">
                <a16:creationId xmlns:a16="http://schemas.microsoft.com/office/drawing/2014/main" id="{B97ACDD5-B5B2-7FDC-E0A1-D2517ED97395}"/>
              </a:ext>
            </a:extLst>
          </p:cNvPr>
          <p:cNvSpPr txBox="1"/>
          <p:nvPr/>
        </p:nvSpPr>
        <p:spPr>
          <a:xfrm rot="20193796">
            <a:off x="7458988" y="1915484"/>
            <a:ext cx="1062214" cy="369332"/>
          </a:xfrm>
          <a:prstGeom prst="rect">
            <a:avLst/>
          </a:prstGeom>
          <a:noFill/>
        </p:spPr>
        <p:txBody>
          <a:bodyPr wrap="none" rtlCol="0">
            <a:spAutoFit/>
          </a:bodyPr>
          <a:lstStyle/>
          <a:p>
            <a:r>
              <a:rPr lang="en-US" b="1" dirty="0">
                <a:solidFill>
                  <a:schemeClr val="accent2"/>
                </a:solidFill>
              </a:rPr>
              <a:t>Garbage!</a:t>
            </a:r>
          </a:p>
        </p:txBody>
      </p:sp>
      <p:cxnSp>
        <p:nvCxnSpPr>
          <p:cNvPr id="72" name="Straight Connector 71">
            <a:extLst>
              <a:ext uri="{FF2B5EF4-FFF2-40B4-BE49-F238E27FC236}">
                <a16:creationId xmlns:a16="http://schemas.microsoft.com/office/drawing/2014/main" id="{AE0A9F12-ED96-37E4-8EF8-510D7CEA483E}"/>
              </a:ext>
            </a:extLst>
          </p:cNvPr>
          <p:cNvCxnSpPr/>
          <p:nvPr/>
        </p:nvCxnSpPr>
        <p:spPr>
          <a:xfrm flipV="1">
            <a:off x="8602303" y="3250344"/>
            <a:ext cx="328309" cy="286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470CF2C-ECAB-32F7-552F-CCABD95DA35A}"/>
              </a:ext>
            </a:extLst>
          </p:cNvPr>
          <p:cNvSpPr txBox="1"/>
          <p:nvPr/>
        </p:nvSpPr>
        <p:spPr>
          <a:xfrm>
            <a:off x="8384522" y="3094004"/>
            <a:ext cx="301686" cy="369332"/>
          </a:xfrm>
          <a:prstGeom prst="rect">
            <a:avLst/>
          </a:prstGeom>
          <a:noFill/>
        </p:spPr>
        <p:txBody>
          <a:bodyPr wrap="none" rtlCol="0">
            <a:spAutoFit/>
          </a:bodyPr>
          <a:lstStyle/>
          <a:p>
            <a:r>
              <a:rPr lang="en-US" b="1" dirty="0">
                <a:solidFill>
                  <a:srgbClr val="FF0000"/>
                </a:solidFill>
              </a:rPr>
              <a:t>1</a:t>
            </a:r>
          </a:p>
        </p:txBody>
      </p:sp>
      <p:sp>
        <p:nvSpPr>
          <p:cNvPr id="74" name="Cross 73">
            <a:extLst>
              <a:ext uri="{FF2B5EF4-FFF2-40B4-BE49-F238E27FC236}">
                <a16:creationId xmlns:a16="http://schemas.microsoft.com/office/drawing/2014/main" id="{3578BF3C-7089-0BF2-414C-7679A7558C3A}"/>
              </a:ext>
            </a:extLst>
          </p:cNvPr>
          <p:cNvSpPr/>
          <p:nvPr/>
        </p:nvSpPr>
        <p:spPr>
          <a:xfrm rot="2731654">
            <a:off x="8167074" y="2666545"/>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EF9640B-34FA-334C-C761-57A897F8E957}"/>
              </a:ext>
            </a:extLst>
          </p:cNvPr>
          <p:cNvSpPr txBox="1"/>
          <p:nvPr/>
        </p:nvSpPr>
        <p:spPr>
          <a:xfrm rot="20193796">
            <a:off x="8877283" y="2387796"/>
            <a:ext cx="1518557" cy="369332"/>
          </a:xfrm>
          <a:prstGeom prst="rect">
            <a:avLst/>
          </a:prstGeom>
          <a:noFill/>
        </p:spPr>
        <p:txBody>
          <a:bodyPr wrap="none" rtlCol="0">
            <a:spAutoFit/>
          </a:bodyPr>
          <a:lstStyle/>
          <a:p>
            <a:r>
              <a:rPr lang="en-US" dirty="0">
                <a:solidFill>
                  <a:schemeClr val="accent5"/>
                </a:solidFill>
              </a:rPr>
              <a:t>Not garbage?!</a:t>
            </a:r>
          </a:p>
        </p:txBody>
      </p:sp>
    </p:spTree>
    <p:extLst>
      <p:ext uri="{BB962C8B-B14F-4D97-AF65-F5344CB8AC3E}">
        <p14:creationId xmlns:p14="http://schemas.microsoft.com/office/powerpoint/2010/main" val="8428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wipe(down)">
                                      <p:cBhvr>
                                        <p:cTn id="131" dur="250"/>
                                        <p:tgtEl>
                                          <p:spTgt spid="69"/>
                                        </p:tgtEl>
                                      </p:cBhvr>
                                    </p:animEffect>
                                  </p:childTnLst>
                                </p:cTn>
                              </p:par>
                            </p:childTnLst>
                          </p:cTn>
                        </p:par>
                        <p:par>
                          <p:cTn id="132" fill="hold">
                            <p:stCondLst>
                              <p:cond delay="250"/>
                            </p:stCondLst>
                            <p:childTnLst>
                              <p:par>
                                <p:cTn id="133" presetID="1" presetClass="entr" presetSubtype="0" fill="hold" grpId="0" nodeType="afterEffect">
                                  <p:stCondLst>
                                    <p:cond delay="0"/>
                                  </p:stCondLst>
                                  <p:childTnLst>
                                    <p:set>
                                      <p:cBhvr>
                                        <p:cTn id="134" dur="1" fill="hold">
                                          <p:stCondLst>
                                            <p:cond delay="0"/>
                                          </p:stCondLst>
                                        </p:cTn>
                                        <p:tgtEl>
                                          <p:spTgt spid="7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wipe(down)">
                                      <p:cBhvr>
                                        <p:cTn id="147" dur="500"/>
                                        <p:tgtEl>
                                          <p:spTgt spid="72"/>
                                        </p:tgtEl>
                                      </p:cBhvr>
                                    </p:animEffect>
                                  </p:childTnLst>
                                </p:cTn>
                              </p:par>
                            </p:childTnLst>
                          </p:cTn>
                        </p:par>
                        <p:par>
                          <p:cTn id="148" fill="hold">
                            <p:stCondLst>
                              <p:cond delay="500"/>
                            </p:stCondLst>
                            <p:childTnLst>
                              <p:par>
                                <p:cTn id="149" presetID="1" presetClass="entr" presetSubtype="0" fill="hold" grpId="0" nodeType="afterEffect">
                                  <p:stCondLst>
                                    <p:cond delay="0"/>
                                  </p:stCondLst>
                                  <p:childTnLst>
                                    <p:set>
                                      <p:cBhvr>
                                        <p:cTn id="150" dur="1" fill="hold">
                                          <p:stCondLst>
                                            <p:cond delay="0"/>
                                          </p:stCondLst>
                                        </p:cTn>
                                        <p:tgtEl>
                                          <p:spTgt spid="7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animBg="1"/>
      <p:bldP spid="61" grpId="0"/>
      <p:bldP spid="62" grpId="0" animBg="1"/>
      <p:bldP spid="63" grpId="0"/>
      <p:bldP spid="64" grpId="0" animBg="1"/>
      <p:bldP spid="65" grpId="0"/>
      <p:bldP spid="67" grpId="0" animBg="1"/>
      <p:bldP spid="70" grpId="0"/>
      <p:bldP spid="71" grpId="0"/>
      <p:bldP spid="73" grpId="0"/>
      <p:bldP spid="74" grpId="0" animBg="1"/>
      <p:bldP spid="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Naïve Reference Counting: Limitations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p:txBody>
          <a:bodyPr/>
          <a:lstStyle/>
          <a:p>
            <a:pPr marL="0" indent="0">
              <a:buNone/>
            </a:pPr>
            <a:r>
              <a:rPr lang="en-US" b="1" dirty="0"/>
              <a:t>Space Overhead</a:t>
            </a:r>
          </a:p>
          <a:p>
            <a:r>
              <a:rPr lang="en-US" dirty="0"/>
              <a:t>1 counter per cell</a:t>
            </a:r>
            <a:endParaRPr lang="en-US" b="1" dirty="0"/>
          </a:p>
          <a:p>
            <a:pPr marL="0" indent="0">
              <a:buNone/>
            </a:pPr>
            <a:r>
              <a:rPr lang="en-US" b="1" dirty="0"/>
              <a:t>Time Overhead</a:t>
            </a:r>
          </a:p>
          <a:p>
            <a:r>
              <a:rPr lang="en-US" dirty="0"/>
              <a:t>Fix up counts</a:t>
            </a:r>
          </a:p>
          <a:p>
            <a:r>
              <a:rPr lang="en-US" dirty="0"/>
              <a:t>Check for self-loops</a:t>
            </a:r>
          </a:p>
          <a:p>
            <a:pPr marL="0" indent="0">
              <a:buNone/>
            </a:pPr>
            <a:r>
              <a:rPr lang="en-US" b="1" dirty="0"/>
              <a:t>Potential leaks</a:t>
            </a:r>
          </a:p>
          <a:p>
            <a:r>
              <a:rPr lang="en-US" dirty="0"/>
              <a:t>Cycles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33</a:t>
            </a:fld>
            <a:endParaRPr lang="en-US"/>
          </a:p>
        </p:txBody>
      </p:sp>
      <p:pic>
        <p:nvPicPr>
          <p:cNvPr id="1026" name="Picture 2" descr="Ryan Dosier’s Ten Favorite Sesame Street Muppets | The Muppet Mindset">
            <a:extLst>
              <a:ext uri="{FF2B5EF4-FFF2-40B4-BE49-F238E27FC236}">
                <a16:creationId xmlns:a16="http://schemas.microsoft.com/office/drawing/2014/main" id="{987D4F67-5566-44D7-AC12-874D7F7E5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194" y="1727200"/>
            <a:ext cx="293511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Reference Counting: Summary</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p:txBody>
          <a:bodyPr/>
          <a:lstStyle/>
          <a:p>
            <a:pPr marL="0" indent="0">
              <a:buNone/>
            </a:pPr>
            <a:r>
              <a:rPr lang="en-US" b="1" dirty="0"/>
              <a:t>Associate a count with each Heap cell</a:t>
            </a:r>
          </a:p>
          <a:p>
            <a:r>
              <a:rPr lang="en-US" dirty="0"/>
              <a:t>When a pointer is assigned to the cell, increment the count</a:t>
            </a:r>
          </a:p>
          <a:p>
            <a:r>
              <a:rPr lang="en-US" dirty="0"/>
              <a:t>When a pointer goes out of scope/goes dead, decrement the count</a:t>
            </a:r>
          </a:p>
          <a:p>
            <a:pPr marL="0" indent="0">
              <a:buNone/>
            </a:pPr>
            <a:r>
              <a:rPr lang="en-US" b="1" dirty="0"/>
              <a:t>Pretty predictable, relatively fast</a:t>
            </a:r>
          </a:p>
          <a:p>
            <a:r>
              <a:rPr lang="en-US" dirty="0"/>
              <a:t>Used by C++ smart pointers / Python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34</a:t>
            </a:fld>
            <a:endParaRPr lang="en-US"/>
          </a:p>
        </p:txBody>
      </p:sp>
    </p:spTree>
    <p:extLst>
      <p:ext uri="{BB962C8B-B14F-4D97-AF65-F5344CB8AC3E}">
        <p14:creationId xmlns:p14="http://schemas.microsoft.com/office/powerpoint/2010/main" val="51458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Mark and Sweep</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1762506" y="1825625"/>
            <a:ext cx="3646838" cy="4351338"/>
          </a:xfrm>
        </p:spPr>
        <p:txBody>
          <a:bodyPr>
            <a:normAutofit fontScale="92500" lnSpcReduction="10000"/>
          </a:bodyPr>
          <a:lstStyle/>
          <a:p>
            <a:pPr marL="0" indent="0">
              <a:buNone/>
            </a:pPr>
            <a:r>
              <a:rPr lang="en-US" b="1" dirty="0"/>
              <a:t>“Lazy” garbage collection</a:t>
            </a:r>
          </a:p>
          <a:p>
            <a:r>
              <a:rPr lang="en-US" dirty="0"/>
              <a:t>(Can be) performed when needed</a:t>
            </a:r>
          </a:p>
          <a:p>
            <a:pPr marL="0" indent="0">
              <a:buNone/>
            </a:pPr>
            <a:r>
              <a:rPr lang="en-US" b="1" dirty="0"/>
              <a:t>Two-phase approach:</a:t>
            </a:r>
          </a:p>
          <a:p>
            <a:r>
              <a:rPr lang="en-US" dirty="0"/>
              <a:t>Mark – Traverse memory from the roots, set a “mark bit” on each cell</a:t>
            </a:r>
          </a:p>
          <a:p>
            <a:r>
              <a:rPr lang="en-US" dirty="0"/>
              <a:t>Sweep – Free all memory that wasn’t marked</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35</a:t>
            </a:fld>
            <a:endParaRPr lang="en-US"/>
          </a:p>
        </p:txBody>
      </p:sp>
      <p:sp>
        <p:nvSpPr>
          <p:cNvPr id="61" name="Rectangle 60">
            <a:extLst>
              <a:ext uri="{FF2B5EF4-FFF2-40B4-BE49-F238E27FC236}">
                <a16:creationId xmlns:a16="http://schemas.microsoft.com/office/drawing/2014/main" id="{4C812EFA-8FE8-43D1-8B5A-00F1376E15DF}"/>
              </a:ext>
            </a:extLst>
          </p:cNvPr>
          <p:cNvSpPr/>
          <p:nvPr/>
        </p:nvSpPr>
        <p:spPr>
          <a:xfrm>
            <a:off x="8918456" y="3229760"/>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145E1993-01AF-4C90-BF8B-B6A9170C0050}"/>
              </a:ext>
            </a:extLst>
          </p:cNvPr>
          <p:cNvSpPr/>
          <p:nvPr/>
        </p:nvSpPr>
        <p:spPr>
          <a:xfrm>
            <a:off x="9310767" y="3229760"/>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31773145-1DD9-45DD-9EA1-C2F3730C8613}"/>
              </a:ext>
            </a:extLst>
          </p:cNvPr>
          <p:cNvSpPr/>
          <p:nvPr/>
        </p:nvSpPr>
        <p:spPr>
          <a:xfrm>
            <a:off x="10191939" y="386679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E7240765-5C2C-4D90-87F6-E10B2E422D66}"/>
              </a:ext>
            </a:extLst>
          </p:cNvPr>
          <p:cNvSpPr/>
          <p:nvPr/>
        </p:nvSpPr>
        <p:spPr>
          <a:xfrm>
            <a:off x="6221653" y="2491629"/>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a:extLst>
              <a:ext uri="{FF2B5EF4-FFF2-40B4-BE49-F238E27FC236}">
                <a16:creationId xmlns:a16="http://schemas.microsoft.com/office/drawing/2014/main" id="{FA37307D-0798-4904-A1EA-42CCD7A6E4C4}"/>
              </a:ext>
            </a:extLst>
          </p:cNvPr>
          <p:cNvSpPr/>
          <p:nvPr/>
        </p:nvSpPr>
        <p:spPr>
          <a:xfrm>
            <a:off x="6296901" y="257487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CC7EE2C-E92B-46C3-B268-9E17906687C3}"/>
              </a:ext>
            </a:extLst>
          </p:cNvPr>
          <p:cNvSpPr/>
          <p:nvPr/>
        </p:nvSpPr>
        <p:spPr>
          <a:xfrm>
            <a:off x="6221653" y="277814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Oval 66">
            <a:extLst>
              <a:ext uri="{FF2B5EF4-FFF2-40B4-BE49-F238E27FC236}">
                <a16:creationId xmlns:a16="http://schemas.microsoft.com/office/drawing/2014/main" id="{D32F0885-CD0B-40BA-957D-2D18D150DFEA}"/>
              </a:ext>
            </a:extLst>
          </p:cNvPr>
          <p:cNvSpPr/>
          <p:nvPr/>
        </p:nvSpPr>
        <p:spPr>
          <a:xfrm>
            <a:off x="6296901" y="2861389"/>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51267E8-766E-441C-B430-FAC879D646BE}"/>
              </a:ext>
            </a:extLst>
          </p:cNvPr>
          <p:cNvSpPr/>
          <p:nvPr/>
        </p:nvSpPr>
        <p:spPr>
          <a:xfrm>
            <a:off x="6221653" y="3064653"/>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a:extLst>
              <a:ext uri="{FF2B5EF4-FFF2-40B4-BE49-F238E27FC236}">
                <a16:creationId xmlns:a16="http://schemas.microsoft.com/office/drawing/2014/main" id="{EB90B57C-A1F9-4EB5-91FF-DCD5EE4AFD6C}"/>
              </a:ext>
            </a:extLst>
          </p:cNvPr>
          <p:cNvSpPr/>
          <p:nvPr/>
        </p:nvSpPr>
        <p:spPr>
          <a:xfrm>
            <a:off x="6296901" y="314790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FBF27CF-C7A9-44F5-ADB7-75188AAA528C}"/>
              </a:ext>
            </a:extLst>
          </p:cNvPr>
          <p:cNvSpPr/>
          <p:nvPr/>
        </p:nvSpPr>
        <p:spPr>
          <a:xfrm>
            <a:off x="7091466" y="2434861"/>
            <a:ext cx="142123"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EA12375E-A53D-408A-8701-AEFE6912BDED}"/>
              </a:ext>
            </a:extLst>
          </p:cNvPr>
          <p:cNvSpPr/>
          <p:nvPr/>
        </p:nvSpPr>
        <p:spPr>
          <a:xfrm>
            <a:off x="7233589" y="2434861"/>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EA9A5AD2-18F6-432F-9F53-8302954C4325}"/>
              </a:ext>
            </a:extLst>
          </p:cNvPr>
          <p:cNvSpPr/>
          <p:nvPr/>
        </p:nvSpPr>
        <p:spPr>
          <a:xfrm>
            <a:off x="7874717" y="2434861"/>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Rectangle 72">
            <a:extLst>
              <a:ext uri="{FF2B5EF4-FFF2-40B4-BE49-F238E27FC236}">
                <a16:creationId xmlns:a16="http://schemas.microsoft.com/office/drawing/2014/main" id="{74F59DF8-F1CE-4EBD-AE81-9639A02DEAF0}"/>
              </a:ext>
            </a:extLst>
          </p:cNvPr>
          <p:cNvSpPr/>
          <p:nvPr/>
        </p:nvSpPr>
        <p:spPr>
          <a:xfrm>
            <a:off x="8796528" y="3229760"/>
            <a:ext cx="121928"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Oval 73">
            <a:extLst>
              <a:ext uri="{FF2B5EF4-FFF2-40B4-BE49-F238E27FC236}">
                <a16:creationId xmlns:a16="http://schemas.microsoft.com/office/drawing/2014/main" id="{E99A5EC9-3A71-42A0-8F1C-48EE3D5E5548}"/>
              </a:ext>
            </a:extLst>
          </p:cNvPr>
          <p:cNvSpPr/>
          <p:nvPr/>
        </p:nvSpPr>
        <p:spPr>
          <a:xfrm>
            <a:off x="9379990" y="3316056"/>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9693F5B-E72F-4E82-8EFC-C8DD8136AACA}"/>
              </a:ext>
            </a:extLst>
          </p:cNvPr>
          <p:cNvSpPr/>
          <p:nvPr/>
        </p:nvSpPr>
        <p:spPr>
          <a:xfrm>
            <a:off x="7985602" y="2570878"/>
            <a:ext cx="904959" cy="658883"/>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383846"/>
              <a:gd name="connsiteY0" fmla="*/ 0 h 780288"/>
              <a:gd name="connsiteX1" fmla="*/ 182880 w 3383846"/>
              <a:gd name="connsiteY1" fmla="*/ 396240 h 780288"/>
              <a:gd name="connsiteX2" fmla="*/ 1078992 w 3383846"/>
              <a:gd name="connsiteY2" fmla="*/ 463296 h 780288"/>
              <a:gd name="connsiteX3" fmla="*/ 3381496 w 3383846"/>
              <a:gd name="connsiteY3" fmla="*/ 780288 h 780288"/>
              <a:gd name="connsiteX0" fmla="*/ 0 w 3383846"/>
              <a:gd name="connsiteY0" fmla="*/ 0 h 780288"/>
              <a:gd name="connsiteX1" fmla="*/ 1078992 w 3383846"/>
              <a:gd name="connsiteY1" fmla="*/ 463296 h 780288"/>
              <a:gd name="connsiteX2" fmla="*/ 3381496 w 3383846"/>
              <a:gd name="connsiteY2" fmla="*/ 780288 h 780288"/>
              <a:gd name="connsiteX0" fmla="*/ 0 w 3381495"/>
              <a:gd name="connsiteY0" fmla="*/ 0 h 780288"/>
              <a:gd name="connsiteX1" fmla="*/ 3381496 w 3381495"/>
              <a:gd name="connsiteY1" fmla="*/ 780288 h 780288"/>
              <a:gd name="connsiteX0" fmla="*/ 137470 w 3518965"/>
              <a:gd name="connsiteY0" fmla="*/ 0 h 780288"/>
              <a:gd name="connsiteX1" fmla="*/ 3518966 w 3518965"/>
              <a:gd name="connsiteY1" fmla="*/ 780288 h 780288"/>
              <a:gd name="connsiteX0" fmla="*/ 117046 w 3498541"/>
              <a:gd name="connsiteY0" fmla="*/ 0 h 780288"/>
              <a:gd name="connsiteX1" fmla="*/ 3498542 w 3498541"/>
              <a:gd name="connsiteY1" fmla="*/ 780288 h 780288"/>
            </a:gdLst>
            <a:ahLst/>
            <a:cxnLst>
              <a:cxn ang="0">
                <a:pos x="connsiteX0" y="connsiteY0"/>
              </a:cxn>
              <a:cxn ang="0">
                <a:pos x="connsiteX1" y="connsiteY1"/>
              </a:cxn>
            </a:cxnLst>
            <a:rect l="l" t="t" r="r" b="b"/>
            <a:pathLst>
              <a:path w="3498541" h="780288">
                <a:moveTo>
                  <a:pt x="117046" y="0"/>
                </a:moveTo>
                <a:cubicBezTo>
                  <a:pt x="-703668" y="606325"/>
                  <a:pt x="3044719" y="225529"/>
                  <a:pt x="3498542" y="7802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5A9CBF7-0BF1-42FD-AD85-9A21C91EA281}"/>
              </a:ext>
            </a:extLst>
          </p:cNvPr>
          <p:cNvSpPr/>
          <p:nvPr/>
        </p:nvSpPr>
        <p:spPr>
          <a:xfrm>
            <a:off x="9421567" y="3866792"/>
            <a:ext cx="12924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EBCC1FE-14CE-4FAA-A4EF-4F90CA717763}"/>
              </a:ext>
            </a:extLst>
          </p:cNvPr>
          <p:cNvSpPr/>
          <p:nvPr/>
        </p:nvSpPr>
        <p:spPr>
          <a:xfrm>
            <a:off x="9550811" y="386679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a:extLst>
              <a:ext uri="{FF2B5EF4-FFF2-40B4-BE49-F238E27FC236}">
                <a16:creationId xmlns:a16="http://schemas.microsoft.com/office/drawing/2014/main" id="{04B280B8-9C5B-4C9B-A727-984197FD5489}"/>
              </a:ext>
            </a:extLst>
          </p:cNvPr>
          <p:cNvSpPr/>
          <p:nvPr/>
        </p:nvSpPr>
        <p:spPr>
          <a:xfrm>
            <a:off x="10261161" y="395308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40AD91-391F-4FAF-8368-6AF31943F54C}"/>
              </a:ext>
            </a:extLst>
          </p:cNvPr>
          <p:cNvSpPr/>
          <p:nvPr/>
        </p:nvSpPr>
        <p:spPr>
          <a:xfrm>
            <a:off x="7942821" y="252115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D8292A3B-9993-4BCE-87A0-607A46B024EC}"/>
              </a:ext>
            </a:extLst>
          </p:cNvPr>
          <p:cNvSpPr/>
          <p:nvPr/>
        </p:nvSpPr>
        <p:spPr>
          <a:xfrm>
            <a:off x="6369956" y="2079013"/>
            <a:ext cx="863634" cy="57106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Lst>
            <a:ahLst/>
            <a:cxnLst>
              <a:cxn ang="0">
                <a:pos x="connsiteX0" y="connsiteY0"/>
              </a:cxn>
              <a:cxn ang="0">
                <a:pos x="connsiteX1" y="connsiteY1"/>
              </a:cxn>
              <a:cxn ang="0">
                <a:pos x="connsiteX2" y="connsiteY2"/>
              </a:cxn>
            </a:cxnLst>
            <a:rect l="l" t="t" r="r" b="b"/>
            <a:pathLst>
              <a:path w="1268350" h="571069">
                <a:moveTo>
                  <a:pt x="0" y="546727"/>
                </a:moveTo>
                <a:cubicBezTo>
                  <a:pt x="1524" y="706239"/>
                  <a:pt x="617416" y="30599"/>
                  <a:pt x="828669" y="4183"/>
                </a:cubicBezTo>
                <a:cubicBezTo>
                  <a:pt x="1039922" y="-22233"/>
                  <a:pt x="1284459" y="73017"/>
                  <a:pt x="1267517" y="38823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53EAB442-5C9F-4DA6-AF42-A2422A8897C0}"/>
              </a:ext>
            </a:extLst>
          </p:cNvPr>
          <p:cNvSpPr/>
          <p:nvPr/>
        </p:nvSpPr>
        <p:spPr>
          <a:xfrm flipH="1">
            <a:off x="9327548" y="3376047"/>
            <a:ext cx="219092" cy="528067"/>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Lst>
            <a:ahLst/>
            <a:cxnLst>
              <a:cxn ang="0">
                <a:pos x="connsiteX0" y="connsiteY0"/>
              </a:cxn>
              <a:cxn ang="0">
                <a:pos x="connsiteX1" y="connsiteY1"/>
              </a:cxn>
            </a:cxnLst>
            <a:rect l="l" t="t" r="r" b="b"/>
            <a:pathLst>
              <a:path w="1731854" h="799114">
                <a:moveTo>
                  <a:pt x="770573" y="0"/>
                </a:moveTo>
                <a:cubicBezTo>
                  <a:pt x="3439212" y="489151"/>
                  <a:pt x="-333467" y="422921"/>
                  <a:pt x="24165" y="79911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2AB37AA9-9256-4661-B8B5-38DED1E6051B}"/>
              </a:ext>
            </a:extLst>
          </p:cNvPr>
          <p:cNvSpPr/>
          <p:nvPr/>
        </p:nvSpPr>
        <p:spPr>
          <a:xfrm>
            <a:off x="8904264" y="3020608"/>
            <a:ext cx="1664211" cy="988925"/>
          </a:xfrm>
          <a:custGeom>
            <a:avLst/>
            <a:gdLst>
              <a:gd name="connsiteX0" fmla="*/ 1138238 w 1236198"/>
              <a:gd name="connsiteY0" fmla="*/ 481584 h 481584"/>
              <a:gd name="connsiteX1" fmla="*/ 1138238 w 1236198"/>
              <a:gd name="connsiteY1" fmla="*/ 134112 h 481584"/>
              <a:gd name="connsiteX2" fmla="*/ 120206 w 1236198"/>
              <a:gd name="connsiteY2" fmla="*/ 182880 h 481584"/>
              <a:gd name="connsiteX3" fmla="*/ 59246 w 1236198"/>
              <a:gd name="connsiteY3" fmla="*/ 0 h 481584"/>
              <a:gd name="connsiteX0" fmla="*/ 1141729 w 1239689"/>
              <a:gd name="connsiteY0" fmla="*/ 786384 h 786384"/>
              <a:gd name="connsiteX1" fmla="*/ 1141729 w 1239689"/>
              <a:gd name="connsiteY1" fmla="*/ 438912 h 786384"/>
              <a:gd name="connsiteX2" fmla="*/ 123697 w 1239689"/>
              <a:gd name="connsiteY2" fmla="*/ 487680 h 786384"/>
              <a:gd name="connsiteX3" fmla="*/ 56641 w 1239689"/>
              <a:gd name="connsiteY3" fmla="*/ 0 h 786384"/>
              <a:gd name="connsiteX0" fmla="*/ 1325360 w 1423320"/>
              <a:gd name="connsiteY0" fmla="*/ 812000 h 812000"/>
              <a:gd name="connsiteX1" fmla="*/ 1325360 w 1423320"/>
              <a:gd name="connsiteY1" fmla="*/ 464528 h 812000"/>
              <a:gd name="connsiteX2" fmla="*/ 307328 w 1423320"/>
              <a:gd name="connsiteY2" fmla="*/ 513296 h 812000"/>
              <a:gd name="connsiteX3" fmla="*/ 240272 w 1423320"/>
              <a:gd name="connsiteY3" fmla="*/ 25616 h 812000"/>
              <a:gd name="connsiteX0" fmla="*/ 1085088 w 1187786"/>
              <a:gd name="connsiteY0" fmla="*/ 786384 h 786384"/>
              <a:gd name="connsiteX1" fmla="*/ 1085088 w 1187786"/>
              <a:gd name="connsiteY1" fmla="*/ 438912 h 786384"/>
              <a:gd name="connsiteX2" fmla="*/ 0 w 1187786"/>
              <a:gd name="connsiteY2" fmla="*/ 0 h 786384"/>
              <a:gd name="connsiteX0" fmla="*/ 1356956 w 1459654"/>
              <a:gd name="connsiteY0" fmla="*/ 875050 h 875050"/>
              <a:gd name="connsiteX1" fmla="*/ 1356956 w 1459654"/>
              <a:gd name="connsiteY1" fmla="*/ 527578 h 875050"/>
              <a:gd name="connsiteX2" fmla="*/ 271868 w 1459654"/>
              <a:gd name="connsiteY2" fmla="*/ 88666 h 875050"/>
              <a:gd name="connsiteX0" fmla="*/ 1841952 w 1845185"/>
              <a:gd name="connsiteY0" fmla="*/ 885476 h 885476"/>
              <a:gd name="connsiteX1" fmla="*/ 135072 w 1845185"/>
              <a:gd name="connsiteY1" fmla="*/ 446564 h 885476"/>
              <a:gd name="connsiteX2" fmla="*/ 756864 w 1845185"/>
              <a:gd name="connsiteY2" fmla="*/ 99092 h 885476"/>
              <a:gd name="connsiteX0" fmla="*/ 1900776 w 1904289"/>
              <a:gd name="connsiteY0" fmla="*/ 878820 h 878820"/>
              <a:gd name="connsiteX1" fmla="*/ 193896 w 1904289"/>
              <a:gd name="connsiteY1" fmla="*/ 439908 h 878820"/>
              <a:gd name="connsiteX2" fmla="*/ 815688 w 1904289"/>
              <a:gd name="connsiteY2" fmla="*/ 92436 h 878820"/>
              <a:gd name="connsiteX0" fmla="*/ 2008369 w 2012534"/>
              <a:gd name="connsiteY0" fmla="*/ 878197 h 878197"/>
              <a:gd name="connsiteX1" fmla="*/ 301489 w 2012534"/>
              <a:gd name="connsiteY1" fmla="*/ 439285 h 878197"/>
              <a:gd name="connsiteX2" fmla="*/ 923281 w 2012534"/>
              <a:gd name="connsiteY2" fmla="*/ 91813 h 878197"/>
              <a:gd name="connsiteX0" fmla="*/ 2008369 w 2027473"/>
              <a:gd name="connsiteY0" fmla="*/ 878197 h 878197"/>
              <a:gd name="connsiteX1" fmla="*/ 301489 w 2027473"/>
              <a:gd name="connsiteY1" fmla="*/ 439285 h 878197"/>
              <a:gd name="connsiteX2" fmla="*/ 923281 w 2027473"/>
              <a:gd name="connsiteY2" fmla="*/ 91813 h 878197"/>
              <a:gd name="connsiteX0" fmla="*/ 1367704 w 1846860"/>
              <a:gd name="connsiteY0" fmla="*/ 973514 h 973514"/>
              <a:gd name="connsiteX1" fmla="*/ 1617640 w 1846860"/>
              <a:gd name="connsiteY1" fmla="*/ 101786 h 973514"/>
              <a:gd name="connsiteX2" fmla="*/ 282616 w 1846860"/>
              <a:gd name="connsiteY2" fmla="*/ 187130 h 973514"/>
              <a:gd name="connsiteX0" fmla="*/ 1085088 w 1564244"/>
              <a:gd name="connsiteY0" fmla="*/ 1003934 h 1003934"/>
              <a:gd name="connsiteX1" fmla="*/ 1335024 w 1564244"/>
              <a:gd name="connsiteY1" fmla="*/ 132206 h 1003934"/>
              <a:gd name="connsiteX2" fmla="*/ 0 w 1564244"/>
              <a:gd name="connsiteY2" fmla="*/ 217550 h 1003934"/>
              <a:gd name="connsiteX0" fmla="*/ 1085088 w 1085088"/>
              <a:gd name="connsiteY0" fmla="*/ 786384 h 786384"/>
              <a:gd name="connsiteX1" fmla="*/ 0 w 1085088"/>
              <a:gd name="connsiteY1" fmla="*/ 0 h 786384"/>
              <a:gd name="connsiteX0" fmla="*/ 1085088 w 1271046"/>
              <a:gd name="connsiteY0" fmla="*/ 786384 h 786384"/>
              <a:gd name="connsiteX1" fmla="*/ 0 w 1271046"/>
              <a:gd name="connsiteY1" fmla="*/ 0 h 786384"/>
              <a:gd name="connsiteX0" fmla="*/ 1085088 w 1280651"/>
              <a:gd name="connsiteY0" fmla="*/ 988925 h 988925"/>
              <a:gd name="connsiteX1" fmla="*/ 0 w 1280651"/>
              <a:gd name="connsiteY1" fmla="*/ 202541 h 988925"/>
            </a:gdLst>
            <a:ahLst/>
            <a:cxnLst>
              <a:cxn ang="0">
                <a:pos x="connsiteX0" y="connsiteY0"/>
              </a:cxn>
              <a:cxn ang="0">
                <a:pos x="connsiteX1" y="connsiteY1"/>
              </a:cxn>
            </a:cxnLst>
            <a:rect l="l" t="t" r="r" b="b"/>
            <a:pathLst>
              <a:path w="1280651" h="988925">
                <a:moveTo>
                  <a:pt x="1085088" y="988925"/>
                </a:moveTo>
                <a:cubicBezTo>
                  <a:pt x="1771904" y="-47395"/>
                  <a:pt x="465328" y="-193699"/>
                  <a:pt x="0" y="20254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B97F4B5-2DE6-4545-B7EB-591A8C6EE9F6}"/>
              </a:ext>
            </a:extLst>
          </p:cNvPr>
          <p:cNvSpPr/>
          <p:nvPr/>
        </p:nvSpPr>
        <p:spPr>
          <a:xfrm>
            <a:off x="6170454" y="3809832"/>
            <a:ext cx="12827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B08084D4-5FDA-4104-8669-C2FA34ACF487}"/>
              </a:ext>
            </a:extLst>
          </p:cNvPr>
          <p:cNvSpPr/>
          <p:nvPr/>
        </p:nvSpPr>
        <p:spPr>
          <a:xfrm>
            <a:off x="6298728" y="380983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1D867FC4-25CE-45E8-A5C6-8070AD74F9E7}"/>
              </a:ext>
            </a:extLst>
          </p:cNvPr>
          <p:cNvSpPr/>
          <p:nvPr/>
        </p:nvSpPr>
        <p:spPr>
          <a:xfrm>
            <a:off x="6939856"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Oval 85">
            <a:extLst>
              <a:ext uri="{FF2B5EF4-FFF2-40B4-BE49-F238E27FC236}">
                <a16:creationId xmlns:a16="http://schemas.microsoft.com/office/drawing/2014/main" id="{8E00A0FD-EB23-483C-AF4D-F2CAB351E6C5}"/>
              </a:ext>
            </a:extLst>
          </p:cNvPr>
          <p:cNvSpPr/>
          <p:nvPr/>
        </p:nvSpPr>
        <p:spPr>
          <a:xfrm>
            <a:off x="7014180"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35ADD49-3445-42FF-ACC4-BADEFD8EEAF6}"/>
              </a:ext>
            </a:extLst>
          </p:cNvPr>
          <p:cNvSpPr/>
          <p:nvPr/>
        </p:nvSpPr>
        <p:spPr>
          <a:xfrm>
            <a:off x="5871086" y="4802736"/>
            <a:ext cx="93583"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6D228CA-AB03-47ED-8DE8-4748EE9381AE}"/>
              </a:ext>
            </a:extLst>
          </p:cNvPr>
          <p:cNvSpPr/>
          <p:nvPr/>
        </p:nvSpPr>
        <p:spPr>
          <a:xfrm>
            <a:off x="5964669"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D3320539-57DC-4857-AB0F-2011E16A66A2}"/>
              </a:ext>
            </a:extLst>
          </p:cNvPr>
          <p:cNvSpPr/>
          <p:nvPr/>
        </p:nvSpPr>
        <p:spPr>
          <a:xfrm>
            <a:off x="6605797"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Oval 89">
            <a:extLst>
              <a:ext uri="{FF2B5EF4-FFF2-40B4-BE49-F238E27FC236}">
                <a16:creationId xmlns:a16="http://schemas.microsoft.com/office/drawing/2014/main" id="{B6D468E1-DFE3-4B2F-ABDE-1CE01E93DBD0}"/>
              </a:ext>
            </a:extLst>
          </p:cNvPr>
          <p:cNvSpPr/>
          <p:nvPr/>
        </p:nvSpPr>
        <p:spPr>
          <a:xfrm>
            <a:off x="6673901"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5B5C29E-D943-491B-9609-B169E4A1EE9E}"/>
              </a:ext>
            </a:extLst>
          </p:cNvPr>
          <p:cNvSpPr/>
          <p:nvPr/>
        </p:nvSpPr>
        <p:spPr>
          <a:xfrm>
            <a:off x="7412531" y="4802736"/>
            <a:ext cx="12995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827E9273-4D81-4D51-ABDA-C3A2933E5A0F}"/>
              </a:ext>
            </a:extLst>
          </p:cNvPr>
          <p:cNvSpPr/>
          <p:nvPr/>
        </p:nvSpPr>
        <p:spPr>
          <a:xfrm>
            <a:off x="754248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33DBED08-53EA-4866-9D43-B48AB9C252F7}"/>
              </a:ext>
            </a:extLst>
          </p:cNvPr>
          <p:cNvSpPr/>
          <p:nvPr/>
        </p:nvSpPr>
        <p:spPr>
          <a:xfrm>
            <a:off x="818361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a:extLst>
              <a:ext uri="{FF2B5EF4-FFF2-40B4-BE49-F238E27FC236}">
                <a16:creationId xmlns:a16="http://schemas.microsoft.com/office/drawing/2014/main" id="{9C0D1AE3-93AB-4E86-827F-7A1B0BD488CF}"/>
              </a:ext>
            </a:extLst>
          </p:cNvPr>
          <p:cNvSpPr/>
          <p:nvPr/>
        </p:nvSpPr>
        <p:spPr>
          <a:xfrm>
            <a:off x="825171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F3161E5-F45D-4FC7-95BA-B11FE07616DD}"/>
              </a:ext>
            </a:extLst>
          </p:cNvPr>
          <p:cNvSpPr/>
          <p:nvPr/>
        </p:nvSpPr>
        <p:spPr>
          <a:xfrm>
            <a:off x="9443038" y="4802736"/>
            <a:ext cx="113617"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3758B80B-2412-4E24-86F9-F6D21F64F74E}"/>
              </a:ext>
            </a:extLst>
          </p:cNvPr>
          <p:cNvSpPr/>
          <p:nvPr/>
        </p:nvSpPr>
        <p:spPr>
          <a:xfrm>
            <a:off x="955665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721C75D0-7529-45C8-8A2B-F2F30D566731}"/>
              </a:ext>
            </a:extLst>
          </p:cNvPr>
          <p:cNvSpPr/>
          <p:nvPr/>
        </p:nvSpPr>
        <p:spPr>
          <a:xfrm>
            <a:off x="1019778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Oval 97">
            <a:extLst>
              <a:ext uri="{FF2B5EF4-FFF2-40B4-BE49-F238E27FC236}">
                <a16:creationId xmlns:a16="http://schemas.microsoft.com/office/drawing/2014/main" id="{92EDEF13-26D1-41F4-85E7-47709C290899}"/>
              </a:ext>
            </a:extLst>
          </p:cNvPr>
          <p:cNvSpPr/>
          <p:nvPr/>
        </p:nvSpPr>
        <p:spPr>
          <a:xfrm>
            <a:off x="1026588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8AF07A6E-9885-468C-98C8-E9C3AA086A05}"/>
              </a:ext>
            </a:extLst>
          </p:cNvPr>
          <p:cNvSpPr/>
          <p:nvPr/>
        </p:nvSpPr>
        <p:spPr>
          <a:xfrm>
            <a:off x="6366846" y="2890107"/>
            <a:ext cx="1611159" cy="94145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Lst>
            <a:ahLst/>
            <a:cxnLst>
              <a:cxn ang="0">
                <a:pos x="connsiteX0" y="connsiteY0"/>
              </a:cxn>
              <a:cxn ang="0">
                <a:pos x="connsiteX1" y="connsiteY1"/>
              </a:cxn>
              <a:cxn ang="0">
                <a:pos x="connsiteX2" y="connsiteY2"/>
              </a:cxn>
            </a:cxnLst>
            <a:rect l="l" t="t" r="r" b="b"/>
            <a:pathLst>
              <a:path w="1156917" h="923854">
                <a:moveTo>
                  <a:pt x="0" y="0"/>
                </a:moveTo>
                <a:cubicBezTo>
                  <a:pt x="1524" y="159512"/>
                  <a:pt x="909749" y="43708"/>
                  <a:pt x="1084460" y="197684"/>
                </a:cubicBezTo>
                <a:cubicBezTo>
                  <a:pt x="1259171" y="351660"/>
                  <a:pt x="1065209" y="608640"/>
                  <a:pt x="1048267" y="92385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197152D3-885E-4B6B-B687-8C2FE13F406D}"/>
              </a:ext>
            </a:extLst>
          </p:cNvPr>
          <p:cNvSpPr/>
          <p:nvPr/>
        </p:nvSpPr>
        <p:spPr>
          <a:xfrm>
            <a:off x="6317614" y="3194224"/>
            <a:ext cx="360950" cy="6218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Lst>
            <a:ahLst/>
            <a:cxnLst>
              <a:cxn ang="0">
                <a:pos x="connsiteX0" y="connsiteY0"/>
              </a:cxn>
              <a:cxn ang="0">
                <a:pos x="connsiteX1" y="connsiteY1"/>
              </a:cxn>
            </a:cxnLst>
            <a:rect l="l" t="t" r="r" b="b"/>
            <a:pathLst>
              <a:path w="530099" h="933188">
                <a:moveTo>
                  <a:pt x="93660" y="0"/>
                </a:moveTo>
                <a:cubicBezTo>
                  <a:pt x="436993" y="208377"/>
                  <a:pt x="917358" y="454094"/>
                  <a:pt x="0" y="9331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CFA1A00-3748-48A2-B615-4CD0416FE066}"/>
              </a:ext>
            </a:extLst>
          </p:cNvPr>
          <p:cNvSpPr/>
          <p:nvPr/>
        </p:nvSpPr>
        <p:spPr>
          <a:xfrm>
            <a:off x="7731480" y="3831565"/>
            <a:ext cx="9936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AE351115-2785-42B8-86C1-65624256690B}"/>
              </a:ext>
            </a:extLst>
          </p:cNvPr>
          <p:cNvSpPr/>
          <p:nvPr/>
        </p:nvSpPr>
        <p:spPr>
          <a:xfrm>
            <a:off x="7830844" y="3831565"/>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ectangle 102">
            <a:extLst>
              <a:ext uri="{FF2B5EF4-FFF2-40B4-BE49-F238E27FC236}">
                <a16:creationId xmlns:a16="http://schemas.microsoft.com/office/drawing/2014/main" id="{0B48614F-E230-4401-815C-33FB71164F50}"/>
              </a:ext>
            </a:extLst>
          </p:cNvPr>
          <p:cNvSpPr/>
          <p:nvPr/>
        </p:nvSpPr>
        <p:spPr>
          <a:xfrm>
            <a:off x="8471972"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Oval 103">
            <a:extLst>
              <a:ext uri="{FF2B5EF4-FFF2-40B4-BE49-F238E27FC236}">
                <a16:creationId xmlns:a16="http://schemas.microsoft.com/office/drawing/2014/main" id="{DB45EB06-8F95-4959-BBEC-288E57DC44F3}"/>
              </a:ext>
            </a:extLst>
          </p:cNvPr>
          <p:cNvSpPr/>
          <p:nvPr/>
        </p:nvSpPr>
        <p:spPr>
          <a:xfrm>
            <a:off x="8540076"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1A3D261-ADA2-4823-A356-296FEDFE6E41}"/>
              </a:ext>
            </a:extLst>
          </p:cNvPr>
          <p:cNvSpPr/>
          <p:nvPr/>
        </p:nvSpPr>
        <p:spPr>
          <a:xfrm>
            <a:off x="8199089"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Oval 105">
            <a:extLst>
              <a:ext uri="{FF2B5EF4-FFF2-40B4-BE49-F238E27FC236}">
                <a16:creationId xmlns:a16="http://schemas.microsoft.com/office/drawing/2014/main" id="{90789286-6EF1-4D91-BA39-31C0F4C51015}"/>
              </a:ext>
            </a:extLst>
          </p:cNvPr>
          <p:cNvSpPr/>
          <p:nvPr/>
        </p:nvSpPr>
        <p:spPr>
          <a:xfrm>
            <a:off x="8267193"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6106381-53B3-40B7-972E-631600506607}"/>
              </a:ext>
            </a:extLst>
          </p:cNvPr>
          <p:cNvSpPr/>
          <p:nvPr/>
        </p:nvSpPr>
        <p:spPr>
          <a:xfrm>
            <a:off x="6677127"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Oval 107">
            <a:extLst>
              <a:ext uri="{FF2B5EF4-FFF2-40B4-BE49-F238E27FC236}">
                <a16:creationId xmlns:a16="http://schemas.microsoft.com/office/drawing/2014/main" id="{2D35B9A0-D384-434E-99F3-56DF7363AF01}"/>
              </a:ext>
            </a:extLst>
          </p:cNvPr>
          <p:cNvSpPr/>
          <p:nvPr/>
        </p:nvSpPr>
        <p:spPr>
          <a:xfrm>
            <a:off x="6745231"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E3EA94A0-79CB-4454-B6C5-5FCD78F90944}"/>
              </a:ext>
            </a:extLst>
          </p:cNvPr>
          <p:cNvSpPr/>
          <p:nvPr/>
        </p:nvSpPr>
        <p:spPr>
          <a:xfrm>
            <a:off x="5932261" y="3974822"/>
            <a:ext cx="890091" cy="820882"/>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 name="connsiteX0" fmla="*/ 1235588 w 1327710"/>
              <a:gd name="connsiteY0" fmla="*/ 0 h 1231910"/>
              <a:gd name="connsiteX1" fmla="*/ 0 w 1327710"/>
              <a:gd name="connsiteY1" fmla="*/ 1231910 h 1231910"/>
              <a:gd name="connsiteX0" fmla="*/ 1235588 w 1301607"/>
              <a:gd name="connsiteY0" fmla="*/ 0 h 1231910"/>
              <a:gd name="connsiteX1" fmla="*/ 0 w 1301607"/>
              <a:gd name="connsiteY1" fmla="*/ 1231910 h 1231910"/>
              <a:gd name="connsiteX0" fmla="*/ 1280239 w 1307207"/>
              <a:gd name="connsiteY0" fmla="*/ 0 h 1231910"/>
              <a:gd name="connsiteX1" fmla="*/ 44651 w 1307207"/>
              <a:gd name="connsiteY1" fmla="*/ 1231910 h 1231910"/>
            </a:gdLst>
            <a:ahLst/>
            <a:cxnLst>
              <a:cxn ang="0">
                <a:pos x="connsiteX0" y="connsiteY0"/>
              </a:cxn>
              <a:cxn ang="0">
                <a:pos x="connsiteX1" y="connsiteY1"/>
              </a:cxn>
            </a:cxnLst>
            <a:rect l="l" t="t" r="r" b="b"/>
            <a:pathLst>
              <a:path w="1307207" h="1231910">
                <a:moveTo>
                  <a:pt x="1280239" y="0"/>
                </a:moveTo>
                <a:cubicBezTo>
                  <a:pt x="1550489" y="581779"/>
                  <a:pt x="-307815" y="864835"/>
                  <a:pt x="44651" y="123191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F0A2A6F0-C507-44FC-8049-C0D46816B505}"/>
              </a:ext>
            </a:extLst>
          </p:cNvPr>
          <p:cNvSpPr/>
          <p:nvPr/>
        </p:nvSpPr>
        <p:spPr>
          <a:xfrm flipH="1">
            <a:off x="7555569" y="3991572"/>
            <a:ext cx="774802" cy="814206"/>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Lst>
            <a:ahLst/>
            <a:cxnLst>
              <a:cxn ang="0">
                <a:pos x="connsiteX0" y="connsiteY0"/>
              </a:cxn>
              <a:cxn ang="0">
                <a:pos x="connsiteX1" y="connsiteY1"/>
              </a:cxn>
            </a:cxnLst>
            <a:rect l="l" t="t" r="r" b="b"/>
            <a:pathLst>
              <a:path w="6124569" h="1232123">
                <a:moveTo>
                  <a:pt x="81987" y="0"/>
                </a:moveTo>
                <a:cubicBezTo>
                  <a:pt x="-838814" y="602109"/>
                  <a:pt x="6304344" y="742971"/>
                  <a:pt x="6121098" y="12321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293EC91-EE7E-4196-952A-6B8984A041E2}"/>
              </a:ext>
            </a:extLst>
          </p:cNvPr>
          <p:cNvSpPr/>
          <p:nvPr/>
        </p:nvSpPr>
        <p:spPr>
          <a:xfrm flipH="1">
            <a:off x="7091467" y="3963580"/>
            <a:ext cx="455209" cy="8515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F5B94933-C766-421A-ADFF-5B6ECAD491E2}"/>
              </a:ext>
            </a:extLst>
          </p:cNvPr>
          <p:cNvSpPr/>
          <p:nvPr/>
        </p:nvSpPr>
        <p:spPr>
          <a:xfrm flipH="1">
            <a:off x="8599663" y="3963580"/>
            <a:ext cx="959062" cy="84530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7581088 w 7581088"/>
              <a:gd name="connsiteY0" fmla="*/ 0 h 1279190"/>
              <a:gd name="connsiteX1" fmla="*/ 0 w 7581088"/>
              <a:gd name="connsiteY1" fmla="*/ 1279190 h 1279190"/>
            </a:gdLst>
            <a:ahLst/>
            <a:cxnLst>
              <a:cxn ang="0">
                <a:pos x="connsiteX0" y="connsiteY0"/>
              </a:cxn>
              <a:cxn ang="0">
                <a:pos x="connsiteX1" y="connsiteY1"/>
              </a:cxn>
            </a:cxnLst>
            <a:rect l="l" t="t" r="r" b="b"/>
            <a:pathLst>
              <a:path w="7581088" h="1279190">
                <a:moveTo>
                  <a:pt x="7581088" y="0"/>
                </a:moveTo>
                <a:cubicBezTo>
                  <a:pt x="6660287" y="602109"/>
                  <a:pt x="183246" y="790038"/>
                  <a:pt x="0" y="127919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8AF7D9B5-D1BB-42BC-9A1C-639B21859C18}"/>
              </a:ext>
            </a:extLst>
          </p:cNvPr>
          <p:cNvSpPr txBox="1"/>
          <p:nvPr/>
        </p:nvSpPr>
        <p:spPr>
          <a:xfrm>
            <a:off x="5417258" y="2577153"/>
            <a:ext cx="581698" cy="646331"/>
          </a:xfrm>
          <a:prstGeom prst="rect">
            <a:avLst/>
          </a:prstGeom>
          <a:noFill/>
        </p:spPr>
        <p:txBody>
          <a:bodyPr wrap="none" rtlCol="0">
            <a:spAutoFit/>
          </a:bodyPr>
          <a:lstStyle/>
          <a:p>
            <a:pPr algn="ctr"/>
            <a:r>
              <a:rPr lang="en-US" dirty="0"/>
              <a:t>root</a:t>
            </a:r>
          </a:p>
          <a:p>
            <a:pPr algn="ctr"/>
            <a:r>
              <a:rPr lang="en-US" dirty="0"/>
              <a:t>set</a:t>
            </a:r>
          </a:p>
        </p:txBody>
      </p:sp>
      <p:sp>
        <p:nvSpPr>
          <p:cNvPr id="114" name="Freeform: Shape 113">
            <a:extLst>
              <a:ext uri="{FF2B5EF4-FFF2-40B4-BE49-F238E27FC236}">
                <a16:creationId xmlns:a16="http://schemas.microsoft.com/office/drawing/2014/main" id="{7954D104-A7D1-43E6-AA1D-AD9CC07FE022}"/>
              </a:ext>
            </a:extLst>
          </p:cNvPr>
          <p:cNvSpPr/>
          <p:nvPr/>
        </p:nvSpPr>
        <p:spPr>
          <a:xfrm flipH="1">
            <a:off x="6723841"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118174E-B773-43E9-8550-CD78EB78743A}"/>
              </a:ext>
            </a:extLst>
          </p:cNvPr>
          <p:cNvSpPr/>
          <p:nvPr/>
        </p:nvSpPr>
        <p:spPr>
          <a:xfrm>
            <a:off x="6681305"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116" name="Freeform: Shape 115">
            <a:extLst>
              <a:ext uri="{FF2B5EF4-FFF2-40B4-BE49-F238E27FC236}">
                <a16:creationId xmlns:a16="http://schemas.microsoft.com/office/drawing/2014/main" id="{1728D3C8-BB99-4368-BCA4-D0AE1FC04C84}"/>
              </a:ext>
            </a:extLst>
          </p:cNvPr>
          <p:cNvSpPr/>
          <p:nvPr/>
        </p:nvSpPr>
        <p:spPr>
          <a:xfrm flipH="1">
            <a:off x="8308134"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36BE826-E34F-4B96-9A9E-2F5F207E2FD4}"/>
              </a:ext>
            </a:extLst>
          </p:cNvPr>
          <p:cNvSpPr/>
          <p:nvPr/>
        </p:nvSpPr>
        <p:spPr>
          <a:xfrm>
            <a:off x="8265598"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118" name="Freeform: Shape 117">
            <a:extLst>
              <a:ext uri="{FF2B5EF4-FFF2-40B4-BE49-F238E27FC236}">
                <a16:creationId xmlns:a16="http://schemas.microsoft.com/office/drawing/2014/main" id="{B27A1187-E4ED-4F3E-AEF7-A409E9107F19}"/>
              </a:ext>
            </a:extLst>
          </p:cNvPr>
          <p:cNvSpPr/>
          <p:nvPr/>
        </p:nvSpPr>
        <p:spPr>
          <a:xfrm flipH="1">
            <a:off x="10243419" y="4948450"/>
            <a:ext cx="104079" cy="40136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251722 w 1075536"/>
              <a:gd name="connsiteY0" fmla="*/ 0 h 1269324"/>
              <a:gd name="connsiteX1" fmla="*/ 1063094 w 1075536"/>
              <a:gd name="connsiteY1" fmla="*/ 1269324 h 1269324"/>
            </a:gdLst>
            <a:ahLst/>
            <a:cxnLst>
              <a:cxn ang="0">
                <a:pos x="connsiteX0" y="connsiteY0"/>
              </a:cxn>
              <a:cxn ang="0">
                <a:pos x="connsiteX1" y="connsiteY1"/>
              </a:cxn>
            </a:cxnLst>
            <a:rect l="l" t="t" r="r" b="b"/>
            <a:pathLst>
              <a:path w="1075536" h="1269324">
                <a:moveTo>
                  <a:pt x="251722" y="0"/>
                </a:moveTo>
                <a:cubicBezTo>
                  <a:pt x="-669079" y="602109"/>
                  <a:pt x="1246340" y="780172"/>
                  <a:pt x="1063094" y="126932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EA3A93C-3AAD-46E9-A4C5-2807E310E7F1}"/>
              </a:ext>
            </a:extLst>
          </p:cNvPr>
          <p:cNvSpPr/>
          <p:nvPr/>
        </p:nvSpPr>
        <p:spPr>
          <a:xfrm>
            <a:off x="9853882" y="5295707"/>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3" name="Cross 2">
            <a:extLst>
              <a:ext uri="{FF2B5EF4-FFF2-40B4-BE49-F238E27FC236}">
                <a16:creationId xmlns:a16="http://schemas.microsoft.com/office/drawing/2014/main" id="{81947F45-6701-E394-A5FE-D5CB42B2ACAE}"/>
              </a:ext>
            </a:extLst>
          </p:cNvPr>
          <p:cNvSpPr/>
          <p:nvPr/>
        </p:nvSpPr>
        <p:spPr>
          <a:xfrm rot="2731654">
            <a:off x="6580030" y="1914574"/>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17DE6CA9-7C1A-B8B5-E653-7DE1F1919004}"/>
              </a:ext>
            </a:extLst>
          </p:cNvPr>
          <p:cNvSpPr/>
          <p:nvPr/>
        </p:nvSpPr>
        <p:spPr>
          <a:xfrm rot="18704828">
            <a:off x="6134393" y="3819078"/>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3DCC5D37-5A21-6B4A-8E9C-D06CE93126BC}"/>
              </a:ext>
            </a:extLst>
          </p:cNvPr>
          <p:cNvSpPr/>
          <p:nvPr/>
        </p:nvSpPr>
        <p:spPr>
          <a:xfrm rot="18704828">
            <a:off x="5820967" y="4842743"/>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3F3363AA-209A-7188-C4F3-238A4B7DBF7E}"/>
              </a:ext>
            </a:extLst>
          </p:cNvPr>
          <p:cNvSpPr/>
          <p:nvPr/>
        </p:nvSpPr>
        <p:spPr>
          <a:xfrm rot="18704828">
            <a:off x="7379471" y="4839867"/>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6199B5D4-5C8E-A5A2-D947-86195C0BDF8E}"/>
              </a:ext>
            </a:extLst>
          </p:cNvPr>
          <p:cNvSpPr/>
          <p:nvPr/>
        </p:nvSpPr>
        <p:spPr>
          <a:xfrm rot="18704828">
            <a:off x="7687147" y="3819077"/>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10AA50E5-EFD4-EF43-287F-2886ECD29B68}"/>
              </a:ext>
            </a:extLst>
          </p:cNvPr>
          <p:cNvSpPr/>
          <p:nvPr/>
        </p:nvSpPr>
        <p:spPr>
          <a:xfrm rot="18704828">
            <a:off x="9418179" y="4799615"/>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39B2996-33BE-974A-013D-9C173F05275A}"/>
              </a:ext>
            </a:extLst>
          </p:cNvPr>
          <p:cNvSpPr txBox="1"/>
          <p:nvPr/>
        </p:nvSpPr>
        <p:spPr>
          <a:xfrm rot="20193796">
            <a:off x="8014514" y="1932088"/>
            <a:ext cx="1062214" cy="369332"/>
          </a:xfrm>
          <a:prstGeom prst="rect">
            <a:avLst/>
          </a:prstGeom>
          <a:noFill/>
        </p:spPr>
        <p:txBody>
          <a:bodyPr wrap="none" rtlCol="0">
            <a:spAutoFit/>
          </a:bodyPr>
          <a:lstStyle/>
          <a:p>
            <a:r>
              <a:rPr lang="en-US" b="1" dirty="0">
                <a:solidFill>
                  <a:schemeClr val="accent2"/>
                </a:solidFill>
              </a:rPr>
              <a:t>Garbage!</a:t>
            </a:r>
          </a:p>
        </p:txBody>
      </p:sp>
      <p:sp>
        <p:nvSpPr>
          <p:cNvPr id="13" name="TextBox 12">
            <a:extLst>
              <a:ext uri="{FF2B5EF4-FFF2-40B4-BE49-F238E27FC236}">
                <a16:creationId xmlns:a16="http://schemas.microsoft.com/office/drawing/2014/main" id="{D81B0C1A-9F06-0783-ED6B-2BCCB5E13BB0}"/>
              </a:ext>
            </a:extLst>
          </p:cNvPr>
          <p:cNvSpPr txBox="1"/>
          <p:nvPr/>
        </p:nvSpPr>
        <p:spPr>
          <a:xfrm rot="20193796">
            <a:off x="8752779" y="2635535"/>
            <a:ext cx="1062214" cy="369332"/>
          </a:xfrm>
          <a:prstGeom prst="rect">
            <a:avLst/>
          </a:prstGeom>
          <a:noFill/>
        </p:spPr>
        <p:txBody>
          <a:bodyPr wrap="none" rtlCol="0">
            <a:spAutoFit/>
          </a:bodyPr>
          <a:lstStyle/>
          <a:p>
            <a:r>
              <a:rPr lang="en-US" b="1" dirty="0">
                <a:solidFill>
                  <a:schemeClr val="accent2"/>
                </a:solidFill>
              </a:rPr>
              <a:t>Garbage!</a:t>
            </a:r>
          </a:p>
        </p:txBody>
      </p:sp>
      <p:sp>
        <p:nvSpPr>
          <p:cNvPr id="14" name="TextBox 13">
            <a:extLst>
              <a:ext uri="{FF2B5EF4-FFF2-40B4-BE49-F238E27FC236}">
                <a16:creationId xmlns:a16="http://schemas.microsoft.com/office/drawing/2014/main" id="{7A9C9FC5-7F75-33DD-C5CD-4CD1AE6CBBB3}"/>
              </a:ext>
            </a:extLst>
          </p:cNvPr>
          <p:cNvSpPr txBox="1"/>
          <p:nvPr/>
        </p:nvSpPr>
        <p:spPr>
          <a:xfrm rot="20193796">
            <a:off x="10446325" y="3682125"/>
            <a:ext cx="1062214" cy="369332"/>
          </a:xfrm>
          <a:prstGeom prst="rect">
            <a:avLst/>
          </a:prstGeom>
          <a:noFill/>
        </p:spPr>
        <p:txBody>
          <a:bodyPr wrap="none" rtlCol="0">
            <a:spAutoFit/>
          </a:bodyPr>
          <a:lstStyle/>
          <a:p>
            <a:r>
              <a:rPr lang="en-US" b="1" dirty="0">
                <a:solidFill>
                  <a:schemeClr val="accent2"/>
                </a:solidFill>
              </a:rPr>
              <a:t>Garbage!</a:t>
            </a:r>
          </a:p>
        </p:txBody>
      </p:sp>
    </p:spTree>
    <p:extLst>
      <p:ext uri="{BB962C8B-B14F-4D97-AF65-F5344CB8AC3E}">
        <p14:creationId xmlns:p14="http://schemas.microsoft.com/office/powerpoint/2010/main" val="41880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1" grpId="0" animBg="1"/>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Mark and Sweep - Tradeoffs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2152651" y="1825625"/>
            <a:ext cx="4156481" cy="4351338"/>
          </a:xfrm>
        </p:spPr>
        <p:txBody>
          <a:bodyPr/>
          <a:lstStyle/>
          <a:p>
            <a:pPr marL="0" indent="0">
              <a:buNone/>
            </a:pPr>
            <a:r>
              <a:rPr lang="en-US" b="1" dirty="0"/>
              <a:t>Space Overhead - Low</a:t>
            </a:r>
          </a:p>
          <a:p>
            <a:r>
              <a:rPr lang="en-US" dirty="0"/>
              <a:t>Only need 1 bit per cell</a:t>
            </a:r>
            <a:endParaRPr lang="en-US" b="1" dirty="0"/>
          </a:p>
          <a:p>
            <a:pPr marL="0" indent="0">
              <a:buNone/>
            </a:pPr>
            <a:r>
              <a:rPr lang="en-US" b="1" dirty="0"/>
              <a:t>Time Overhead - High</a:t>
            </a:r>
          </a:p>
          <a:p>
            <a:r>
              <a:rPr lang="en-US" dirty="0"/>
              <a:t>Need to traverse all data structures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36</a:t>
            </a:fld>
            <a:endParaRPr lang="en-US"/>
          </a:p>
        </p:txBody>
      </p:sp>
      <p:pic>
        <p:nvPicPr>
          <p:cNvPr id="2" name="Picture 1">
            <a:extLst>
              <a:ext uri="{FF2B5EF4-FFF2-40B4-BE49-F238E27FC236}">
                <a16:creationId xmlns:a16="http://schemas.microsoft.com/office/drawing/2014/main" id="{41F14455-94E6-4944-A8C4-1B94A381FF5A}"/>
              </a:ext>
            </a:extLst>
          </p:cNvPr>
          <p:cNvPicPr>
            <a:picLocks noChangeAspect="1"/>
          </p:cNvPicPr>
          <p:nvPr/>
        </p:nvPicPr>
        <p:blipFill>
          <a:blip r:embed="rId3"/>
          <a:stretch>
            <a:fillRect/>
          </a:stretch>
        </p:blipFill>
        <p:spPr>
          <a:xfrm>
            <a:off x="6720809" y="2009481"/>
            <a:ext cx="3322382" cy="3470044"/>
          </a:xfrm>
          <a:prstGeom prst="rect">
            <a:avLst/>
          </a:prstGeom>
        </p:spPr>
      </p:pic>
    </p:spTree>
    <p:extLst>
      <p:ext uri="{BB962C8B-B14F-4D97-AF65-F5344CB8AC3E}">
        <p14:creationId xmlns:p14="http://schemas.microsoft.com/office/powerpoint/2010/main" val="3033821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Summary</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838200" y="1825625"/>
            <a:ext cx="10515600" cy="4506164"/>
          </a:xfrm>
        </p:spPr>
        <p:txBody>
          <a:bodyPr>
            <a:normAutofit/>
          </a:bodyPr>
          <a:lstStyle/>
          <a:p>
            <a:pPr marL="0" indent="0">
              <a:buNone/>
            </a:pPr>
            <a:r>
              <a:rPr lang="en-US" b="1" dirty="0"/>
              <a:t>Compiler-adjacent topic</a:t>
            </a:r>
          </a:p>
          <a:p>
            <a:r>
              <a:rPr lang="en-US" dirty="0"/>
              <a:t>Probably implemented in a library and linked into the code</a:t>
            </a:r>
          </a:p>
          <a:p>
            <a:r>
              <a:rPr lang="en-US" dirty="0"/>
              <a:t>Still an important aspect of the design and implementation of a language!</a:t>
            </a:r>
          </a:p>
          <a:p>
            <a:endParaRPr lang="en-US" dirty="0"/>
          </a:p>
          <a:p>
            <a:pPr marL="0" indent="0">
              <a:buNone/>
            </a:pPr>
            <a:r>
              <a:rPr lang="en-US" b="1" dirty="0"/>
              <a:t>Finished the basic workflow for the compiler!</a:t>
            </a:r>
          </a:p>
          <a:p>
            <a:pPr marL="0" indent="0">
              <a:buNone/>
            </a:pPr>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37</a:t>
            </a:fld>
            <a:endParaRPr lang="en-US"/>
          </a:p>
        </p:txBody>
      </p:sp>
    </p:spTree>
    <p:extLst>
      <p:ext uri="{BB962C8B-B14F-4D97-AF65-F5344CB8AC3E}">
        <p14:creationId xmlns:p14="http://schemas.microsoft.com/office/powerpoint/2010/main" val="36350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Next Time</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Lecture Preview</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838200" y="1825625"/>
            <a:ext cx="10515600" cy="2177032"/>
          </a:xfrm>
        </p:spPr>
        <p:txBody>
          <a:bodyPr/>
          <a:lstStyle/>
          <a:p>
            <a:pPr marL="0" indent="0">
              <a:buNone/>
            </a:pPr>
            <a:r>
              <a:rPr lang="en-US" b="1" dirty="0"/>
              <a:t>How do we go from assembly code to an executable?</a:t>
            </a:r>
          </a:p>
          <a:p>
            <a:r>
              <a:rPr lang="en-US" dirty="0"/>
              <a:t>The </a:t>
            </a:r>
            <a:r>
              <a:rPr lang="en-US" dirty="0" err="1"/>
              <a:t>postcompilation</a:t>
            </a:r>
            <a:r>
              <a:rPr lang="en-US" dirty="0"/>
              <a:t> toolchain</a:t>
            </a:r>
          </a:p>
          <a:p>
            <a:pPr lvl="1"/>
            <a:r>
              <a:rPr lang="en-US" dirty="0"/>
              <a:t>The assembler</a:t>
            </a:r>
          </a:p>
          <a:p>
            <a:pPr lvl="1"/>
            <a:r>
              <a:rPr lang="en-US" dirty="0"/>
              <a:t>The linker</a:t>
            </a:r>
          </a:p>
          <a:p>
            <a:pPr lvl="1"/>
            <a:r>
              <a:rPr lang="en-US" dirty="0"/>
              <a:t>The loader</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38</a:t>
            </a:fld>
            <a:endParaRPr lang="en-US"/>
          </a:p>
        </p:txBody>
      </p:sp>
    </p:spTree>
    <p:extLst>
      <p:ext uri="{BB962C8B-B14F-4D97-AF65-F5344CB8AC3E}">
        <p14:creationId xmlns:p14="http://schemas.microsoft.com/office/powerpoint/2010/main" val="244427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1.photofunia.com/2/results/y/G/yGlTb48ruKK_-04DaAz2aA_r.jpg">
            <a:extLst>
              <a:ext uri="{FF2B5EF4-FFF2-40B4-BE49-F238E27FC236}">
                <a16:creationId xmlns:a16="http://schemas.microsoft.com/office/drawing/2014/main" id="{E4F3A9B3-B38F-49C3-835B-8A2D4CD2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77B9F08-CD24-4EB9-B9EC-2A06831BCC48}"/>
              </a:ext>
            </a:extLst>
          </p:cNvPr>
          <p:cNvSpPr>
            <a:spLocks noGrp="1"/>
          </p:cNvSpPr>
          <p:nvPr>
            <p:ph type="ctrTitle"/>
          </p:nvPr>
        </p:nvSpPr>
        <p:spPr>
          <a:xfrm>
            <a:off x="1750646" y="4801805"/>
            <a:ext cx="8581292" cy="1954163"/>
          </a:xfrm>
        </p:spPr>
        <p:txBody>
          <a:bodyPr>
            <a:normAutofit/>
          </a:bodyPr>
          <a:lstStyle/>
          <a:p>
            <a:r>
              <a:rPr lang="en-US" dirty="0">
                <a:ln w="12700">
                  <a:solidFill>
                    <a:schemeClr val="tx1"/>
                  </a:solidFill>
                </a:ln>
                <a:solidFill>
                  <a:schemeClr val="bg1"/>
                </a:solidFill>
              </a:rPr>
              <a:t>Heap Management</a:t>
            </a:r>
          </a:p>
        </p:txBody>
      </p:sp>
      <p:sp>
        <p:nvSpPr>
          <p:cNvPr id="2" name="Slide Number Placeholder 1">
            <a:extLst>
              <a:ext uri="{FF2B5EF4-FFF2-40B4-BE49-F238E27FC236}">
                <a16:creationId xmlns:a16="http://schemas.microsoft.com/office/drawing/2014/main" id="{E6462B00-A2A4-42D1-B3F8-6A6DA3B7D227}"/>
              </a:ext>
            </a:extLst>
          </p:cNvPr>
          <p:cNvSpPr>
            <a:spLocks noGrp="1"/>
          </p:cNvSpPr>
          <p:nvPr>
            <p:ph type="sldNum" sz="quarter" idx="12"/>
          </p:nvPr>
        </p:nvSpPr>
        <p:spPr>
          <a:xfrm>
            <a:off x="8733510" y="6356352"/>
            <a:ext cx="2057400" cy="365125"/>
          </a:xfrm>
        </p:spPr>
        <p:txBody>
          <a:bodyPr/>
          <a:lstStyle/>
          <a:p>
            <a:fld id="{45949831-8C71-49A7-A206-657DC8615E42}" type="slidenum">
              <a:rPr lang="en-US" smtClean="0"/>
              <a:t>4</a:t>
            </a:fld>
            <a:endParaRPr lang="en-US" dirty="0"/>
          </a:p>
        </p:txBody>
      </p:sp>
    </p:spTree>
    <p:extLst>
      <p:ext uri="{BB962C8B-B14F-4D97-AF65-F5344CB8AC3E}">
        <p14:creationId xmlns:p14="http://schemas.microsoft.com/office/powerpoint/2010/main" val="262396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0" y="7641"/>
            <a:ext cx="12192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Previously…</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Other Code Generation</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1832934" y="1699469"/>
            <a:ext cx="7886700" cy="4796992"/>
          </a:xfrm>
        </p:spPr>
        <p:txBody>
          <a:bodyPr>
            <a:normAutofit/>
          </a:bodyPr>
          <a:lstStyle/>
          <a:p>
            <a:pPr marL="0" indent="0">
              <a:buNone/>
            </a:pPr>
            <a:r>
              <a:rPr lang="en-US" b="1" dirty="0"/>
              <a:t>Other constructs</a:t>
            </a:r>
            <a:endParaRPr lang="en-US" dirty="0"/>
          </a:p>
          <a:p>
            <a:r>
              <a:rPr lang="en-US" dirty="0"/>
              <a:t>Shorter primitive types</a:t>
            </a:r>
          </a:p>
          <a:p>
            <a:r>
              <a:rPr lang="en-US" dirty="0"/>
              <a:t>Arrays</a:t>
            </a:r>
          </a:p>
          <a:p>
            <a:r>
              <a:rPr lang="en-US" dirty="0"/>
              <a:t>Pointers</a:t>
            </a:r>
          </a:p>
          <a:p>
            <a:r>
              <a:rPr lang="en-US" dirty="0"/>
              <a:t>Strings</a:t>
            </a:r>
          </a:p>
          <a:p>
            <a:r>
              <a:rPr lang="en-US" dirty="0"/>
              <a:t>Structs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7225507" y="6496461"/>
            <a:ext cx="2057400" cy="365125"/>
          </a:xfrm>
        </p:spPr>
        <p:txBody>
          <a:bodyPr/>
          <a:lstStyle/>
          <a:p>
            <a:fld id="{45949831-8C71-49A7-A206-657DC8615E42}" type="slidenum">
              <a:rPr lang="en-US" smtClean="0"/>
              <a:t>5</a:t>
            </a:fld>
            <a:endParaRPr lang="en-US"/>
          </a:p>
        </p:txBody>
      </p:sp>
      <p:sp>
        <p:nvSpPr>
          <p:cNvPr id="2" name="TextBox 1">
            <a:extLst>
              <a:ext uri="{FF2B5EF4-FFF2-40B4-BE49-F238E27FC236}">
                <a16:creationId xmlns:a16="http://schemas.microsoft.com/office/drawing/2014/main" id="{E85DD56E-F5D1-A942-249F-2EE50CC66AEE}"/>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3" name="Picture 2">
            <a:extLst>
              <a:ext uri="{FF2B5EF4-FFF2-40B4-BE49-F238E27FC236}">
                <a16:creationId xmlns:a16="http://schemas.microsoft.com/office/drawing/2014/main" id="{11B5B153-1A14-9A8A-B5A6-7F79CE7DEE41}"/>
              </a:ext>
            </a:extLst>
          </p:cNvPr>
          <p:cNvPicPr>
            <a:picLocks noChangeAspect="1"/>
          </p:cNvPicPr>
          <p:nvPr/>
        </p:nvPicPr>
        <p:blipFill>
          <a:blip r:embed="rId3"/>
          <a:stretch>
            <a:fillRect/>
          </a:stretch>
        </p:blipFill>
        <p:spPr>
          <a:xfrm>
            <a:off x="7258975" y="3972139"/>
            <a:ext cx="3119372" cy="1831316"/>
          </a:xfrm>
          <a:prstGeom prst="rect">
            <a:avLst/>
          </a:prstGeom>
        </p:spPr>
      </p:pic>
      <p:sp>
        <p:nvSpPr>
          <p:cNvPr id="4" name="Rectangle: Rounded Corners 3">
            <a:extLst>
              <a:ext uri="{FF2B5EF4-FFF2-40B4-BE49-F238E27FC236}">
                <a16:creationId xmlns:a16="http://schemas.microsoft.com/office/drawing/2014/main" id="{829E88B3-5353-7620-61CB-CB27A3F91305}"/>
              </a:ext>
            </a:extLst>
          </p:cNvPr>
          <p:cNvSpPr/>
          <p:nvPr/>
        </p:nvSpPr>
        <p:spPr>
          <a:xfrm>
            <a:off x="7036612" y="1437597"/>
            <a:ext cx="4402013" cy="201749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b="1" u="sng" dirty="0"/>
              <a:t>You Should Know</a:t>
            </a:r>
          </a:p>
          <a:p>
            <a:pPr marL="285750" indent="-285750">
              <a:buFont typeface="Arial" panose="020B0604020202020204" pitchFamily="34" charset="0"/>
              <a:buChar char="•"/>
            </a:pPr>
            <a:r>
              <a:rPr lang="en-US" dirty="0"/>
              <a:t>How to compile programs with strings</a:t>
            </a:r>
          </a:p>
          <a:p>
            <a:pPr marL="285750" indent="-285750">
              <a:buFont typeface="Arial" panose="020B0604020202020204" pitchFamily="34" charset="0"/>
              <a:buChar char="•"/>
            </a:pPr>
            <a:r>
              <a:rPr lang="en-US" dirty="0"/>
              <a:t>How to compile programs with arrays</a:t>
            </a:r>
          </a:p>
          <a:p>
            <a:pPr marL="285750" indent="-285750">
              <a:buFont typeface="Arial" panose="020B0604020202020204" pitchFamily="34" charset="0"/>
              <a:buChar char="•"/>
            </a:pPr>
            <a:r>
              <a:rPr lang="en-US" dirty="0"/>
              <a:t>The general idea behind pointers and shorter primitive types</a:t>
            </a:r>
          </a:p>
        </p:txBody>
      </p:sp>
    </p:spTree>
    <p:extLst>
      <p:ext uri="{BB962C8B-B14F-4D97-AF65-F5344CB8AC3E}">
        <p14:creationId xmlns:p14="http://schemas.microsoft.com/office/powerpoint/2010/main" val="419487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Today’s Outline</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2152650" y="1699469"/>
            <a:ext cx="7886700" cy="4796992"/>
          </a:xfrm>
        </p:spPr>
        <p:txBody>
          <a:bodyPr>
            <a:normAutofit/>
          </a:bodyPr>
          <a:lstStyle/>
          <a:p>
            <a:pPr marL="0" indent="0">
              <a:buNone/>
            </a:pPr>
            <a:r>
              <a:rPr lang="en-US" b="1" dirty="0"/>
              <a:t>Heap Memory</a:t>
            </a:r>
          </a:p>
          <a:p>
            <a:r>
              <a:rPr lang="en-US" dirty="0"/>
              <a:t>Using the heap</a:t>
            </a:r>
          </a:p>
          <a:p>
            <a:r>
              <a:rPr lang="en-US" dirty="0"/>
              <a:t>OS interface</a:t>
            </a:r>
          </a:p>
          <a:p>
            <a:pPr marL="0" indent="0">
              <a:buNone/>
            </a:pPr>
            <a:r>
              <a:rPr lang="en-US" b="1" dirty="0"/>
              <a:t>Garbage collection</a:t>
            </a:r>
          </a:p>
          <a:p>
            <a:r>
              <a:rPr lang="en-US" dirty="0"/>
              <a:t>Reference Counting</a:t>
            </a:r>
          </a:p>
          <a:p>
            <a:r>
              <a:rPr lang="en-US" dirty="0"/>
              <a:t>Mark and Sweep</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6</a:t>
            </a:fld>
            <a:endParaRPr lang="en-US"/>
          </a:p>
        </p:txBody>
      </p:sp>
      <p:sp>
        <p:nvSpPr>
          <p:cNvPr id="8" name="TextBox 7">
            <a:extLst>
              <a:ext uri="{FF2B5EF4-FFF2-40B4-BE49-F238E27FC236}">
                <a16:creationId xmlns:a16="http://schemas.microsoft.com/office/drawing/2014/main" id="{D0708A8A-2A0F-414E-AC77-13BDDAF5EC47}"/>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11" name="Picture 10">
            <a:extLst>
              <a:ext uri="{FF2B5EF4-FFF2-40B4-BE49-F238E27FC236}">
                <a16:creationId xmlns:a16="http://schemas.microsoft.com/office/drawing/2014/main" id="{D8DCCB97-4DC2-4104-8DC1-9CB4BD459EAA}"/>
              </a:ext>
            </a:extLst>
          </p:cNvPr>
          <p:cNvPicPr>
            <a:picLocks noChangeAspect="1"/>
          </p:cNvPicPr>
          <p:nvPr/>
        </p:nvPicPr>
        <p:blipFill>
          <a:blip r:embed="rId3"/>
          <a:stretch>
            <a:fillRect/>
          </a:stretch>
        </p:blipFill>
        <p:spPr>
          <a:xfrm>
            <a:off x="7258975" y="3972139"/>
            <a:ext cx="3119372" cy="1831316"/>
          </a:xfrm>
          <a:prstGeom prst="rect">
            <a:avLst/>
          </a:prstGeom>
        </p:spPr>
      </p:pic>
    </p:spTree>
    <p:extLst>
      <p:ext uri="{BB962C8B-B14F-4D97-AF65-F5344CB8AC3E}">
        <p14:creationId xmlns:p14="http://schemas.microsoft.com/office/powerpoint/2010/main" val="402898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9C540F4-1A56-4F93-9890-1F3DC5B18241}"/>
              </a:ext>
            </a:extLst>
          </p:cNvPr>
          <p:cNvGrpSpPr/>
          <p:nvPr/>
        </p:nvGrpSpPr>
        <p:grpSpPr>
          <a:xfrm>
            <a:off x="5432301" y="3124338"/>
            <a:ext cx="1022603" cy="321569"/>
            <a:chOff x="3622550" y="5943739"/>
            <a:chExt cx="1022603" cy="321569"/>
          </a:xfrm>
        </p:grpSpPr>
        <p:cxnSp>
          <p:nvCxnSpPr>
            <p:cNvPr id="40" name="Straight Connector 39">
              <a:extLst>
                <a:ext uri="{FF2B5EF4-FFF2-40B4-BE49-F238E27FC236}">
                  <a16:creationId xmlns:a16="http://schemas.microsoft.com/office/drawing/2014/main" id="{17E5FEF8-4419-4F6B-A815-B4A293B49E1D}"/>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7D98F8-6BEC-464F-BF20-B610B87EC2EE}"/>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028810E-CCB9-4918-9063-E49DC9BD9D73}"/>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3C969912-DC76-4C50-8E00-DCA4433EFDFC}"/>
              </a:ext>
            </a:extLst>
          </p:cNvPr>
          <p:cNvSpPr/>
          <p:nvPr/>
        </p:nvSpPr>
        <p:spPr>
          <a:xfrm>
            <a:off x="5645660" y="32289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FB0AF21-140D-4250-86B4-5B9D79CA6E8C}"/>
              </a:ext>
            </a:extLst>
          </p:cNvPr>
          <p:cNvSpPr/>
          <p:nvPr/>
        </p:nvSpPr>
        <p:spPr>
          <a:xfrm>
            <a:off x="5521452" y="30016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Stack “Budget”</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0" y="1354015"/>
            <a:ext cx="7245096" cy="4525963"/>
          </a:xfrm>
        </p:spPr>
        <p:txBody>
          <a:bodyPr/>
          <a:lstStyle/>
          <a:p>
            <a:pPr marL="0" indent="0">
              <a:buNone/>
            </a:pPr>
            <a:r>
              <a:rPr lang="en-US" b="1" dirty="0"/>
              <a:t>Fixed overall budget, managed internally</a:t>
            </a:r>
            <a:endParaRPr lang="en-US" b="1" i="1" dirty="0"/>
          </a:p>
          <a:p>
            <a:pPr marL="0" indent="0">
              <a:buNone/>
            </a:pPr>
            <a:r>
              <a:rPr lang="en-US" dirty="0"/>
              <a:t>(On Linux):</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7</a:t>
            </a:fld>
            <a:endParaRPr lang="en-US"/>
          </a:p>
        </p:txBody>
      </p:sp>
      <p:sp>
        <p:nvSpPr>
          <p:cNvPr id="27" name="Rectangle 26">
            <a:extLst>
              <a:ext uri="{FF2B5EF4-FFF2-40B4-BE49-F238E27FC236}">
                <a16:creationId xmlns:a16="http://schemas.microsoft.com/office/drawing/2014/main" id="{25C08381-BD07-4DC8-909B-6BF9049DBBDA}"/>
              </a:ext>
            </a:extLst>
          </p:cNvPr>
          <p:cNvSpPr/>
          <p:nvPr/>
        </p:nvSpPr>
        <p:spPr>
          <a:xfrm>
            <a:off x="5432301" y="355316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a:t>
            </a:r>
          </a:p>
        </p:txBody>
      </p:sp>
      <p:sp>
        <p:nvSpPr>
          <p:cNvPr id="28" name="Rectangle 27">
            <a:extLst>
              <a:ext uri="{FF2B5EF4-FFF2-40B4-BE49-F238E27FC236}">
                <a16:creationId xmlns:a16="http://schemas.microsoft.com/office/drawing/2014/main" id="{37DBEF06-D79C-419A-B5F3-651592F0B438}"/>
              </a:ext>
            </a:extLst>
          </p:cNvPr>
          <p:cNvSpPr/>
          <p:nvPr/>
        </p:nvSpPr>
        <p:spPr>
          <a:xfrm>
            <a:off x="7730489"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29" name="Rectangle 28">
            <a:extLst>
              <a:ext uri="{FF2B5EF4-FFF2-40B4-BE49-F238E27FC236}">
                <a16:creationId xmlns:a16="http://schemas.microsoft.com/office/drawing/2014/main" id="{97C80137-ACED-4A3C-AEC9-172372BA4676}"/>
              </a:ext>
            </a:extLst>
          </p:cNvPr>
          <p:cNvSpPr/>
          <p:nvPr/>
        </p:nvSpPr>
        <p:spPr>
          <a:xfrm>
            <a:off x="3230119" y="3551085"/>
            <a:ext cx="2157984"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31" name="Rectangle 30">
            <a:extLst>
              <a:ext uri="{FF2B5EF4-FFF2-40B4-BE49-F238E27FC236}">
                <a16:creationId xmlns:a16="http://schemas.microsoft.com/office/drawing/2014/main" id="{C27F9390-7895-4A24-B325-BE07F82EC13B}"/>
              </a:ext>
            </a:extLst>
          </p:cNvPr>
          <p:cNvSpPr/>
          <p:nvPr/>
        </p:nvSpPr>
        <p:spPr>
          <a:xfrm>
            <a:off x="7117843"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32" name="Rectangle 31">
            <a:extLst>
              <a:ext uri="{FF2B5EF4-FFF2-40B4-BE49-F238E27FC236}">
                <a16:creationId xmlns:a16="http://schemas.microsoft.com/office/drawing/2014/main" id="{2818D564-CA90-42BF-B801-6DA8F5E3A0EF}"/>
              </a:ext>
            </a:extLst>
          </p:cNvPr>
          <p:cNvSpPr/>
          <p:nvPr/>
        </p:nvSpPr>
        <p:spPr>
          <a:xfrm>
            <a:off x="6505197"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33" name="Arrow: Down 32">
            <a:extLst>
              <a:ext uri="{FF2B5EF4-FFF2-40B4-BE49-F238E27FC236}">
                <a16:creationId xmlns:a16="http://schemas.microsoft.com/office/drawing/2014/main" id="{76B2B625-2069-40F2-8769-B1D319E6BC2F}"/>
              </a:ext>
            </a:extLst>
          </p:cNvPr>
          <p:cNvSpPr/>
          <p:nvPr/>
        </p:nvSpPr>
        <p:spPr>
          <a:xfrm>
            <a:off x="6415278" y="29346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4273E16-5D3B-46AA-9148-06CFF7485B56}"/>
              </a:ext>
            </a:extLst>
          </p:cNvPr>
          <p:cNvSpPr/>
          <p:nvPr/>
        </p:nvSpPr>
        <p:spPr>
          <a:xfrm>
            <a:off x="6357366" y="27648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36" name="Arrow: Down 35">
            <a:extLst>
              <a:ext uri="{FF2B5EF4-FFF2-40B4-BE49-F238E27FC236}">
                <a16:creationId xmlns:a16="http://schemas.microsoft.com/office/drawing/2014/main" id="{3CD5B9DA-5E0C-4B91-A9F4-4E442C4E04E1}"/>
              </a:ext>
            </a:extLst>
          </p:cNvPr>
          <p:cNvSpPr/>
          <p:nvPr/>
        </p:nvSpPr>
        <p:spPr>
          <a:xfrm>
            <a:off x="7021067" y="29346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DB78488-0A8D-493F-A4EC-FF95B4AA4C56}"/>
              </a:ext>
            </a:extLst>
          </p:cNvPr>
          <p:cNvSpPr/>
          <p:nvPr/>
        </p:nvSpPr>
        <p:spPr>
          <a:xfrm>
            <a:off x="6963155" y="27648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sp>
        <p:nvSpPr>
          <p:cNvPr id="52" name="Rectangle 51">
            <a:extLst>
              <a:ext uri="{FF2B5EF4-FFF2-40B4-BE49-F238E27FC236}">
                <a16:creationId xmlns:a16="http://schemas.microsoft.com/office/drawing/2014/main" id="{D4C4FEEC-579E-4F67-AA38-55511F58E17C}"/>
              </a:ext>
            </a:extLst>
          </p:cNvPr>
          <p:cNvSpPr/>
          <p:nvPr/>
        </p:nvSpPr>
        <p:spPr>
          <a:xfrm>
            <a:off x="1773421" y="4120248"/>
            <a:ext cx="7337906" cy="492443"/>
          </a:xfrm>
          <a:prstGeom prst="rect">
            <a:avLst/>
          </a:prstGeom>
        </p:spPr>
        <p:txBody>
          <a:bodyPr wrap="none">
            <a:spAutoFit/>
          </a:bodyPr>
          <a:lstStyle/>
          <a:p>
            <a:pPr marL="285750" indent="-285750">
              <a:buFont typeface="Arial" panose="020B0604020202020204" pitchFamily="34" charset="0"/>
              <a:buChar char="•"/>
            </a:pPr>
            <a:r>
              <a:rPr lang="en-US" sz="2600" dirty="0"/>
              <a:t>The stack segment is actually pretty small (10 MB)!</a:t>
            </a:r>
          </a:p>
        </p:txBody>
      </p:sp>
      <p:sp>
        <p:nvSpPr>
          <p:cNvPr id="54" name="Rectangle 53">
            <a:extLst>
              <a:ext uri="{FF2B5EF4-FFF2-40B4-BE49-F238E27FC236}">
                <a16:creationId xmlns:a16="http://schemas.microsoft.com/office/drawing/2014/main" id="{016EAA8A-C8B0-44B6-8A7F-F8D812ED187E}"/>
              </a:ext>
            </a:extLst>
          </p:cNvPr>
          <p:cNvSpPr/>
          <p:nvPr/>
        </p:nvSpPr>
        <p:spPr>
          <a:xfrm>
            <a:off x="3077531" y="3381729"/>
            <a:ext cx="172594" cy="44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3017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6" grpId="0"/>
      <p:bldP spid="34" grpId="0" uiExpand="1" build="p"/>
      <p:bldP spid="27" grpId="0" animBg="1"/>
      <p:bldP spid="28" grpId="0" animBg="1"/>
      <p:bldP spid="29" grpId="0" animBg="1"/>
      <p:bldP spid="31" grpId="0" animBg="1"/>
      <p:bldP spid="32" grpId="0" animBg="1"/>
      <p:bldP spid="33" grpId="0" animBg="1"/>
      <p:bldP spid="35" grpId="0" animBg="1"/>
      <p:bldP spid="36" grpId="0" animBg="1"/>
      <p:bldP spid="37" grpId="0" animBg="1"/>
      <p:bldP spid="52" grpId="0"/>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ck">
            <a:extLst>
              <a:ext uri="{FF2B5EF4-FFF2-40B4-BE49-F238E27FC236}">
                <a16:creationId xmlns:a16="http://schemas.microsoft.com/office/drawing/2014/main" id="{2900F0A3-2E5F-4F96-9E6C-DA913214EF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76" t="8610" r="17097" b="10703"/>
          <a:stretch/>
        </p:blipFill>
        <p:spPr bwMode="auto">
          <a:xfrm>
            <a:off x="6178643" y="1351675"/>
            <a:ext cx="3831435" cy="47034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When the Stack isn’t enough</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4260759" cy="4525963"/>
          </a:xfrm>
        </p:spPr>
        <p:txBody>
          <a:bodyPr/>
          <a:lstStyle/>
          <a:p>
            <a:pPr marL="0" indent="0">
              <a:buNone/>
            </a:pPr>
            <a:r>
              <a:rPr lang="en-US" b="1" dirty="0"/>
              <a:t>Stack memory is </a:t>
            </a:r>
            <a:r>
              <a:rPr lang="en-US" b="1" i="1" dirty="0"/>
              <a:t>efficient</a:t>
            </a:r>
            <a:r>
              <a:rPr lang="en-US" b="1" dirty="0"/>
              <a:t> but </a:t>
            </a:r>
            <a:r>
              <a:rPr lang="en-US" b="1" i="1" dirty="0"/>
              <a:t>constrained</a:t>
            </a:r>
          </a:p>
          <a:p>
            <a:r>
              <a:rPr lang="en-US" dirty="0"/>
              <a:t>(De)Allocation is easy (just move the stack </a:t>
            </a:r>
            <a:r>
              <a:rPr lang="en-US" dirty="0" err="1"/>
              <a:t>ptr</a:t>
            </a:r>
            <a:r>
              <a:rPr lang="en-US" dirty="0"/>
              <a:t>)</a:t>
            </a:r>
          </a:p>
          <a:p>
            <a:r>
              <a:rPr lang="en-US" dirty="0"/>
              <a:t>Object lifetime is at most the lifetime of the activation record</a:t>
            </a:r>
          </a:p>
          <a:p>
            <a:pPr lvl="1"/>
            <a:r>
              <a:rPr lang="en-US" dirty="0"/>
              <a:t>This is a significant limitation!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8</a:t>
            </a:fld>
            <a:endParaRPr lang="en-US"/>
          </a:p>
        </p:txBody>
      </p:sp>
    </p:spTree>
    <p:extLst>
      <p:ext uri="{BB962C8B-B14F-4D97-AF65-F5344CB8AC3E}">
        <p14:creationId xmlns:p14="http://schemas.microsoft.com/office/powerpoint/2010/main" val="3194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Don’t Forget the Heap!</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9</a:t>
            </a:fld>
            <a:endParaRPr lang="en-US"/>
          </a:p>
        </p:txBody>
      </p:sp>
      <p:sp>
        <p:nvSpPr>
          <p:cNvPr id="34" name="Rectangle: Rounded Corners 33">
            <a:extLst>
              <a:ext uri="{FF2B5EF4-FFF2-40B4-BE49-F238E27FC236}">
                <a16:creationId xmlns:a16="http://schemas.microsoft.com/office/drawing/2014/main" id="{69ACC37A-F7B2-4B3B-BFC5-1B95BC8FF1ED}"/>
              </a:ext>
            </a:extLst>
          </p:cNvPr>
          <p:cNvSpPr/>
          <p:nvPr/>
        </p:nvSpPr>
        <p:spPr>
          <a:xfrm>
            <a:off x="1579756" y="1418509"/>
            <a:ext cx="8999035"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41147143-646B-4242-B456-49963EC8A6E5}"/>
              </a:ext>
            </a:extLst>
          </p:cNvPr>
          <p:cNvSpPr/>
          <p:nvPr/>
        </p:nvSpPr>
        <p:spPr>
          <a:xfrm>
            <a:off x="8602841" y="2062824"/>
            <a:ext cx="772694"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13C7E9-F372-4ED1-B333-E36ACCFF4310}"/>
              </a:ext>
            </a:extLst>
          </p:cNvPr>
          <p:cNvGrpSpPr/>
          <p:nvPr/>
        </p:nvGrpSpPr>
        <p:grpSpPr>
          <a:xfrm>
            <a:off x="7867663" y="2363015"/>
            <a:ext cx="307532" cy="229681"/>
            <a:chOff x="9129734" y="876409"/>
            <a:chExt cx="307532" cy="229681"/>
          </a:xfrm>
        </p:grpSpPr>
        <p:cxnSp>
          <p:nvCxnSpPr>
            <p:cNvPr id="38" name="Straight Connector 37">
              <a:extLst>
                <a:ext uri="{FF2B5EF4-FFF2-40B4-BE49-F238E27FC236}">
                  <a16:creationId xmlns:a16="http://schemas.microsoft.com/office/drawing/2014/main" id="{37044D63-3D2F-4574-919B-27F5EE1D0D78}"/>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2A7A7BE-9DC1-4A4B-8286-CB3E1D144D0E}"/>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50F78F-72FC-44B1-9CCE-377596911D59}"/>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grpSp>
        <p:nvGrpSpPr>
          <p:cNvPr id="41" name="Group 40">
            <a:extLst>
              <a:ext uri="{FF2B5EF4-FFF2-40B4-BE49-F238E27FC236}">
                <a16:creationId xmlns:a16="http://schemas.microsoft.com/office/drawing/2014/main" id="{DF9D6ABC-8459-4D9A-BD22-871F8423FA89}"/>
              </a:ext>
            </a:extLst>
          </p:cNvPr>
          <p:cNvGrpSpPr/>
          <p:nvPr/>
        </p:nvGrpSpPr>
        <p:grpSpPr>
          <a:xfrm>
            <a:off x="10166162" y="2359520"/>
            <a:ext cx="321094" cy="229681"/>
            <a:chOff x="8380958" y="1293880"/>
            <a:chExt cx="321094" cy="229681"/>
          </a:xfrm>
        </p:grpSpPr>
        <p:cxnSp>
          <p:nvCxnSpPr>
            <p:cNvPr id="42" name="Straight Connector 41">
              <a:extLst>
                <a:ext uri="{FF2B5EF4-FFF2-40B4-BE49-F238E27FC236}">
                  <a16:creationId xmlns:a16="http://schemas.microsoft.com/office/drawing/2014/main" id="{86D3E351-9E73-4FC5-897B-AE5BE976227B}"/>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6DBFBC5-876A-4FE8-BDE3-BB115988C11F}"/>
                </a:ext>
              </a:extLst>
            </p:cNvPr>
            <p:cNvGrpSpPr/>
            <p:nvPr/>
          </p:nvGrpSpPr>
          <p:grpSpPr>
            <a:xfrm>
              <a:off x="8380958" y="1293880"/>
              <a:ext cx="321094" cy="229681"/>
              <a:chOff x="8761228" y="935971"/>
              <a:chExt cx="321094" cy="229681"/>
            </a:xfrm>
          </p:grpSpPr>
          <p:cxnSp>
            <p:nvCxnSpPr>
              <p:cNvPr id="44" name="Straight Arrow Connector 43">
                <a:extLst>
                  <a:ext uri="{FF2B5EF4-FFF2-40B4-BE49-F238E27FC236}">
                    <a16:creationId xmlns:a16="http://schemas.microsoft.com/office/drawing/2014/main" id="{3B93D605-6F83-4253-9F3D-C1CB567BCFCF}"/>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E8D6D7B-7398-41A6-B93F-84263D9270B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sp>
        <p:nvSpPr>
          <p:cNvPr id="46" name="TextBox 45">
            <a:extLst>
              <a:ext uri="{FF2B5EF4-FFF2-40B4-BE49-F238E27FC236}">
                <a16:creationId xmlns:a16="http://schemas.microsoft.com/office/drawing/2014/main" id="{83137085-CFCA-4329-84AD-9346E9FC4706}"/>
              </a:ext>
            </a:extLst>
          </p:cNvPr>
          <p:cNvSpPr txBox="1"/>
          <p:nvPr/>
        </p:nvSpPr>
        <p:spPr>
          <a:xfrm>
            <a:off x="7841546" y="1805581"/>
            <a:ext cx="472886" cy="276999"/>
          </a:xfrm>
          <a:prstGeom prst="rect">
            <a:avLst/>
          </a:prstGeom>
          <a:noFill/>
        </p:spPr>
        <p:txBody>
          <a:bodyPr wrap="none" rtlCol="0">
            <a:spAutoFit/>
          </a:bodyPr>
          <a:lstStyle/>
          <a:p>
            <a:r>
              <a:rPr lang="en-US" sz="1200" b="1" dirty="0"/>
              <a:t>0xc8</a:t>
            </a:r>
          </a:p>
        </p:txBody>
      </p:sp>
      <p:sp>
        <p:nvSpPr>
          <p:cNvPr id="47" name="TextBox 46">
            <a:extLst>
              <a:ext uri="{FF2B5EF4-FFF2-40B4-BE49-F238E27FC236}">
                <a16:creationId xmlns:a16="http://schemas.microsoft.com/office/drawing/2014/main" id="{90A0E9DE-20CE-4A4B-AB55-C727299AEF91}"/>
              </a:ext>
            </a:extLst>
          </p:cNvPr>
          <p:cNvSpPr txBox="1"/>
          <p:nvPr/>
        </p:nvSpPr>
        <p:spPr>
          <a:xfrm>
            <a:off x="9375444" y="1802030"/>
            <a:ext cx="492699" cy="276999"/>
          </a:xfrm>
          <a:prstGeom prst="rect">
            <a:avLst/>
          </a:prstGeom>
          <a:noFill/>
        </p:spPr>
        <p:txBody>
          <a:bodyPr wrap="none" rtlCol="0">
            <a:spAutoFit/>
          </a:bodyPr>
          <a:lstStyle/>
          <a:p>
            <a:r>
              <a:rPr lang="en-US" sz="1200" b="1" dirty="0"/>
              <a:t>0xd8</a:t>
            </a:r>
          </a:p>
        </p:txBody>
      </p:sp>
      <p:grpSp>
        <p:nvGrpSpPr>
          <p:cNvPr id="48" name="Group 47">
            <a:extLst>
              <a:ext uri="{FF2B5EF4-FFF2-40B4-BE49-F238E27FC236}">
                <a16:creationId xmlns:a16="http://schemas.microsoft.com/office/drawing/2014/main" id="{2E14E1AE-0A35-4FD9-AB6D-8A581CA6A514}"/>
              </a:ext>
            </a:extLst>
          </p:cNvPr>
          <p:cNvGrpSpPr/>
          <p:nvPr/>
        </p:nvGrpSpPr>
        <p:grpSpPr>
          <a:xfrm>
            <a:off x="7862700" y="1951284"/>
            <a:ext cx="41678" cy="93532"/>
            <a:chOff x="9433128" y="783657"/>
            <a:chExt cx="41678" cy="93532"/>
          </a:xfrm>
        </p:grpSpPr>
        <p:cxnSp>
          <p:nvCxnSpPr>
            <p:cNvPr id="49" name="Straight Arrow Connector 48">
              <a:extLst>
                <a:ext uri="{FF2B5EF4-FFF2-40B4-BE49-F238E27FC236}">
                  <a16:creationId xmlns:a16="http://schemas.microsoft.com/office/drawing/2014/main" id="{F6758103-1E60-4A71-9795-2E43B05F2E24}"/>
                </a:ext>
              </a:extLst>
            </p:cNvPr>
            <p:cNvCxnSpPr>
              <a:cxnSpLocks/>
            </p:cNvCxnSpPr>
            <p:nvPr/>
          </p:nvCxnSpPr>
          <p:spPr>
            <a:xfrm>
              <a:off x="9433128" y="783657"/>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11E193B-DF23-4BA2-AD10-65D2746D8FEA}"/>
                </a:ext>
              </a:extLst>
            </p:cNvPr>
            <p:cNvCxnSpPr/>
            <p:nvPr/>
          </p:nvCxnSpPr>
          <p:spPr>
            <a:xfrm>
              <a:off x="9433128" y="783657"/>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61CEB85F-9605-417C-B6B8-AD15E89881A4}"/>
              </a:ext>
            </a:extLst>
          </p:cNvPr>
          <p:cNvGrpSpPr/>
          <p:nvPr/>
        </p:nvGrpSpPr>
        <p:grpSpPr>
          <a:xfrm>
            <a:off x="8593311" y="1958429"/>
            <a:ext cx="41678" cy="93532"/>
            <a:chOff x="6661541" y="70773"/>
            <a:chExt cx="41678" cy="93532"/>
          </a:xfrm>
        </p:grpSpPr>
        <p:cxnSp>
          <p:nvCxnSpPr>
            <p:cNvPr id="52" name="Straight Arrow Connector 51">
              <a:extLst>
                <a:ext uri="{FF2B5EF4-FFF2-40B4-BE49-F238E27FC236}">
                  <a16:creationId xmlns:a16="http://schemas.microsoft.com/office/drawing/2014/main" id="{1AD232B0-2BA3-4EC3-A9F0-6D965BCC4691}"/>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85A7BB9-712F-49CA-9770-AE42F65822F4}"/>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5B3F740D-A3F0-43C6-90C4-E7B57EDAFA41}"/>
              </a:ext>
            </a:extLst>
          </p:cNvPr>
          <p:cNvGrpSpPr/>
          <p:nvPr/>
        </p:nvGrpSpPr>
        <p:grpSpPr>
          <a:xfrm>
            <a:off x="9384366" y="1948708"/>
            <a:ext cx="41678" cy="93532"/>
            <a:chOff x="6661541" y="70773"/>
            <a:chExt cx="41678" cy="93532"/>
          </a:xfrm>
        </p:grpSpPr>
        <p:cxnSp>
          <p:nvCxnSpPr>
            <p:cNvPr id="55" name="Straight Arrow Connector 54">
              <a:extLst>
                <a:ext uri="{FF2B5EF4-FFF2-40B4-BE49-F238E27FC236}">
                  <a16:creationId xmlns:a16="http://schemas.microsoft.com/office/drawing/2014/main" id="{05F95C73-64FB-43F5-832A-93E8EB444668}"/>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D736082-FABF-4875-AB10-4E634764E0D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sp>
        <p:nvSpPr>
          <p:cNvPr id="57" name="Rectangle 56">
            <a:extLst>
              <a:ext uri="{FF2B5EF4-FFF2-40B4-BE49-F238E27FC236}">
                <a16:creationId xmlns:a16="http://schemas.microsoft.com/office/drawing/2014/main" id="{7986FC0F-0D8A-48B3-9504-A01890D4023B}"/>
              </a:ext>
            </a:extLst>
          </p:cNvPr>
          <p:cNvSpPr/>
          <p:nvPr/>
        </p:nvSpPr>
        <p:spPr>
          <a:xfrm>
            <a:off x="7926993" y="2818582"/>
            <a:ext cx="2300913"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58" name="Rectangle 57">
            <a:extLst>
              <a:ext uri="{FF2B5EF4-FFF2-40B4-BE49-F238E27FC236}">
                <a16:creationId xmlns:a16="http://schemas.microsoft.com/office/drawing/2014/main" id="{0F8C093B-5814-400A-91FD-BC1277D005A6}"/>
              </a:ext>
            </a:extLst>
          </p:cNvPr>
          <p:cNvSpPr/>
          <p:nvPr/>
        </p:nvSpPr>
        <p:spPr>
          <a:xfrm>
            <a:off x="9382213" y="2059865"/>
            <a:ext cx="793083"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65E3DC7-C676-45D7-AC68-494E0E710204}"/>
              </a:ext>
            </a:extLst>
          </p:cNvPr>
          <p:cNvSpPr/>
          <p:nvPr/>
        </p:nvSpPr>
        <p:spPr>
          <a:xfrm>
            <a:off x="7869391" y="2066369"/>
            <a:ext cx="732690"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DC13D3D-A807-4973-BD7B-FF11A39847C3}"/>
              </a:ext>
            </a:extLst>
          </p:cNvPr>
          <p:cNvSpPr txBox="1"/>
          <p:nvPr/>
        </p:nvSpPr>
        <p:spPr>
          <a:xfrm>
            <a:off x="8007842" y="2254012"/>
            <a:ext cx="46927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locals</a:t>
            </a:r>
          </a:p>
        </p:txBody>
      </p:sp>
      <p:sp>
        <p:nvSpPr>
          <p:cNvPr id="61" name="TextBox 60">
            <a:extLst>
              <a:ext uri="{FF2B5EF4-FFF2-40B4-BE49-F238E27FC236}">
                <a16:creationId xmlns:a16="http://schemas.microsoft.com/office/drawing/2014/main" id="{6ECAC95C-A5F5-4603-A280-8DA70F1EDD1E}"/>
              </a:ext>
            </a:extLst>
          </p:cNvPr>
          <p:cNvSpPr txBox="1"/>
          <p:nvPr/>
        </p:nvSpPr>
        <p:spPr>
          <a:xfrm>
            <a:off x="8638724" y="2253949"/>
            <a:ext cx="725903"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saved </a:t>
            </a:r>
            <a:r>
              <a:rPr lang="en-US" sz="1400" dirty="0" err="1"/>
              <a:t>rbp</a:t>
            </a:r>
            <a:endParaRPr lang="en-US" sz="1400" dirty="0"/>
          </a:p>
        </p:txBody>
      </p:sp>
      <p:sp>
        <p:nvSpPr>
          <p:cNvPr id="62" name="TextBox 61">
            <a:extLst>
              <a:ext uri="{FF2B5EF4-FFF2-40B4-BE49-F238E27FC236}">
                <a16:creationId xmlns:a16="http://schemas.microsoft.com/office/drawing/2014/main" id="{F3C572CC-F691-4CA2-8AA6-41DBFB1266D3}"/>
              </a:ext>
            </a:extLst>
          </p:cNvPr>
          <p:cNvSpPr txBox="1"/>
          <p:nvPr/>
        </p:nvSpPr>
        <p:spPr>
          <a:xfrm>
            <a:off x="9429077" y="2246860"/>
            <a:ext cx="725903"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saved rip</a:t>
            </a:r>
          </a:p>
        </p:txBody>
      </p:sp>
      <p:cxnSp>
        <p:nvCxnSpPr>
          <p:cNvPr id="63" name="Straight Connector 62">
            <a:extLst>
              <a:ext uri="{FF2B5EF4-FFF2-40B4-BE49-F238E27FC236}">
                <a16:creationId xmlns:a16="http://schemas.microsoft.com/office/drawing/2014/main" id="{367174B6-A335-4B9A-8319-E8F82C3D6F25}"/>
              </a:ext>
            </a:extLst>
          </p:cNvPr>
          <p:cNvCxnSpPr>
            <a:cxnSpLocks/>
          </p:cNvCxnSpPr>
          <p:nvPr/>
        </p:nvCxnSpPr>
        <p:spPr>
          <a:xfrm>
            <a:off x="7883035" y="2607417"/>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2DAA8F39-6D0F-4ABA-9A5F-50B7050B9619}"/>
              </a:ext>
            </a:extLst>
          </p:cNvPr>
          <p:cNvCxnSpPr>
            <a:cxnSpLocks/>
          </p:cNvCxnSpPr>
          <p:nvPr/>
        </p:nvCxnSpPr>
        <p:spPr>
          <a:xfrm>
            <a:off x="10152814" y="2607417"/>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7F00A531-FD72-4ABB-AFED-962ED2E1EF01}"/>
              </a:ext>
            </a:extLst>
          </p:cNvPr>
          <p:cNvCxnSpPr>
            <a:cxnSpLocks/>
          </p:cNvCxnSpPr>
          <p:nvPr/>
        </p:nvCxnSpPr>
        <p:spPr>
          <a:xfrm>
            <a:off x="7883646" y="2721411"/>
            <a:ext cx="2277673" cy="9169"/>
          </a:xfrm>
          <a:prstGeom prst="line">
            <a:avLst/>
          </a:prstGeom>
        </p:spPr>
        <p:style>
          <a:lnRef idx="3">
            <a:schemeClr val="dk1"/>
          </a:lnRef>
          <a:fillRef idx="0">
            <a:schemeClr val="dk1"/>
          </a:fillRef>
          <a:effectRef idx="2">
            <a:schemeClr val="dk1"/>
          </a:effectRef>
          <a:fontRef idx="minor">
            <a:schemeClr val="tx1"/>
          </a:fontRef>
        </p:style>
      </p:cxnSp>
      <p:sp>
        <p:nvSpPr>
          <p:cNvPr id="66" name="TextBox 65">
            <a:extLst>
              <a:ext uri="{FF2B5EF4-FFF2-40B4-BE49-F238E27FC236}">
                <a16:creationId xmlns:a16="http://schemas.microsoft.com/office/drawing/2014/main" id="{40B449C7-8D1F-4ED6-B0CF-61F72EE67049}"/>
              </a:ext>
            </a:extLst>
          </p:cNvPr>
          <p:cNvSpPr txBox="1"/>
          <p:nvPr/>
        </p:nvSpPr>
        <p:spPr>
          <a:xfrm>
            <a:off x="8576859" y="2619874"/>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a:t>fn1 AR</a:t>
            </a:r>
          </a:p>
        </p:txBody>
      </p:sp>
      <p:sp>
        <p:nvSpPr>
          <p:cNvPr id="67" name="TextBox 66">
            <a:extLst>
              <a:ext uri="{FF2B5EF4-FFF2-40B4-BE49-F238E27FC236}">
                <a16:creationId xmlns:a16="http://schemas.microsoft.com/office/drawing/2014/main" id="{D5E750D1-C272-4E81-8DCD-C05CEB28CE65}"/>
              </a:ext>
            </a:extLst>
          </p:cNvPr>
          <p:cNvSpPr txBox="1"/>
          <p:nvPr/>
        </p:nvSpPr>
        <p:spPr>
          <a:xfrm>
            <a:off x="10165799" y="1784307"/>
            <a:ext cx="485582" cy="276999"/>
          </a:xfrm>
          <a:prstGeom prst="rect">
            <a:avLst/>
          </a:prstGeom>
          <a:noFill/>
        </p:spPr>
        <p:txBody>
          <a:bodyPr wrap="none" rtlCol="0">
            <a:spAutoFit/>
          </a:bodyPr>
          <a:lstStyle/>
          <a:p>
            <a:r>
              <a:rPr lang="en-US" sz="1200" b="1" dirty="0"/>
              <a:t>0xe0</a:t>
            </a:r>
          </a:p>
        </p:txBody>
      </p:sp>
      <p:grpSp>
        <p:nvGrpSpPr>
          <p:cNvPr id="69" name="Group 68">
            <a:extLst>
              <a:ext uri="{FF2B5EF4-FFF2-40B4-BE49-F238E27FC236}">
                <a16:creationId xmlns:a16="http://schemas.microsoft.com/office/drawing/2014/main" id="{B581F7CF-4AA7-4B7F-B792-D4408281DE3C}"/>
              </a:ext>
            </a:extLst>
          </p:cNvPr>
          <p:cNvGrpSpPr/>
          <p:nvPr/>
        </p:nvGrpSpPr>
        <p:grpSpPr>
          <a:xfrm>
            <a:off x="10174722" y="1930985"/>
            <a:ext cx="41678" cy="93532"/>
            <a:chOff x="6661541" y="70773"/>
            <a:chExt cx="41678" cy="93532"/>
          </a:xfrm>
        </p:grpSpPr>
        <p:cxnSp>
          <p:nvCxnSpPr>
            <p:cNvPr id="70" name="Straight Arrow Connector 69">
              <a:extLst>
                <a:ext uri="{FF2B5EF4-FFF2-40B4-BE49-F238E27FC236}">
                  <a16:creationId xmlns:a16="http://schemas.microsoft.com/office/drawing/2014/main" id="{76236FBC-11E4-4E2A-A1F4-8172043A2E64}"/>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31967B6-C828-4CCF-BED7-38BEA5763272}"/>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sp>
        <p:nvSpPr>
          <p:cNvPr id="73" name="Rectangle 72">
            <a:extLst>
              <a:ext uri="{FF2B5EF4-FFF2-40B4-BE49-F238E27FC236}">
                <a16:creationId xmlns:a16="http://schemas.microsoft.com/office/drawing/2014/main" id="{38CF6EDA-E4B2-463B-8F66-52738F53FA3E}"/>
              </a:ext>
            </a:extLst>
          </p:cNvPr>
          <p:cNvSpPr/>
          <p:nvPr/>
        </p:nvSpPr>
        <p:spPr>
          <a:xfrm>
            <a:off x="7151022" y="2061140"/>
            <a:ext cx="718698" cy="2772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C3DDF35B-D868-4621-9D76-2614F973D8C4}"/>
              </a:ext>
            </a:extLst>
          </p:cNvPr>
          <p:cNvSpPr/>
          <p:nvPr/>
        </p:nvSpPr>
        <p:spPr>
          <a:xfrm>
            <a:off x="1806156" y="2066546"/>
            <a:ext cx="1057998"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a:solidFill>
                  <a:schemeClr val="tx1"/>
                </a:solidFill>
              </a:rPr>
              <a:t>movq</a:t>
            </a:r>
            <a:r>
              <a:rPr lang="en-US" sz="1400" dirty="0">
                <a:solidFill>
                  <a:schemeClr val="tx1"/>
                </a:solidFill>
              </a:rPr>
              <a:t> $1 %</a:t>
            </a:r>
            <a:r>
              <a:rPr lang="en-US" sz="1400" dirty="0" err="1">
                <a:solidFill>
                  <a:schemeClr val="tx1"/>
                </a:solidFill>
              </a:rPr>
              <a:t>rax</a:t>
            </a:r>
            <a:endParaRPr lang="en-US" sz="1400" dirty="0">
              <a:solidFill>
                <a:schemeClr val="tx1"/>
              </a:solidFill>
            </a:endParaRPr>
          </a:p>
        </p:txBody>
      </p:sp>
      <p:sp>
        <p:nvSpPr>
          <p:cNvPr id="76" name="TextBox 75">
            <a:extLst>
              <a:ext uri="{FF2B5EF4-FFF2-40B4-BE49-F238E27FC236}">
                <a16:creationId xmlns:a16="http://schemas.microsoft.com/office/drawing/2014/main" id="{BB8B4246-295D-4CC5-908E-DE0945F694D1}"/>
              </a:ext>
            </a:extLst>
          </p:cNvPr>
          <p:cNvSpPr txBox="1"/>
          <p:nvPr/>
        </p:nvSpPr>
        <p:spPr>
          <a:xfrm>
            <a:off x="1779917" y="1811343"/>
            <a:ext cx="490840" cy="276999"/>
          </a:xfrm>
          <a:prstGeom prst="rect">
            <a:avLst/>
          </a:prstGeom>
          <a:noFill/>
        </p:spPr>
        <p:txBody>
          <a:bodyPr wrap="none" rtlCol="0">
            <a:spAutoFit/>
          </a:bodyPr>
          <a:lstStyle/>
          <a:p>
            <a:r>
              <a:rPr lang="en-US" sz="1200" b="1" dirty="0"/>
              <a:t>0x20</a:t>
            </a:r>
          </a:p>
        </p:txBody>
      </p:sp>
      <p:grpSp>
        <p:nvGrpSpPr>
          <p:cNvPr id="77" name="Group 76">
            <a:extLst>
              <a:ext uri="{FF2B5EF4-FFF2-40B4-BE49-F238E27FC236}">
                <a16:creationId xmlns:a16="http://schemas.microsoft.com/office/drawing/2014/main" id="{24C0FC99-9FE1-4B8C-A8AD-B1B884EDED42}"/>
              </a:ext>
            </a:extLst>
          </p:cNvPr>
          <p:cNvGrpSpPr/>
          <p:nvPr/>
        </p:nvGrpSpPr>
        <p:grpSpPr>
          <a:xfrm>
            <a:off x="1801071" y="1957046"/>
            <a:ext cx="41678" cy="93532"/>
            <a:chOff x="6661541" y="70773"/>
            <a:chExt cx="41678" cy="93532"/>
          </a:xfrm>
        </p:grpSpPr>
        <p:cxnSp>
          <p:nvCxnSpPr>
            <p:cNvPr id="126" name="Straight Arrow Connector 125">
              <a:extLst>
                <a:ext uri="{FF2B5EF4-FFF2-40B4-BE49-F238E27FC236}">
                  <a16:creationId xmlns:a16="http://schemas.microsoft.com/office/drawing/2014/main" id="{27462D3D-14BA-4696-9CB3-ABF8AC49BCE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FAECFB41-137E-4218-A161-DA562C190C8C}"/>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78" name="Group 77">
            <a:extLst>
              <a:ext uri="{FF2B5EF4-FFF2-40B4-BE49-F238E27FC236}">
                <a16:creationId xmlns:a16="http://schemas.microsoft.com/office/drawing/2014/main" id="{C2A99A7B-ED2B-476B-9849-F42072CBB12F}"/>
              </a:ext>
            </a:extLst>
          </p:cNvPr>
          <p:cNvGrpSpPr/>
          <p:nvPr/>
        </p:nvGrpSpPr>
        <p:grpSpPr>
          <a:xfrm>
            <a:off x="1794516" y="2376630"/>
            <a:ext cx="294644" cy="229681"/>
            <a:chOff x="2149311" y="558197"/>
            <a:chExt cx="294644" cy="229681"/>
          </a:xfrm>
        </p:grpSpPr>
        <p:cxnSp>
          <p:nvCxnSpPr>
            <p:cNvPr id="123" name="Straight Connector 122">
              <a:extLst>
                <a:ext uri="{FF2B5EF4-FFF2-40B4-BE49-F238E27FC236}">
                  <a16:creationId xmlns:a16="http://schemas.microsoft.com/office/drawing/2014/main" id="{23275D00-303D-4429-8EFC-6D845E82CF69}"/>
                </a:ext>
              </a:extLst>
            </p:cNvPr>
            <p:cNvCxnSpPr>
              <a:cxnSpLocks/>
            </p:cNvCxnSpPr>
            <p:nvPr/>
          </p:nvCxnSpPr>
          <p:spPr>
            <a:xfrm flipH="1">
              <a:off x="2152164" y="696081"/>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F78C0E1-6277-476D-A186-9395D1768616}"/>
                </a:ext>
              </a:extLst>
            </p:cNvPr>
            <p:cNvCxnSpPr>
              <a:cxnSpLocks/>
            </p:cNvCxnSpPr>
            <p:nvPr/>
          </p:nvCxnSpPr>
          <p:spPr>
            <a:xfrm flipV="1">
              <a:off x="2149311" y="558197"/>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736FD4D-1DEB-44A4-A968-92F08974BB8F}"/>
                </a:ext>
              </a:extLst>
            </p:cNvPr>
            <p:cNvSpPr txBox="1"/>
            <p:nvPr/>
          </p:nvSpPr>
          <p:spPr>
            <a:xfrm>
              <a:off x="2226716" y="606610"/>
              <a:ext cx="217239" cy="181268"/>
            </a:xfrm>
            <a:prstGeom prst="rect">
              <a:avLst/>
            </a:prstGeom>
            <a:noFill/>
            <a:ln>
              <a:noFill/>
            </a:ln>
          </p:spPr>
          <p:txBody>
            <a:bodyPr wrap="none" lIns="9144" tIns="9144" rIns="9144" bIns="9144" rtlCol="0">
              <a:spAutoFit/>
            </a:bodyPr>
            <a:lstStyle/>
            <a:p>
              <a:pPr algn="ctr">
                <a:lnSpc>
                  <a:spcPts val="1200"/>
                </a:lnSpc>
              </a:pPr>
              <a:r>
                <a:rPr lang="en-US" sz="1400" dirty="0"/>
                <a:t>rip</a:t>
              </a:r>
            </a:p>
          </p:txBody>
        </p:sp>
      </p:grpSp>
      <p:sp>
        <p:nvSpPr>
          <p:cNvPr id="80" name="Rectangle 79">
            <a:extLst>
              <a:ext uri="{FF2B5EF4-FFF2-40B4-BE49-F238E27FC236}">
                <a16:creationId xmlns:a16="http://schemas.microsoft.com/office/drawing/2014/main" id="{DE46CA3F-FBA9-4F25-B311-DE6F6D77EBE2}"/>
              </a:ext>
            </a:extLst>
          </p:cNvPr>
          <p:cNvSpPr/>
          <p:nvPr/>
        </p:nvSpPr>
        <p:spPr>
          <a:xfrm>
            <a:off x="1609174" y="2809217"/>
            <a:ext cx="2871269"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code segment</a:t>
            </a:r>
          </a:p>
        </p:txBody>
      </p:sp>
      <p:sp>
        <p:nvSpPr>
          <p:cNvPr id="81" name="Rectangle 80">
            <a:extLst>
              <a:ext uri="{FF2B5EF4-FFF2-40B4-BE49-F238E27FC236}">
                <a16:creationId xmlns:a16="http://schemas.microsoft.com/office/drawing/2014/main" id="{2AC46EAF-D29E-4A24-BE33-48F6B4CDCC06}"/>
              </a:ext>
            </a:extLst>
          </p:cNvPr>
          <p:cNvSpPr/>
          <p:nvPr/>
        </p:nvSpPr>
        <p:spPr>
          <a:xfrm>
            <a:off x="6335063" y="2817523"/>
            <a:ext cx="794515"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sp>
        <p:nvSpPr>
          <p:cNvPr id="84" name="TextBox 83">
            <a:extLst>
              <a:ext uri="{FF2B5EF4-FFF2-40B4-BE49-F238E27FC236}">
                <a16:creationId xmlns:a16="http://schemas.microsoft.com/office/drawing/2014/main" id="{74133071-9FAD-41D8-8A6A-293FE6624E78}"/>
              </a:ext>
            </a:extLst>
          </p:cNvPr>
          <p:cNvSpPr txBox="1"/>
          <p:nvPr/>
        </p:nvSpPr>
        <p:spPr>
          <a:xfrm>
            <a:off x="7403877" y="1965496"/>
            <a:ext cx="343364" cy="369332"/>
          </a:xfrm>
          <a:prstGeom prst="rect">
            <a:avLst/>
          </a:prstGeom>
          <a:noFill/>
        </p:spPr>
        <p:txBody>
          <a:bodyPr wrap="none" rtlCol="0">
            <a:spAutoFit/>
          </a:bodyPr>
          <a:lstStyle/>
          <a:p>
            <a:r>
              <a:rPr lang="en-US" dirty="0"/>
              <a:t>…</a:t>
            </a:r>
          </a:p>
        </p:txBody>
      </p:sp>
      <p:sp>
        <p:nvSpPr>
          <p:cNvPr id="85" name="Rectangle 84">
            <a:extLst>
              <a:ext uri="{FF2B5EF4-FFF2-40B4-BE49-F238E27FC236}">
                <a16:creationId xmlns:a16="http://schemas.microsoft.com/office/drawing/2014/main" id="{346C89F2-AE97-4061-9813-737FF2A5BCD3}"/>
              </a:ext>
            </a:extLst>
          </p:cNvPr>
          <p:cNvSpPr/>
          <p:nvPr/>
        </p:nvSpPr>
        <p:spPr>
          <a:xfrm>
            <a:off x="3257067" y="2065321"/>
            <a:ext cx="1071629"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a:solidFill>
                  <a:schemeClr val="tx1"/>
                </a:solidFill>
              </a:rPr>
              <a:t>subq</a:t>
            </a:r>
            <a:r>
              <a:rPr lang="en-US" sz="1400" dirty="0">
                <a:solidFill>
                  <a:schemeClr val="tx1"/>
                </a:solidFill>
              </a:rPr>
              <a:t> $8, %</a:t>
            </a:r>
            <a:r>
              <a:rPr lang="en-US" sz="1400" dirty="0" err="1">
                <a:solidFill>
                  <a:schemeClr val="tx1"/>
                </a:solidFill>
              </a:rPr>
              <a:t>rsp</a:t>
            </a:r>
            <a:endParaRPr lang="en-US" sz="1400" dirty="0">
              <a:solidFill>
                <a:schemeClr val="tx1"/>
              </a:solidFill>
            </a:endParaRPr>
          </a:p>
        </p:txBody>
      </p:sp>
      <p:sp>
        <p:nvSpPr>
          <p:cNvPr id="86" name="Rectangle 85">
            <a:extLst>
              <a:ext uri="{FF2B5EF4-FFF2-40B4-BE49-F238E27FC236}">
                <a16:creationId xmlns:a16="http://schemas.microsoft.com/office/drawing/2014/main" id="{164E2A7B-DA56-4EA6-BB22-BCAF88293AC7}"/>
              </a:ext>
            </a:extLst>
          </p:cNvPr>
          <p:cNvSpPr/>
          <p:nvPr/>
        </p:nvSpPr>
        <p:spPr>
          <a:xfrm>
            <a:off x="2875338" y="2065320"/>
            <a:ext cx="214223"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7" name="Rectangle 86">
            <a:extLst>
              <a:ext uri="{FF2B5EF4-FFF2-40B4-BE49-F238E27FC236}">
                <a16:creationId xmlns:a16="http://schemas.microsoft.com/office/drawing/2014/main" id="{165C4E40-25B0-4199-B480-D10C4E958C60}"/>
              </a:ext>
            </a:extLst>
          </p:cNvPr>
          <p:cNvSpPr/>
          <p:nvPr/>
        </p:nvSpPr>
        <p:spPr>
          <a:xfrm>
            <a:off x="1609174" y="2065060"/>
            <a:ext cx="196983"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119" name="Straight Connector 118">
            <a:extLst>
              <a:ext uri="{FF2B5EF4-FFF2-40B4-BE49-F238E27FC236}">
                <a16:creationId xmlns:a16="http://schemas.microsoft.com/office/drawing/2014/main" id="{CB87AAAE-FDAA-4922-BF76-BCBAE31346E6}"/>
              </a:ext>
            </a:extLst>
          </p:cNvPr>
          <p:cNvCxnSpPr>
            <a:cxnSpLocks/>
          </p:cNvCxnSpPr>
          <p:nvPr/>
        </p:nvCxnSpPr>
        <p:spPr>
          <a:xfrm>
            <a:off x="1608565" y="2573063"/>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B39A40BC-469F-4500-8533-76B872A09A45}"/>
              </a:ext>
            </a:extLst>
          </p:cNvPr>
          <p:cNvCxnSpPr>
            <a:cxnSpLocks/>
          </p:cNvCxnSpPr>
          <p:nvPr/>
        </p:nvCxnSpPr>
        <p:spPr>
          <a:xfrm flipV="1">
            <a:off x="1609175" y="2686719"/>
            <a:ext cx="1484732" cy="338"/>
          </a:xfrm>
          <a:prstGeom prst="line">
            <a:avLst/>
          </a:prstGeom>
        </p:spPr>
        <p:style>
          <a:lnRef idx="3">
            <a:schemeClr val="dk1"/>
          </a:lnRef>
          <a:fillRef idx="0">
            <a:schemeClr val="dk1"/>
          </a:fillRef>
          <a:effectRef idx="2">
            <a:schemeClr val="dk1"/>
          </a:effectRef>
          <a:fontRef idx="minor">
            <a:schemeClr val="tx1"/>
          </a:fontRef>
        </p:style>
      </p:cxnSp>
      <p:sp>
        <p:nvSpPr>
          <p:cNvPr id="122" name="TextBox 121">
            <a:extLst>
              <a:ext uri="{FF2B5EF4-FFF2-40B4-BE49-F238E27FC236}">
                <a16:creationId xmlns:a16="http://schemas.microsoft.com/office/drawing/2014/main" id="{E6E416CF-125F-4700-A758-C8454A624B7D}"/>
              </a:ext>
            </a:extLst>
          </p:cNvPr>
          <p:cNvSpPr txBox="1"/>
          <p:nvPr/>
        </p:nvSpPr>
        <p:spPr>
          <a:xfrm>
            <a:off x="1965649" y="2604572"/>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115" name="Straight Connector 114">
            <a:extLst>
              <a:ext uri="{FF2B5EF4-FFF2-40B4-BE49-F238E27FC236}">
                <a16:creationId xmlns:a16="http://schemas.microsoft.com/office/drawing/2014/main" id="{86267C50-0A25-4CE4-B5B3-5EDBFC8DF886}"/>
              </a:ext>
            </a:extLst>
          </p:cNvPr>
          <p:cNvCxnSpPr>
            <a:cxnSpLocks/>
          </p:cNvCxnSpPr>
          <p:nvPr/>
        </p:nvCxnSpPr>
        <p:spPr>
          <a:xfrm>
            <a:off x="3094591" y="2572748"/>
            <a:ext cx="610" cy="123428"/>
          </a:xfrm>
          <a:prstGeom prst="line">
            <a:avLst/>
          </a:prstGeom>
        </p:spPr>
        <p:style>
          <a:lnRef idx="3">
            <a:schemeClr val="dk1"/>
          </a:lnRef>
          <a:fillRef idx="0">
            <a:schemeClr val="dk1"/>
          </a:fillRef>
          <a:effectRef idx="2">
            <a:schemeClr val="dk1"/>
          </a:effectRef>
          <a:fontRef idx="minor">
            <a:schemeClr val="tx1"/>
          </a:fontRef>
        </p:style>
      </p:cxnSp>
      <p:grpSp>
        <p:nvGrpSpPr>
          <p:cNvPr id="92" name="Group 91">
            <a:extLst>
              <a:ext uri="{FF2B5EF4-FFF2-40B4-BE49-F238E27FC236}">
                <a16:creationId xmlns:a16="http://schemas.microsoft.com/office/drawing/2014/main" id="{BF4A1DAF-6CEB-4A1C-8338-6369022AC0FA}"/>
              </a:ext>
            </a:extLst>
          </p:cNvPr>
          <p:cNvGrpSpPr/>
          <p:nvPr/>
        </p:nvGrpSpPr>
        <p:grpSpPr>
          <a:xfrm>
            <a:off x="3233864" y="1801866"/>
            <a:ext cx="490840" cy="276999"/>
            <a:chOff x="3937498" y="653290"/>
            <a:chExt cx="490840" cy="276999"/>
          </a:xfrm>
        </p:grpSpPr>
        <p:sp>
          <p:nvSpPr>
            <p:cNvPr id="105" name="TextBox 104">
              <a:extLst>
                <a:ext uri="{FF2B5EF4-FFF2-40B4-BE49-F238E27FC236}">
                  <a16:creationId xmlns:a16="http://schemas.microsoft.com/office/drawing/2014/main" id="{A359DFC5-70F9-4F9B-8CD7-36E3C324A77A}"/>
                </a:ext>
              </a:extLst>
            </p:cNvPr>
            <p:cNvSpPr txBox="1"/>
            <p:nvPr/>
          </p:nvSpPr>
          <p:spPr>
            <a:xfrm>
              <a:off x="3937498" y="653290"/>
              <a:ext cx="490840" cy="276999"/>
            </a:xfrm>
            <a:prstGeom prst="rect">
              <a:avLst/>
            </a:prstGeom>
            <a:noFill/>
          </p:spPr>
          <p:txBody>
            <a:bodyPr wrap="none" rtlCol="0">
              <a:spAutoFit/>
            </a:bodyPr>
            <a:lstStyle/>
            <a:p>
              <a:r>
                <a:rPr lang="en-US" sz="1200" b="1" dirty="0"/>
                <a:t>0x40</a:t>
              </a:r>
            </a:p>
          </p:txBody>
        </p:sp>
        <p:grpSp>
          <p:nvGrpSpPr>
            <p:cNvPr id="106" name="Group 105">
              <a:extLst>
                <a:ext uri="{FF2B5EF4-FFF2-40B4-BE49-F238E27FC236}">
                  <a16:creationId xmlns:a16="http://schemas.microsoft.com/office/drawing/2014/main" id="{413438EA-8868-4713-B0B2-C6ED7AD99C22}"/>
                </a:ext>
              </a:extLst>
            </p:cNvPr>
            <p:cNvGrpSpPr/>
            <p:nvPr/>
          </p:nvGrpSpPr>
          <p:grpSpPr>
            <a:xfrm>
              <a:off x="3958652" y="801375"/>
              <a:ext cx="41678" cy="93532"/>
              <a:chOff x="6661541" y="70773"/>
              <a:chExt cx="41678" cy="93532"/>
            </a:xfrm>
          </p:grpSpPr>
          <p:cxnSp>
            <p:nvCxnSpPr>
              <p:cNvPr id="108" name="Straight Arrow Connector 107">
                <a:extLst>
                  <a:ext uri="{FF2B5EF4-FFF2-40B4-BE49-F238E27FC236}">
                    <a16:creationId xmlns:a16="http://schemas.microsoft.com/office/drawing/2014/main" id="{8F3CC92A-E8C9-4851-A27F-03F37C108630}"/>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B59DE797-4F6A-45E4-A96F-9279EAE6F8F2}"/>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94" name="Group 93">
            <a:extLst>
              <a:ext uri="{FF2B5EF4-FFF2-40B4-BE49-F238E27FC236}">
                <a16:creationId xmlns:a16="http://schemas.microsoft.com/office/drawing/2014/main" id="{32A567D2-56B3-4FDC-AFF1-2A9154235303}"/>
              </a:ext>
            </a:extLst>
          </p:cNvPr>
          <p:cNvGrpSpPr/>
          <p:nvPr/>
        </p:nvGrpSpPr>
        <p:grpSpPr>
          <a:xfrm>
            <a:off x="5103244" y="1818640"/>
            <a:ext cx="490840" cy="276999"/>
            <a:chOff x="5709592" y="641488"/>
            <a:chExt cx="490840" cy="276999"/>
          </a:xfrm>
        </p:grpSpPr>
        <p:sp>
          <p:nvSpPr>
            <p:cNvPr id="95" name="TextBox 94">
              <a:extLst>
                <a:ext uri="{FF2B5EF4-FFF2-40B4-BE49-F238E27FC236}">
                  <a16:creationId xmlns:a16="http://schemas.microsoft.com/office/drawing/2014/main" id="{858EDD01-35BC-44B0-8754-B512944A8870}"/>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96" name="Group 95">
              <a:extLst>
                <a:ext uri="{FF2B5EF4-FFF2-40B4-BE49-F238E27FC236}">
                  <a16:creationId xmlns:a16="http://schemas.microsoft.com/office/drawing/2014/main" id="{C8308FC8-27AB-49A3-8856-23E3D6E32964}"/>
                </a:ext>
              </a:extLst>
            </p:cNvPr>
            <p:cNvGrpSpPr/>
            <p:nvPr/>
          </p:nvGrpSpPr>
          <p:grpSpPr>
            <a:xfrm>
              <a:off x="5730746" y="787192"/>
              <a:ext cx="41678" cy="93532"/>
              <a:chOff x="6661541" y="70773"/>
              <a:chExt cx="41678" cy="93532"/>
            </a:xfrm>
          </p:grpSpPr>
          <p:cxnSp>
            <p:nvCxnSpPr>
              <p:cNvPr id="98" name="Straight Arrow Connector 97">
                <a:extLst>
                  <a:ext uri="{FF2B5EF4-FFF2-40B4-BE49-F238E27FC236}">
                    <a16:creationId xmlns:a16="http://schemas.microsoft.com/office/drawing/2014/main" id="{C6735515-413A-4FD2-AE36-32DAA580D025}"/>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74EF8CB3-E1F2-409A-B9C1-EA8034AEFD2A}"/>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129" name="TextBox 128">
            <a:extLst>
              <a:ext uri="{FF2B5EF4-FFF2-40B4-BE49-F238E27FC236}">
                <a16:creationId xmlns:a16="http://schemas.microsoft.com/office/drawing/2014/main" id="{193C057D-C4C3-4780-BF5F-31A38903486E}"/>
              </a:ext>
            </a:extLst>
          </p:cNvPr>
          <p:cNvSpPr txBox="1"/>
          <p:nvPr/>
        </p:nvSpPr>
        <p:spPr>
          <a:xfrm>
            <a:off x="8575685" y="1809120"/>
            <a:ext cx="492699" cy="276999"/>
          </a:xfrm>
          <a:prstGeom prst="rect">
            <a:avLst/>
          </a:prstGeom>
          <a:noFill/>
        </p:spPr>
        <p:txBody>
          <a:bodyPr wrap="none" rtlCol="0">
            <a:spAutoFit/>
          </a:bodyPr>
          <a:lstStyle/>
          <a:p>
            <a:r>
              <a:rPr lang="en-US" sz="1200" b="1" dirty="0"/>
              <a:t>0xd0</a:t>
            </a:r>
          </a:p>
        </p:txBody>
      </p:sp>
      <p:sp>
        <p:nvSpPr>
          <p:cNvPr id="133" name="TextBox 132">
            <a:extLst>
              <a:ext uri="{FF2B5EF4-FFF2-40B4-BE49-F238E27FC236}">
                <a16:creationId xmlns:a16="http://schemas.microsoft.com/office/drawing/2014/main" id="{3CCFD096-8E4C-4D66-8FD8-75DF0DAA969E}"/>
              </a:ext>
            </a:extLst>
          </p:cNvPr>
          <p:cNvSpPr txBox="1"/>
          <p:nvPr/>
        </p:nvSpPr>
        <p:spPr>
          <a:xfrm>
            <a:off x="5178748" y="1286796"/>
            <a:ext cx="1927002" cy="369332"/>
          </a:xfrm>
          <a:prstGeom prst="rect">
            <a:avLst/>
          </a:prstGeom>
          <a:solidFill>
            <a:schemeClr val="bg1"/>
          </a:solidFill>
        </p:spPr>
        <p:txBody>
          <a:bodyPr wrap="none" rtlCol="0">
            <a:spAutoFit/>
          </a:bodyPr>
          <a:lstStyle/>
          <a:p>
            <a:r>
              <a:rPr lang="en-US" b="1"/>
              <a:t>Memory snapshot</a:t>
            </a:r>
            <a:endParaRPr lang="en-US" b="1" dirty="0"/>
          </a:p>
        </p:txBody>
      </p:sp>
      <p:cxnSp>
        <p:nvCxnSpPr>
          <p:cNvPr id="134" name="Straight Connector 133">
            <a:extLst>
              <a:ext uri="{FF2B5EF4-FFF2-40B4-BE49-F238E27FC236}">
                <a16:creationId xmlns:a16="http://schemas.microsoft.com/office/drawing/2014/main" id="{A7B31843-9F70-49BB-9112-EE24A68746D2}"/>
              </a:ext>
            </a:extLst>
          </p:cNvPr>
          <p:cNvCxnSpPr>
            <a:cxnSpLocks/>
          </p:cNvCxnSpPr>
          <p:nvPr/>
        </p:nvCxnSpPr>
        <p:spPr>
          <a:xfrm>
            <a:off x="3125446" y="2573062"/>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57C93500-A2D5-4A8A-95FD-11BFC1EFFF3D}"/>
              </a:ext>
            </a:extLst>
          </p:cNvPr>
          <p:cNvCxnSpPr>
            <a:cxnSpLocks/>
          </p:cNvCxnSpPr>
          <p:nvPr/>
        </p:nvCxnSpPr>
        <p:spPr>
          <a:xfrm flipV="1">
            <a:off x="3126056" y="2686720"/>
            <a:ext cx="1364710" cy="337"/>
          </a:xfrm>
          <a:prstGeom prst="line">
            <a:avLst/>
          </a:prstGeom>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id="{4EDF21B8-B7EA-426C-A37F-2214AEFF286A}"/>
              </a:ext>
            </a:extLst>
          </p:cNvPr>
          <p:cNvSpPr txBox="1"/>
          <p:nvPr/>
        </p:nvSpPr>
        <p:spPr>
          <a:xfrm>
            <a:off x="3482530" y="2604571"/>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cxnSp>
        <p:nvCxnSpPr>
          <p:cNvPr id="137" name="Straight Connector 136">
            <a:extLst>
              <a:ext uri="{FF2B5EF4-FFF2-40B4-BE49-F238E27FC236}">
                <a16:creationId xmlns:a16="http://schemas.microsoft.com/office/drawing/2014/main" id="{4BC390A4-DDBC-4D2A-88C0-F6DAFD3166E9}"/>
              </a:ext>
            </a:extLst>
          </p:cNvPr>
          <p:cNvCxnSpPr>
            <a:cxnSpLocks/>
          </p:cNvCxnSpPr>
          <p:nvPr/>
        </p:nvCxnSpPr>
        <p:spPr>
          <a:xfrm>
            <a:off x="4482882" y="2572747"/>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38" name="Rectangle 137">
            <a:extLst>
              <a:ext uri="{FF2B5EF4-FFF2-40B4-BE49-F238E27FC236}">
                <a16:creationId xmlns:a16="http://schemas.microsoft.com/office/drawing/2014/main" id="{91E41CD1-93BE-4E62-AC4D-DD3C3B6F3B89}"/>
              </a:ext>
            </a:extLst>
          </p:cNvPr>
          <p:cNvSpPr/>
          <p:nvPr/>
        </p:nvSpPr>
        <p:spPr>
          <a:xfrm>
            <a:off x="3100237" y="2065030"/>
            <a:ext cx="1590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139" name="Rectangle 138">
            <a:extLst>
              <a:ext uri="{FF2B5EF4-FFF2-40B4-BE49-F238E27FC236}">
                <a16:creationId xmlns:a16="http://schemas.microsoft.com/office/drawing/2014/main" id="{9C0BE917-EF92-4DFA-B275-6C581FA75501}"/>
              </a:ext>
            </a:extLst>
          </p:cNvPr>
          <p:cNvSpPr/>
          <p:nvPr/>
        </p:nvSpPr>
        <p:spPr>
          <a:xfrm>
            <a:off x="4331712" y="2064739"/>
            <a:ext cx="1590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140" name="Rectangle 139">
            <a:extLst>
              <a:ext uri="{FF2B5EF4-FFF2-40B4-BE49-F238E27FC236}">
                <a16:creationId xmlns:a16="http://schemas.microsoft.com/office/drawing/2014/main" id="{09086F42-5D89-4B9D-AC10-7C40F6658D03}"/>
              </a:ext>
            </a:extLst>
          </p:cNvPr>
          <p:cNvSpPr/>
          <p:nvPr/>
        </p:nvSpPr>
        <p:spPr>
          <a:xfrm>
            <a:off x="4507971" y="2809217"/>
            <a:ext cx="1799562"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global data</a:t>
            </a:r>
          </a:p>
        </p:txBody>
      </p:sp>
      <p:sp>
        <p:nvSpPr>
          <p:cNvPr id="144" name="Rectangle 143">
            <a:extLst>
              <a:ext uri="{FF2B5EF4-FFF2-40B4-BE49-F238E27FC236}">
                <a16:creationId xmlns:a16="http://schemas.microsoft.com/office/drawing/2014/main" id="{2469D66E-1BBF-4379-85A4-DCD228C5B0C5}"/>
              </a:ext>
            </a:extLst>
          </p:cNvPr>
          <p:cNvSpPr/>
          <p:nvPr/>
        </p:nvSpPr>
        <p:spPr>
          <a:xfrm>
            <a:off x="4507971" y="2063981"/>
            <a:ext cx="614689"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141" name="TextBox 140">
            <a:extLst>
              <a:ext uri="{FF2B5EF4-FFF2-40B4-BE49-F238E27FC236}">
                <a16:creationId xmlns:a16="http://schemas.microsoft.com/office/drawing/2014/main" id="{D3089B50-3C74-4DDD-BD4B-CECD4F15B237}"/>
              </a:ext>
            </a:extLst>
          </p:cNvPr>
          <p:cNvSpPr txBox="1"/>
          <p:nvPr/>
        </p:nvSpPr>
        <p:spPr>
          <a:xfrm>
            <a:off x="4595101" y="2239720"/>
            <a:ext cx="396330"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int g</a:t>
            </a:r>
          </a:p>
        </p:txBody>
      </p:sp>
      <p:sp>
        <p:nvSpPr>
          <p:cNvPr id="145" name="Rectangle 144">
            <a:extLst>
              <a:ext uri="{FF2B5EF4-FFF2-40B4-BE49-F238E27FC236}">
                <a16:creationId xmlns:a16="http://schemas.microsoft.com/office/drawing/2014/main" id="{46A28AE6-72EC-4D47-879A-7174A2AD2512}"/>
              </a:ext>
            </a:extLst>
          </p:cNvPr>
          <p:cNvSpPr/>
          <p:nvPr/>
        </p:nvSpPr>
        <p:spPr>
          <a:xfrm>
            <a:off x="5121546" y="2066248"/>
            <a:ext cx="1211994"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CE7BE6A-B018-4F07-9FDD-2B45C9ECC12B}"/>
              </a:ext>
            </a:extLst>
          </p:cNvPr>
          <p:cNvSpPr txBox="1"/>
          <p:nvPr/>
        </p:nvSpPr>
        <p:spPr>
          <a:xfrm>
            <a:off x="4554616" y="2080175"/>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0x123</a:t>
            </a:r>
          </a:p>
        </p:txBody>
      </p:sp>
      <p:sp>
        <p:nvSpPr>
          <p:cNvPr id="147" name="TextBox 146">
            <a:extLst>
              <a:ext uri="{FF2B5EF4-FFF2-40B4-BE49-F238E27FC236}">
                <a16:creationId xmlns:a16="http://schemas.microsoft.com/office/drawing/2014/main" id="{2D1A8F5F-CAD4-4459-9A2A-5F9CA9D1987A}"/>
              </a:ext>
            </a:extLst>
          </p:cNvPr>
          <p:cNvSpPr txBox="1"/>
          <p:nvPr/>
        </p:nvSpPr>
        <p:spPr>
          <a:xfrm>
            <a:off x="5139027" y="208255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0x48</a:t>
            </a:r>
          </a:p>
        </p:txBody>
      </p:sp>
      <p:sp>
        <p:nvSpPr>
          <p:cNvPr id="148" name="TextBox 147">
            <a:extLst>
              <a:ext uri="{FF2B5EF4-FFF2-40B4-BE49-F238E27FC236}">
                <a16:creationId xmlns:a16="http://schemas.microsoft.com/office/drawing/2014/main" id="{DC951A03-C2BD-449A-9CE4-1B54B7349E57}"/>
              </a:ext>
            </a:extLst>
          </p:cNvPr>
          <p:cNvSpPr txBox="1"/>
          <p:nvPr/>
        </p:nvSpPr>
        <p:spPr>
          <a:xfrm>
            <a:off x="5535315" y="208493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0x69</a:t>
            </a:r>
          </a:p>
        </p:txBody>
      </p:sp>
      <p:sp>
        <p:nvSpPr>
          <p:cNvPr id="149" name="TextBox 148">
            <a:extLst>
              <a:ext uri="{FF2B5EF4-FFF2-40B4-BE49-F238E27FC236}">
                <a16:creationId xmlns:a16="http://schemas.microsoft.com/office/drawing/2014/main" id="{01D9E28F-011C-470B-A400-403E9FCBDF58}"/>
              </a:ext>
            </a:extLst>
          </p:cNvPr>
          <p:cNvSpPr txBox="1"/>
          <p:nvPr/>
        </p:nvSpPr>
        <p:spPr>
          <a:xfrm>
            <a:off x="5950658" y="208731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0x0</a:t>
            </a:r>
          </a:p>
        </p:txBody>
      </p:sp>
      <p:cxnSp>
        <p:nvCxnSpPr>
          <p:cNvPr id="151" name="Straight Connector 150">
            <a:extLst>
              <a:ext uri="{FF2B5EF4-FFF2-40B4-BE49-F238E27FC236}">
                <a16:creationId xmlns:a16="http://schemas.microsoft.com/office/drawing/2014/main" id="{40F0FB0A-852F-468F-9E2E-EA8B2F815C4E}"/>
              </a:ext>
            </a:extLst>
          </p:cNvPr>
          <p:cNvCxnSpPr/>
          <p:nvPr/>
        </p:nvCxnSpPr>
        <p:spPr>
          <a:xfrm>
            <a:off x="5513886" y="2066546"/>
            <a:ext cx="0" cy="2474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ACF6CE2-E55A-4FA2-AD49-C46B363F549D}"/>
              </a:ext>
            </a:extLst>
          </p:cNvPr>
          <p:cNvCxnSpPr/>
          <p:nvPr/>
        </p:nvCxnSpPr>
        <p:spPr>
          <a:xfrm>
            <a:off x="5932989" y="2064163"/>
            <a:ext cx="0" cy="2474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2CA6F9F5-D095-41DD-B474-4EEC52881944}"/>
              </a:ext>
            </a:extLst>
          </p:cNvPr>
          <p:cNvSpPr txBox="1"/>
          <p:nvPr/>
        </p:nvSpPr>
        <p:spPr>
          <a:xfrm>
            <a:off x="5376163" y="2244482"/>
            <a:ext cx="67762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char * str</a:t>
            </a:r>
          </a:p>
        </p:txBody>
      </p:sp>
      <p:grpSp>
        <p:nvGrpSpPr>
          <p:cNvPr id="153" name="Group 152">
            <a:extLst>
              <a:ext uri="{FF2B5EF4-FFF2-40B4-BE49-F238E27FC236}">
                <a16:creationId xmlns:a16="http://schemas.microsoft.com/office/drawing/2014/main" id="{11E7FE84-BCE3-4719-9C59-E7B5C41553D9}"/>
              </a:ext>
            </a:extLst>
          </p:cNvPr>
          <p:cNvGrpSpPr/>
          <p:nvPr/>
        </p:nvGrpSpPr>
        <p:grpSpPr>
          <a:xfrm>
            <a:off x="5484248" y="1818638"/>
            <a:ext cx="490840" cy="276999"/>
            <a:chOff x="5709592" y="641488"/>
            <a:chExt cx="490840" cy="276999"/>
          </a:xfrm>
        </p:grpSpPr>
        <p:sp>
          <p:nvSpPr>
            <p:cNvPr id="154" name="TextBox 153">
              <a:extLst>
                <a:ext uri="{FF2B5EF4-FFF2-40B4-BE49-F238E27FC236}">
                  <a16:creationId xmlns:a16="http://schemas.microsoft.com/office/drawing/2014/main" id="{C4147E8C-BC18-45BE-9872-C8B90AC12F71}"/>
                </a:ext>
              </a:extLst>
            </p:cNvPr>
            <p:cNvSpPr txBox="1"/>
            <p:nvPr/>
          </p:nvSpPr>
          <p:spPr>
            <a:xfrm>
              <a:off x="5709592" y="641488"/>
              <a:ext cx="490840" cy="276999"/>
            </a:xfrm>
            <a:prstGeom prst="rect">
              <a:avLst/>
            </a:prstGeom>
            <a:noFill/>
          </p:spPr>
          <p:txBody>
            <a:bodyPr wrap="none" rtlCol="0">
              <a:spAutoFit/>
            </a:bodyPr>
            <a:lstStyle/>
            <a:p>
              <a:r>
                <a:rPr lang="en-US" sz="1200" b="1" dirty="0"/>
                <a:t>0x61</a:t>
              </a:r>
            </a:p>
          </p:txBody>
        </p:sp>
        <p:grpSp>
          <p:nvGrpSpPr>
            <p:cNvPr id="155" name="Group 154">
              <a:extLst>
                <a:ext uri="{FF2B5EF4-FFF2-40B4-BE49-F238E27FC236}">
                  <a16:creationId xmlns:a16="http://schemas.microsoft.com/office/drawing/2014/main" id="{C208138A-0F78-498B-A3C5-06C9EF337BB1}"/>
                </a:ext>
              </a:extLst>
            </p:cNvPr>
            <p:cNvGrpSpPr/>
            <p:nvPr/>
          </p:nvGrpSpPr>
          <p:grpSpPr>
            <a:xfrm>
              <a:off x="5745032" y="787192"/>
              <a:ext cx="41678" cy="93532"/>
              <a:chOff x="6675827" y="70773"/>
              <a:chExt cx="41678" cy="93532"/>
            </a:xfrm>
          </p:grpSpPr>
          <p:cxnSp>
            <p:nvCxnSpPr>
              <p:cNvPr id="156" name="Straight Arrow Connector 155">
                <a:extLst>
                  <a:ext uri="{FF2B5EF4-FFF2-40B4-BE49-F238E27FC236}">
                    <a16:creationId xmlns:a16="http://schemas.microsoft.com/office/drawing/2014/main" id="{2B287F3F-DDB6-4377-90CA-61F25ABB41DC}"/>
                  </a:ext>
                </a:extLst>
              </p:cNvPr>
              <p:cNvCxnSpPr>
                <a:cxnSpLocks/>
              </p:cNvCxnSpPr>
              <p:nvPr/>
            </p:nvCxnSpPr>
            <p:spPr>
              <a:xfrm>
                <a:off x="6675827"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88E65B7C-E2E7-4A7B-B89A-8647EFACBCDD}"/>
                  </a:ext>
                </a:extLst>
              </p:cNvPr>
              <p:cNvCxnSpPr/>
              <p:nvPr/>
            </p:nvCxnSpPr>
            <p:spPr>
              <a:xfrm>
                <a:off x="6675827" y="70773"/>
                <a:ext cx="4167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8" name="Group 157">
            <a:extLst>
              <a:ext uri="{FF2B5EF4-FFF2-40B4-BE49-F238E27FC236}">
                <a16:creationId xmlns:a16="http://schemas.microsoft.com/office/drawing/2014/main" id="{57C96997-926C-49CC-87A1-1BB426FB3EF8}"/>
              </a:ext>
            </a:extLst>
          </p:cNvPr>
          <p:cNvGrpSpPr/>
          <p:nvPr/>
        </p:nvGrpSpPr>
        <p:grpSpPr>
          <a:xfrm>
            <a:off x="5900969" y="1818637"/>
            <a:ext cx="490840" cy="276999"/>
            <a:chOff x="5709592" y="641488"/>
            <a:chExt cx="490840" cy="276999"/>
          </a:xfrm>
        </p:grpSpPr>
        <p:sp>
          <p:nvSpPr>
            <p:cNvPr id="159" name="TextBox 158">
              <a:extLst>
                <a:ext uri="{FF2B5EF4-FFF2-40B4-BE49-F238E27FC236}">
                  <a16:creationId xmlns:a16="http://schemas.microsoft.com/office/drawing/2014/main" id="{5EDE8B45-0569-403E-8D39-159AD2F3B891}"/>
                </a:ext>
              </a:extLst>
            </p:cNvPr>
            <p:cNvSpPr txBox="1"/>
            <p:nvPr/>
          </p:nvSpPr>
          <p:spPr>
            <a:xfrm>
              <a:off x="5709592" y="641488"/>
              <a:ext cx="490840" cy="276999"/>
            </a:xfrm>
            <a:prstGeom prst="rect">
              <a:avLst/>
            </a:prstGeom>
            <a:noFill/>
          </p:spPr>
          <p:txBody>
            <a:bodyPr wrap="none" rtlCol="0">
              <a:spAutoFit/>
            </a:bodyPr>
            <a:lstStyle/>
            <a:p>
              <a:r>
                <a:rPr lang="en-US" sz="1200" b="1" dirty="0"/>
                <a:t>0x62</a:t>
              </a:r>
            </a:p>
          </p:txBody>
        </p:sp>
        <p:grpSp>
          <p:nvGrpSpPr>
            <p:cNvPr id="160" name="Group 159">
              <a:extLst>
                <a:ext uri="{FF2B5EF4-FFF2-40B4-BE49-F238E27FC236}">
                  <a16:creationId xmlns:a16="http://schemas.microsoft.com/office/drawing/2014/main" id="{F3728B70-0D4F-4E82-84BE-B63A25D69651}"/>
                </a:ext>
              </a:extLst>
            </p:cNvPr>
            <p:cNvGrpSpPr/>
            <p:nvPr/>
          </p:nvGrpSpPr>
          <p:grpSpPr>
            <a:xfrm>
              <a:off x="5740270" y="787192"/>
              <a:ext cx="41678" cy="93532"/>
              <a:chOff x="6671065" y="70773"/>
              <a:chExt cx="41678" cy="93532"/>
            </a:xfrm>
          </p:grpSpPr>
          <p:cxnSp>
            <p:nvCxnSpPr>
              <p:cNvPr id="161" name="Straight Arrow Connector 160">
                <a:extLst>
                  <a:ext uri="{FF2B5EF4-FFF2-40B4-BE49-F238E27FC236}">
                    <a16:creationId xmlns:a16="http://schemas.microsoft.com/office/drawing/2014/main" id="{2A7C5848-ADF0-4C6C-BF5A-5D0A2DF11589}"/>
                  </a:ext>
                </a:extLst>
              </p:cNvPr>
              <p:cNvCxnSpPr>
                <a:cxnSpLocks/>
              </p:cNvCxnSpPr>
              <p:nvPr/>
            </p:nvCxnSpPr>
            <p:spPr>
              <a:xfrm>
                <a:off x="6671065"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73243327-C46A-4E4B-AB69-ABADA1F2B00D}"/>
                  </a:ext>
                </a:extLst>
              </p:cNvPr>
              <p:cNvCxnSpPr/>
              <p:nvPr/>
            </p:nvCxnSpPr>
            <p:spPr>
              <a:xfrm>
                <a:off x="6671065"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163" name="Rectangle 162">
            <a:extLst>
              <a:ext uri="{FF2B5EF4-FFF2-40B4-BE49-F238E27FC236}">
                <a16:creationId xmlns:a16="http://schemas.microsoft.com/office/drawing/2014/main" id="{7E8772D3-76FA-413D-99CB-C3E20F802E75}"/>
              </a:ext>
            </a:extLst>
          </p:cNvPr>
          <p:cNvSpPr/>
          <p:nvPr/>
        </p:nvSpPr>
        <p:spPr>
          <a:xfrm>
            <a:off x="7151022" y="2817525"/>
            <a:ext cx="755737" cy="24715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64" name="Rectangle 163">
            <a:extLst>
              <a:ext uri="{FF2B5EF4-FFF2-40B4-BE49-F238E27FC236}">
                <a16:creationId xmlns:a16="http://schemas.microsoft.com/office/drawing/2014/main" id="{6080BDA4-D853-44FC-8649-C501415FA635}"/>
              </a:ext>
            </a:extLst>
          </p:cNvPr>
          <p:cNvSpPr/>
          <p:nvPr/>
        </p:nvSpPr>
        <p:spPr>
          <a:xfrm>
            <a:off x="6349487" y="2066276"/>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46A0B5A9-E61A-405F-A60D-E8E6017460ED}"/>
              </a:ext>
            </a:extLst>
          </p:cNvPr>
          <p:cNvSpPr txBox="1"/>
          <p:nvPr/>
        </p:nvSpPr>
        <p:spPr>
          <a:xfrm>
            <a:off x="6393102" y="2261260"/>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obj1</a:t>
            </a:r>
          </a:p>
        </p:txBody>
      </p:sp>
    </p:spTree>
    <p:extLst>
      <p:ext uri="{BB962C8B-B14F-4D97-AF65-F5344CB8AC3E}">
        <p14:creationId xmlns:p14="http://schemas.microsoft.com/office/powerpoint/2010/main" val="1175112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76979</TotalTime>
  <Words>2150</Words>
  <Application>Microsoft Office PowerPoint</Application>
  <PresentationFormat>Widescreen</PresentationFormat>
  <Paragraphs>576</Paragraphs>
  <Slides>38</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Courier New</vt:lpstr>
      <vt:lpstr>Garamond</vt:lpstr>
      <vt:lpstr>MV Boli</vt:lpstr>
      <vt:lpstr>Wingdings</vt:lpstr>
      <vt:lpstr>1_Office Theme</vt:lpstr>
      <vt:lpstr>Office Theme</vt:lpstr>
      <vt:lpstr>Check-in 30 Review – Other Codegen</vt:lpstr>
      <vt:lpstr>Check-in 30 Solution Review – Other Codegen</vt:lpstr>
      <vt:lpstr>Announcements Administrivia</vt:lpstr>
      <vt:lpstr>Heap Management</vt:lpstr>
      <vt:lpstr>Previously… Other Code Generation</vt:lpstr>
      <vt:lpstr>Today’s Outline Heap Management</vt:lpstr>
      <vt:lpstr>The Stack “Budget” Heap Management – Heap Memory</vt:lpstr>
      <vt:lpstr>When the Stack isn’t enough Heap Management – Heap Memory</vt:lpstr>
      <vt:lpstr>Don’t Forget the Heap! Heap Management – Heap Memory</vt:lpstr>
      <vt:lpstr>Expressiveness/Efficiency Limitations Heap Management</vt:lpstr>
      <vt:lpstr>The Heap: Basic Idea Heap Management</vt:lpstr>
      <vt:lpstr>The Heap: Basic Idea Heap Management</vt:lpstr>
      <vt:lpstr>The Heap: Basic Idea Heap Management</vt:lpstr>
      <vt:lpstr>The Heap: Basic Idea Heap Management</vt:lpstr>
      <vt:lpstr>The Heap: Basic Idea Heap Management</vt:lpstr>
      <vt:lpstr>PowerPoint Presentation</vt:lpstr>
      <vt:lpstr>PowerPoint Presentation</vt:lpstr>
      <vt:lpstr>PowerPoint Presentation</vt:lpstr>
      <vt:lpstr>PowerPoint Presentation</vt:lpstr>
      <vt:lpstr>Heap Allocation Heap Management</vt:lpstr>
      <vt:lpstr>PowerPoint Presentation</vt:lpstr>
      <vt:lpstr>Heap Allocation: brk / sbrk Heap Management</vt:lpstr>
      <vt:lpstr>Heap Allocation Heap Management</vt:lpstr>
      <vt:lpstr>Heap Deallocation Heap Management</vt:lpstr>
      <vt:lpstr>Heap Deallocation Heap Management</vt:lpstr>
      <vt:lpstr>Heap Deallocation Heap Management</vt:lpstr>
      <vt:lpstr>Heap Management Terminology Heap Management</vt:lpstr>
      <vt:lpstr>Garbage Collection Heap Management: Garbage Collection Overview</vt:lpstr>
      <vt:lpstr>Garbage Collection: Considerations Heap Management: Garbage Collection Overview</vt:lpstr>
      <vt:lpstr>Garbage Collection: Real-Time Issue Heap Management: Garbage Collection</vt:lpstr>
      <vt:lpstr>Today’s Outline Heap Management: Garbage Collection</vt:lpstr>
      <vt:lpstr>Naïve Reference Counting Heap Management: Garbage Collection</vt:lpstr>
      <vt:lpstr>Naïve Reference Counting: Limitations Heap Management: Garbage Collection</vt:lpstr>
      <vt:lpstr>Reference Counting: Summary Heap Management: Garbage Collection</vt:lpstr>
      <vt:lpstr>Mark and Sweep Heap Management: Garbage Collection</vt:lpstr>
      <vt:lpstr>Mark and Sweep - Tradeoffs Heap Management: Garbage Collection</vt:lpstr>
      <vt:lpstr>Summary Heap Management: Garbage Collection</vt:lpstr>
      <vt:lpstr>Next Time Lecture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 Davidson's Cool Slides</dc:title>
  <dc:creator>drew</dc:creator>
  <cp:lastModifiedBy>Davidson, Drew</cp:lastModifiedBy>
  <cp:revision>1415</cp:revision>
  <cp:lastPrinted>2018-08-29T18:10:22Z</cp:lastPrinted>
  <dcterms:created xsi:type="dcterms:W3CDTF">2018-07-19T03:57:05Z</dcterms:created>
  <dcterms:modified xsi:type="dcterms:W3CDTF">2024-11-12T03:12:23Z</dcterms:modified>
</cp:coreProperties>
</file>