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.xml" ContentType="application/inkml+xml"/>
  <Override PartName="/ppt/notesSlides/notesSlide22.xml" ContentType="application/vnd.openxmlformats-officedocument.presentationml.notesSlide+xml"/>
  <Override PartName="/ppt/ink/ink3.xml" ContentType="application/inkml+xml"/>
  <Override PartName="/ppt/notesSlides/notesSlide23.xml" ContentType="application/vnd.openxmlformats-officedocument.presentationml.notesSlide+xml"/>
  <Override PartName="/ppt/ink/ink4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931" r:id="rId2"/>
    <p:sldId id="257" r:id="rId3"/>
    <p:sldId id="1133" r:id="rId4"/>
    <p:sldId id="1117" r:id="rId5"/>
    <p:sldId id="1119" r:id="rId6"/>
    <p:sldId id="1128" r:id="rId7"/>
    <p:sldId id="1116" r:id="rId8"/>
    <p:sldId id="1120" r:id="rId9"/>
    <p:sldId id="1121" r:id="rId10"/>
    <p:sldId id="1122" r:id="rId11"/>
    <p:sldId id="1124" r:id="rId12"/>
    <p:sldId id="1123" r:id="rId13"/>
    <p:sldId id="1125" r:id="rId14"/>
    <p:sldId id="1126" r:id="rId15"/>
    <p:sldId id="1132" r:id="rId16"/>
    <p:sldId id="1127" r:id="rId17"/>
    <p:sldId id="526" r:id="rId18"/>
    <p:sldId id="1129" r:id="rId19"/>
    <p:sldId id="1130" r:id="rId20"/>
    <p:sldId id="1131" r:id="rId21"/>
    <p:sldId id="877" r:id="rId22"/>
    <p:sldId id="879" r:id="rId23"/>
    <p:sldId id="924" r:id="rId24"/>
    <p:sldId id="902" r:id="rId25"/>
    <p:sldId id="903" r:id="rId26"/>
    <p:sldId id="906" r:id="rId27"/>
    <p:sldId id="911" r:id="rId28"/>
    <p:sldId id="905" r:id="rId29"/>
    <p:sldId id="907" r:id="rId30"/>
    <p:sldId id="908" r:id="rId31"/>
    <p:sldId id="910" r:id="rId32"/>
    <p:sldId id="1134" r:id="rId33"/>
    <p:sldId id="1135" r:id="rId34"/>
    <p:sldId id="113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  <p:cmAuthor id="2" name="Davidson, Drew" initials="DD" lastIdx="1" clrIdx="1">
    <p:extLst>
      <p:ext uri="{19B8F6BF-5375-455C-9EA6-DF929625EA0E}">
        <p15:presenceInfo xmlns:p15="http://schemas.microsoft.com/office/powerpoint/2012/main" userId="S::a807d786@home.ku.edu::5b8431cb-1188-4c4f-8a78-cab1128a4c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9" autoAdjust="0"/>
    <p:restoredTop sz="93515" autoAdjust="0"/>
  </p:normalViewPr>
  <p:slideViewPr>
    <p:cSldViewPr snapToGrid="0">
      <p:cViewPr varScale="1">
        <p:scale>
          <a:sx n="88" d="100"/>
          <a:sy n="88" d="100"/>
        </p:scale>
        <p:origin x="138" y="57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7T20:11:58.2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18133 14422 75 0,'0'0'0'0,"0"0"60"0,-17 0-24 15,17 0 14-15,0 0-25 0,0 0-16 16,-19 0-1-16,19 0 6 0,0 0-2 0,0 0-7 0,0 0 5 0,0 0-4 16,0 0 4-16,0 0-6 0,0 0 3 0,0 0-3 15,19 20 4-15,-19-2 0 0,0-18-4 0,17 18 2 0,2 19 2 16,-19-37-3-16,0 37 1 0,19-1-6 0,-19-36 2 0,14 38 1 15,5-2 0-15,-19-16-3 0,23 16 1 16,-23 0 0-16,0-36-2 0,19 37 1 0,-19-18 0 0,17 18-4 16,-17 0 1-16,19-17-5 0,-19-4 4 0,0-16 0 0,0 20 1 15,19-3-2-15,-19 3 3 0,0-20 1 0,17 17-1 0,-17-17 1 16,0 0 0-16,0 0 2 0,0 0-1 0,0 0 1 16,0 0-1-16,0 0 0 0,0-17 0 0,0-3 0 0,0 3 0 15,0-19 2-15,0 36-3 0,0-37 2 0,0 17-1 0,0-17 2 16,19-19-1-16,-19 40 0 0,0-21 1 0,0 18-1 15,17-75 11-15,-17 78-8 0,0-21 4 0,17 17 1 0,-17 1-4 16,0 19-2-16,0-18 5 0,0 0 0 0,22 0-1 16,-22-2-1-16,0 20-3 0,0 0-1 0,0-16 1 0,0 16-1 15,19 0 0-15,-19 0 0 0,0 0 0 0,0 0-1 0,0 0 1 0,0 0 3 16,0 0-4-16,0 0 0 0,0 16 0 0,0-16 0 16,0 20 4-16,0-20-3 0,0 0 3 0,0 18-5 0,0 0 3 15,0 0-1-15,0-18-2 0,0 19 2 0,0 1-5 16,-19-20-1-16,19 17 2 0,0 19 1 0,0-36 1 0,-22 20 1 15,22-20 0-15,-17 18 0 0,0 0 0 0,17-18-1 16,0 18-1-16,-19 2 1 0,19-1 2 0,0-19-4 0,0 17 1 16,-17-17 2-16,17 0-1 0,0 0-1 0,0 20 1 0,0-20 1 15,0 0 0-15,0 16-1 0,17-16-1 0,2 20 2 16,-19-3-1-16,17-17 2 0,0 0-1 0,5 19-3 0,-3-19 2 16,17 0 2-16,-17 18-1 0,-2-18 0 0,2 19 1 15,-2-19-1-15,0 0-3 0,2 0-1 0,3 20 4 0,-22-20-4 16,36 0-13-16,-36 0 1 0,19 0-27 0,-19 0 15 15,17 0-5-15,2 0-52 0,-19 0-13 0,0 0 52 0,17 0 9 0,-17 0-44 16</inkml:trace>
  <inkml:trace contextRef="#ctx0" brushRef="#br0" timeOffset="392.64">18816 14662 64 0,'0'0'19'0,"0"0"1"0,0 0 45 0,0 20-43 15,-17-20-1-15,17 0 0 0,0 0-2 0,0 19-4 0,0-19 9 0,0 17-9 16,-19-17-9-16,19 0-2 0,0 0-1 0,0 20 1 0,0-20-3 15,0 0 1-15,0 0 1 0,0 16-2 0,0-16-1 0,0 0 1 0,0 0 0 0,0 0 0 16,0 20 0-16,19-20-2 0,-19 0 2 0,0 0-1 16,0 17 1-16,17-17 0 0,-17 0 1 0,0 0-2 0,0 0 2 15,0 0-1-15,19 0 1 0,-19 0 0 0,0 0-1 0,0 0 1 16,0 0-2-16,0 0 4 0,0 0-2 0,0 0 0 0,0 0 0 16,0 0 0-16,0 0 2 0,0 0-3 0,0 0-1 0,0 0 1 15,-19 0 1-15,19 19 3 0,-17-19-1 0,17 37 0 0,-19-17-3 16,19-3 0-16,0 19 0 0,-19-16-4 0,19-3 3 0,0 3-5 15,0-3-1-15,0 2-17 0,0 1 6 0,19-3-7 0,0-17-7 16,-19 37-4-16,36-37-46 0,-19 20 43 0,-17-4 5 0,36-16-10 16,-19 0-1-16</inkml:trace>
  <inkml:trace contextRef="#ctx0" brushRef="#br0" timeOffset="736.42">19203 14406 61 0,'0'0'25'0,"0"0"0"0,-16 0 51 0,16 0-52 0,-20 0 26 0,-16 0-9 15,36 0-24-15,-41 0 11 0,41 0-17 0,-19 0 9 0,5 16-2 16,-6 4-13-16,1 16 4 0,19-18-8 0,-17 21 0 16,17-22 0-16,0 19-1 0,0 2 1 0,0-20 0 0,17 20-1 15,2-2 1-15,1-16-4 0,-20-4-1 0,33 21-3 16,-11-18 3-16,-3-19 3 0,-19 0 0 0,36 0 3 16,-16-19-1-16,-20-18-1 0,16 1 0 0,4 0 5 15,-20 16-4-15,16 2 0 0,1-54-1 0,5 35-2 16,-22-56 0-16,19 57 0 0,-19-40 5 0,0 42-2 0,0-23 3 15,0 1-2-15,0 39-1 0,0-19 7 0,-19 15-4 0,19 2 1 0,0 2 5 16,-22 17-4-16,22-19 2 0,-17 19-2 0,17 0-3 16,-16 0 8-16,-4 0 4 0,4 36 2 15,-4 57 10-15,20-1-16 16,0-55-10-16,0 0 0 0,0 20 3 0,20 33-6 0,-4 2-7 16,4-18 1-16,13-35 2 0,8 51-28 15,-5 3-29-15,-36-57 33 0,20-16-49 0,16 17-25 16,-36-37 49-16,0 17 6 0,16-17 11 0,1 19-33 0</inkml:trace>
  <inkml:trace contextRef="#ctx0" brushRef="#br0" timeOffset="1219.54">19887 13964 77 0,'0'0'53'0,"0"0"-27"0,-20 0 25 0,20 0-28 16,0 0-1-16,0 0-4 0,0 0 1 0,0 0 9 0,-16 0-6 0,16 0-12 15,0 0 6-15,0 16-5 0,-20-16-6 0,20 0 3 16,0 0-4-16,0 0-2 0,0 20 4 0,0-3-4 0,0-17 2 0,0 19-4 16,0-19 2-16,20 37 2 0,-20-1-4 0,16-15 0 15,-16-5 0-15,0 40 2 0,20-2-1 0,-4 2-3 0,-16-19-2 16,20 0-2-16,-20-17 0 0,19 52-13 0,-19-54 4 0,0 38-28 16,0 0-13-16,14-2-18 0,-14-15-3 0,0-22 46 15,0 3 8-15,0 16-37 0</inkml:trace>
  <inkml:trace contextRef="#ctx0" brushRef="#br0" timeOffset="1387.25">19737 14349 93 0,'0'0'53'0,"-16"0"-7"15,16-19-25-15,-20 1 17 0,20 18-7 0,0 0-19 16,-16-16 8-16,16 16-5 0,0 0-9 0,0 0 0 0,0 0 0 0,16 16 6 16,4 2-10-16,-4 1 0 0,4-19-3 15,13 37-3-15,8-17-6 0,-21-4-16 0,16 4-15 0,-36-2 15 16,36-18-2-16,-3 18-32 0,-33 0 31 0,41-18-19 0,-5 19 20 15,20 1 10-15,-37-20 13 0,-2 0-34 16</inkml:trace>
  <inkml:trace contextRef="#ctx0" brushRef="#br0" timeOffset="1585.93">20199 14478 38 0,'0'0'11'0,"0"0"11"0,0 0-9 15,0 0 18-15,0 0 4 0,0 0 1 0,0 0 1 16,-16 0-20-16,16 0 12 0,0 0-5 0,-20 0-7 16,20 0-8-16,-22 0 7 0,6 0-7 0,-1 0 9 0,17 0-13 15,-19 18 4-15,19 1-3 0,-17-19-6 0,17 37 1 16,0-37-1-16,0 20 0 0,0-4 1 0,0 4 0 0,0-2 0 15,17 0 0-15,-17 0 0 0,19 2 0 0,-2-1-2 0,-1-19 2 16,6 17 2-16,-22-17 0 0,20-36 0 0,16-2 3 16,-36 20-1-16,19-36 13 0,-2 17-7 15,-17 17-6-15,19-17 4 0,-19 1-3 0,0 16-3 0,0-34-2 16,0 16-6-16,0 38-15 0,0-18 4 16,0 18-6-16,-19-16-30 0,2 16 20 0,17 0-3 0,-19 0-87 0,-1 0 83 15,20 0 6-15,-16 0 8 0,16 16 6 0,0-16-23 0</inkml:trace>
  <inkml:trace contextRef="#ctx0" brushRef="#br0" timeOffset="6284.59">19037 15419 46 0,'0'0'0'0,"0"0"34"0,0 0-14 0,0 0-10 0,-19 0 13 16,19-20 0-16,-17 20-12 0,17 0 0 0,0 0 9 0,-19-17-11 15,19 17 9-15,0 0-10 0,-17-19 0 0,17 19 8 0,-19-18-9 16,19 18 1-16,0 0 9 0,-19 0-9 0,19 0 8 0,0-18-9 0,0 18 7 16,-22 0-8-16,22 0 0 0,0 0 1 0,0 0 0 0,0 0-4 15,0 0 4-15,0 0-4 0,0 0 3 0,0 18-4 0,0 0 1 16,0 1 3-16,0-19-4 0,22 17 1 0,-3 3-1 16,-19 0 0-16,19 16 1 0,17 1 0 0,-19 0 0 0,22 19-1 15,16 34 0-15,-19 2 1 0,-17-54-2 16,37 54 0-16,-1 38 2 0,-55-76-2 0,36 38-3 0,-17-55 1 15,1 39-3-15,-20-42-1 0,16 22-14 0,4 0-10 0,-20-38-9 16,0 1 15-16,0-19-2 0,16 17-24 0,-16-17 23 16,0 0-30-16,0 0 26 0,0 0-18 0,0-17 30 0,0-2-30 15</inkml:trace>
  <inkml:trace contextRef="#ctx0" brushRef="#br0" timeOffset="6505.59">19001 15363 101 0,'0'0'27'0,"0"0"19"0,0-18-26 0,0 18 0 15,0 0 12-15,0 0-18 0,0-18 10 0,0 18-1 0,0 0-11 16,36 0 10-16,-2 0-1 0,-15 0-2 0,22 0-4 0,-5 0-4 16,-16 0-6-16,-4 18-2 0,20-18 0 0,3 18 3 0,-3 1 0 15,-17-2-2-15,17 23-3 0,0-24 1 16,0 4 1-16,-14-2-3 0,-5 1 1 0,-17-2 1 16,0 3 1-16,0-4-2 0,0 4-1 0,0-20 1 0,0 20 0 0,-39-4-1 15,20 2-1-15,-14-18-3 0,-23 20-8 0,37-1 4 16,-56-19-21-16,59 0 12 0,-20 0-4 0,-3 17-25 0,3-17 18 0,-19 0-84 15,35 0 84-15,1 0-21 0,2 0 30 16,17 0 5-16,0 0-1 0,-19 0-31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7T20:31:51.7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13224 5737 44 0,'0'0'9'0,"0"0"-4"0,0 0 1 0,0 0-3 0,0 0 4 15,0 0-2-15,0 0 7 0,0 0-4 0,0 0 0 0,0 0 12 0,0 0-10 16,-17 0 11-16,17 0 15 0,0 19-20 16,0-19 1-16,0 0-8 0,-16 18 10 0,16-18-1 15,0 0-10-15,0 0 5 0,-19 18 0 0,19-18-7 0,0 0 0 16,0 0 2-16,0 0-3 0,0 18 2 0,0-18-4 0,0 0-2 0,0 0 4 15,0 0-3-15,0 0 0 0,0 0 2 0,0 0-1 0,0 0 2 0,0 0-3 16,0 20 3-16,0-20-3 0,0 0 1 0,0 0-1 0,0 17 2 16,0 2 0-16,0-2-1 0,0 4-1 15,0 15 1-15,0-36-3 0,0 36 0 0,0-16 1 16,0 16 0-16,0 2-1 0,19-21 0 0,-19 2 1 0,0-1 0 16,16 0-2-16,-16-18 1 0,0 37-1 0,17 0 2 0,2-17 0 0,-19-20 0 15,23 17 1-15,-7 2 3 0,-16-3-2 0,20-16 7 0,-1 20 1 16,-19-20-7-16,17 0 0 0,-17 0 5 0,36-36 3 15,-17 17-9-15,-19 19 1 0,16-37-2 0,7 19 1 0,-7 18 0 16,-16-36-1-16,20 16-1 0,-20 20 0 0,19-18 0 0,-19 0-1 0,0-1 0 16,17 2 1-16,2-40 0 0,-19 57-3 0,17-37-1 0,-17 37 0 0,19-36-7 15,-19 17 4-15,16-19-11 0,1 21-8 0,-17-2-10 16,22 2 16-16,-22 17-26 0,0-20 18 0,0 20-4 0,0 0-39 0,20 0 35 16,-20 0-24-16,0 0 40 0,0 0-9 0,0 20-19 15</inkml:trace>
  <inkml:trace contextRef="#ctx0" brushRef="#br0" timeOffset="435.69">14040 6142 44 0,'0'0'10'0,"0"0"6"0,0 0-9 16,0 0 2-16,0 0 11 0,0 0 15 0,0-18-25 0,0 18 8 15,0 0-10-15,0 0 22 0,0 0-15 16,0 0-7-16,0 0 7 0,-19 0 4 0,19 0-14 16,0 0 0-16,-19 0 5 0,19 0-5 0,0 0 0 0,0 18-1 0,-17-18 5 15,17 0-3-15,-19 0-4 0,-4 20 3 0,23-20-4 16,0 0-1-16,-16 0 1 0,16 17 1 0,-17-17-1 0,17 19 0 15,0-19-1-15,0 18-1 0,0 2 1 0,0-20 0 16,0 0 0-16,0 17-1 0,0-17 1 0,17 19 1 0,-17-19 0 16,16 0 9-16,7 0-6 0,-23 0 1 0,19 0 7 0,-19-19-7 15,17 2 5-15,-17 17-5 0,19-38 6 0,0 2-5 16,-19-2-1-16,17 1-2 0,-17 20 1 0,19-21-1 16,-19 19-1-16,0-18 0 0,0 37-1 0,0 0 0 0,0-18 0 15,0 0 0-15,0 18-1 0,0 0-5 0,-19 0-1 16,19 0 1-16,0 0-3 0,0 0-14 0,0 18 9 0,-17 0-22 0,17-18-13 15,0 37-14-15,0-37 25 0,-19 36-33 0,19-15 28 16,0 15-22-16</inkml:trace>
  <inkml:trace contextRef="#ctx0" brushRef="#br0" timeOffset="667.6">14242 6013 86 0,'0'0'26'0,"0"0"32"0,0 0-5 0,-19-17 0 16,19-3-29-16,0 20-15 0,0 0 0 0,0 0-2 0,0-18 5 0,0 18-2 16,0 0-6-16,0 0 2 0,0 0-4 0,0 0 0 15,0 0 2-15,19 0-1 0,-19 18 1 0,0 2-1 16,0-3-2-16,17 2-1 0,-17-2 2 0,0 4-1 0,0-4-1 16,0 2-1-16,0 17 0 0,0-16-7 0,0-3 0 15,0 2-2-15,0-1-17 0,0 2 6 0,0-3-32 0,0-17 19 16,0 19-40-16,0-3 15 0,0 4 41 0,0-20-47 0</inkml:trace>
  <inkml:trace contextRef="#ctx0" brushRef="#br0" timeOffset="1237.19">14574 5976 56 0,'0'0'27'0,"0"0"-18"16,0 0 1-16,0 0 10 0,0 0 0 0,0 0-10 0,0 0-2 15,0 20 4-15,0-20-4 0,-19 17-4 0,19-17-3 0,0 19 0 16,0-19-1-16,-17 17 1 0,17 4-2 0,0-4 0 0,0 2-3 16,0-1-1-16,-19 20 0 0,19-38 3 0,0 36-1 15,0-36 0-15,0 18 0 0,-19 2-3 0,19-3 3 0,0 2-3 0,0 17 0 16,0-36 3-16,0 19 1 0,0 0 0 0,0-19 2 0,0 17 0 16,0 2 1-16,0 1 2 0,0-20 1 0,0 16 3 0,19 4 16 0,-19-20 11 15,0 0-17-15,0 0 14 0,0 0-18 0,19 0-1 0,-19-20-1 16,0 4 8-16,0-23-1 0,17 39-10 0,-17-36-1 0,0 17-1 0,0-1 0 15,19 4-1-15,-19-40 2 0,0 38-4 0,0-18 1 0,17-39 1 16,-17 58-1-16,0-21-1 0,0 19-1 0,0-54 1 0,19 16 1 0,-19 4-1 16,0 15-1-16,0-17 1 0,0 18-1 0,0 1-1 15,0 16-1-15,0-17 3 0,0 1 3 0,0 16-3 0,0 3 1 16,0-1 0-16,0 0-1 0,0-3 5 0,0 5 3 0,0 16-4 16,0 0-3-16,0-20 3 0,-19 20 0 0,19 0-3 15,0 0-2-15,0 0 1 0,0 0 0 0,0 0 2 0,0 0-1 0,0 20 0 16,0-20-2-16,0 16 1 0,-17 5 0 0,17-3-1 15,0 37 2-15,0-19-4 0,0 1 0 0,0 0 0 16,0-1 1-16,17 21 0 0,2 35-3 0,1-54 1 16,-6 34-4-16,-14-35 2 0,19 20-4 0,3-21 2 15,-22-18 0-15,19 37-12 0,-2 2-8 0,2-40 8 0,-19 38-28 16,36-17-26-16,-36-21 22 0,20-17-7 0,-4 39-48 0,1-3 5 16</inkml:trace>
  <inkml:trace contextRef="#ctx0" brushRef="#br0" timeOffset="2101.11">15590 5847 82 0,'0'0'0'0,"-20"0"90"0,20 0-53 0,0 0-4 16,0-17-18-16,0 17 0 0,0-20 12 0,0 20-14 0,0 0 8 0,0-18-12 15,0 18 5-15,0 0-9 0,0 0 4 0,0 0 4 16,0 0-11-16,0 18 3 0,0 2-3 0,0-3 4 16,0 19 0-16,0 2-1 0,0-19 0 0,0-1-4 15,0 0 1-15,0 2 0 0,0-3-2 0,20 2 1 0,-20 19 0 16,0-2 1-16,16-18-1 0,-16 0 0 0,20 2-1 16,-20-3 1-16,0-17-1 0,0 19 1 0,19-1 0 0,-19-18 0 15,17 0 1-15,-17 0-2 0,19 0 1 0,-19-18-1 16,17 18 1-16,-17-19-1 0,16 2 1 15,-16-3-1-15,22 2 2 0,-22 0 0 0,0-1-3 16,20 19 1-16,-20 0 1 0,0-17-1 0,0 17 1 0,0 0 0 16,0 0-1-16,0 17 0 0,0 2 1 0,0 17 2 15,0-16-1-15,0 16 2 0,0-18-3 0,0 19 1 0,0-2 1 16,0-15-1-16,0-1-1 0,16 17 1 0,-16 3 10 0,0-23-7 0,0 4-1 16,20-4 4-16,-20 5 0 0,19-21-4 0,-19 0 5 0,0 0-4 15,17 0 2-15,19-21-2 0,-20-15 1 0,26 0-1 16,-42 36-3-16,36-36 1 0,-17-2-2 0,-19 18 0 0,17 4 0 15,19-20 0-15,-17-2-2 0,-19 38 1 0,17-36-2 0,21-2-12 16,-38 20 5-16,20-18-16 0,16 15-28 0,-36 4 3 16,19 17 20-16,-19 0-3 0,0-19-6 0,0 19-4 0,17 0-52 15,2 0-13-15,-19 0 62 0</inkml:trace>
  <inkml:trace contextRef="#ctx0" brushRef="#br0" timeOffset="2421.21">16434 6032 93 0,'0'0'65'0,"0"0"-12"0,0 0-33 0,0 0 13 0,0-19-7 16,0 19-6-16,0 0-5 0,0 0-9 0,0 0 3 15,0 0-5-15,0 0-1 0,0 0 1 0,0 0-2 16,0 0 1-16,22 0-2 0,-22 0 0 0,0 0-1 0,0 0 2 0,0 0-1 16,0 0 0-16,0 0-1 0,0 0 4 0,0 0-2 15,0-17 0-15,0 17 3 0,0 0-2 0,0 0 8 0,0 0-5 0,0-20 5 16,0 20-1-16,0 0 2 0,0 0-5 0,-22 0 5 15,22 0-8-15,-20 0 4 0,6 0 0 0,14 0-5 0,-19 0 0 16,0 20 3-16,19-3-3 0,-17-17 3 0,-2 19-3 0,2 19 0 16,-2-38-3-16,-1 36 3 0,20-18 1 0,-22 0 0 15,22 19-3-15,-16-37 1 0,16 19-1 0,0 19 0 0,-17-38-1 16,17 17 1-16,0 2 2 0,0 17-1 0,0-17-2 0,0 0-1 16,17-2 1-16,-17 2 0 0,16 1-1 0,-16-4 1 0,0-16-2 15,22 0-3-15,-22 20 0 0,20-4-13 0,-20-16 6 0,19 0-21 0,17 0-14 16,-19 0-18-16,-17 0 24 0,19 0-7 0,0-16-55 15,15-20 18-15,-34 16 35 0</inkml:trace>
  <inkml:trace contextRef="#ctx0" brushRef="#br0" timeOffset="2667.73">16697 6013 53 0,'0'0'35'0,"0"0"74"0,0 0-74 16,0-17 22-16,0 17-13 0,0 0-26 0,0 0-2 15,0 0-3-15,0 0 9 0,0 0-5 0,-20 0-3 0,20 0-9 16,0 0 0-16,0 0 4 0,0 0-5 0,0 0 3 0,-19 17-3 15,19-17-3-15,0 0 0 0,0 19 2 0,0-19-2 0,0 17 1 16,0 4-1-16,0-4-1 0,0 2 0 0,0-1 2 0,0 0-1 16,0-18-1-16,0 37 2 0,0-18-2 0,0-1 1 0,0 2 1 0,0-3-1 15,0 2 0-15,0-3 4 0,0 4-1 16,0-1-4-16,0 0 1 0,0-2 0 0,0-17 1 0,0 19 0 16,0-19-2-16,0 0 0 0,-17 20 0 0,17-4 1 0,0-16-2 0,0 20-5 15,0-20 0-15,0 16-12 0,-19-16 5 0,19 21-21 0,0-21 12 16,0 0-32-16,0 0 19 0,-22 0-51 0,22 0 36 0,0 0-37 0,0-21 46 15,0 21 26-15,0-16-19 0</inkml:trace>
  <inkml:trace contextRef="#ctx0" brushRef="#br0" timeOffset="3667.37">16973 5700 35 0,'0'0'24'0,"0"0"-15"0,0 0 37 0,0-19-8 0,0 19-20 16,0-17 15-16,0 17-1 0,0-20 1 0,0 20 0 15,0-17-3-15,0 17-17 0,0 0-1 0,0 0-1 0,0 0 10 16,0 0-11-16,0 17 9 0,0-17-10 0,0 20 7 0,0 16-2 16,0-36-8-16,0 37 7 0,0 0-10 0,0-19 1 0,0 20-1 15,0 15 1-15,0-32-4 0,0 33 0 16,0-36-1-16,0 19 1 0,17 20-5 0,-17-21-1 0,0 20-13 0,0-20 4 15,0 19-28-15,0 0-18 0,0-17 24 0,0-21-3 0,0 22-42 16,0-3 20-16,0-20 44 0,0-16-3 0,0 0 15 0,0 0 0 16,0 0 1-16,-17 0 1 0,17 0 2 0,0-16-2 0,-22-4 2 0,22 4 1 0,0 16 1 15,-17-56 0-15,17-2 2 0,0 23 5 0,-19-2 14 16,19 0-7-16,0 0 18 0,-16-18 25 0,16 38-33 16,-20 17 0-16,4-57 41 0,16 40-47 0,0 17 16 15,0-20-8-15,-20 20-5 0,20 0-10 0,0 0 8 0,0 0 4 16,20 20-10-16,-20-20-8 0,16 17 5 15,4 2-2-15,15-2-5 0,-18 4 4 0,5-21-4 0,-5 36 1 0,22-36-4 16,-3 18-15-16,0 0-13 0,-36 2 13 0,33-3-21 16,-11-17 12-16,-22 0-1 0,39 19-1 0,-23-19-26 0,-16 18 24 0,20-18-29 15,-4 0 26-15,4 0-22 0,-1 20 34 0,-5-20-6 16,-14 0 23-16,19-20 3 0,-19 20 0 0,0-18 0 0,0 18 2 16,0-36 3-16,0 36 9 0,0-38 0 0,0 38 32 0,0-37 12 15,-19 37-33-15,19 0-3 0,0-17 15 0,0-4-21 0,0 21-1 0,0-17 28 16,-14-2-20-16,14 19-4 0,0 0-5 15,0-17-10-15,0 17 3 0,0 0-4 0,0 0 5 0,0 0-5 16,0 0 3-16,0 0-5 0,0 17 3 0,0-17-3 0,0 0 2 16,14 19-2-16,-14-19 0 0,0 17-1 0,0-17 0 0,0 0 0 15,0 0 0-15,19 21 0 0,-19-21 0 0,0 0-1 16,22 0 1-16,-22 0 0 0,0 0 0 0,0 0-1 16,0 0 1-16,0 0 0 0,0 0-1 0,-22 0 1 0,22 0-2 15,0 0 3-15,0 0 0 0,0 0-1 0,-19 0-1 0,19 0 2 16,0 17 1-16,0-17-3 0,0 19 2 0,0-19 1 0,0 0-2 15,0 18 2-15,0-18 1 0,0 18-1 0,0-18-1 0,0 20 3 16,0-20 0-16,0 17-3 0,0-17 0 0,0 0 0 0,0 19 0 0,19-19 1 16,-19 18-1-16,0 2 2 0,22-20-2 0,-22 0-1 15,0 0 0-15,0 0 1 0,0 17-1 0,20-17 1 0,-20 0 0 16,0 0-1-16,0 19 1 0,0-19-1 0,0 0-1 16,16 0 0-16,-16 16 1 0,0-16 0 0,0 0 1 0,20 0-1 15,-20 20-2-15,0-20 1 0,19 0 0 0,-19 0 1 0,17 0 0 16,-17 0 0-16,0 0-2 0,0 0 2 0,0 0 1 15,0 0-1-15,19 0-1 0,-19 0 1 0,16-20-1 0,-16 20 2 16,0-16-3-16,0 16 2 0,17-19 1 0,-17-18-2 0,0 19 1 16,0 18-1-16,0-19 2 0,0 2-3 0,0-3 2 0,0 20-2 0,0-18 3 15,0-19-1-15,0 37-1 0,0-17 1 0,0-4-1 0,0 21 1 16,0-17 0-16,0-2-1 0,-17 19 0 0,17 0-1 0,-16-17 2 16,16 17-1-16,-19 0 1 0,2-20-2 15,-2 20 1-15,19 0 1 0,-20 0 0 0,20 0-1 0,-16 0 0 16,16 20 0-16,-20-3 2 0,20-17-2 0,-22 36-1 0,3 2 1 15,19-19-1-15,-14 37 2 0,14-2 0 16,-19-34 0-16,19-3-1 0,0 38-1 0,0 0-3 0,0-36 3 16,0 37-2-16,0-40 4 0,0 42 0 0,0-41-1 0,0 38 0 15,0-35 1-15,19 17 0 0,-19-19-1 0,0-18-2 0,14 36-3 16,5-17-1-16,3-19-7 0,-2 19-6 0,16-19-4 16,-36 0-8-16,19-19 11 0,-2 0-54 0,2-17-25 15,-19 18 10-15,16-19-4 0,1 17 59 16,5 4 12-16,-22-23 7 0,20 3 10 0,-20-3-38 0</inkml:trace>
  <inkml:trace contextRef="#ctx0" brushRef="#br0" timeOffset="3923.37">17651 6106 48 0,'0'0'32'15,"0"0"28"-15,0 0 5 0,0 0-49 16,0 0 11-16,0-19-8 0,0 19-6 0,0 0-1 16,0 0 0-16,0 0-6 0,0 0-1 0,0 0 4 0,0 0-4 15,19 0 4-15,-19 19 0 0,0-19-2 0,0 0-2 0,0 18 6 16,0 0-7-16,0 2 2 0,0-3 3 0,0 2-5 0,0 19 4 0,0-21-4 15,0 2 0-15,0 36 7 0,-19-19-7 0,19-17-3 16,0 17 4-16,0-16-1 0,-16-4 6 0,16 23-4 0,0-20 5 16,0-19 2-16,0 17 2 0,0-17-8 0,0 0-1 15,0 0 0-15,0 0 0 0,0-17 5 0,0-20 0 0,16 16-8 0,3-31 3 16,-19-4-3-16,23 37-1 0,-7-55 1 0,23 19 0 16,-39-1-2-16,17 38 0 0,2 0-1 0,-19-18 0 0,17 36-3 15,2-21 2-15,-19 21-2 0,16 0-6 0,-16-17 3 0,23 17-13 16,-23 0 8-16,16 0-16 0,4 17 10 0,-20-17-27 0,19 21-19 15,-2-21 22-15,-17 17-62 0,19 2 0 0,-19-19 67 16,0 18 14-16,0-18-28 0</inkml:trace>
  <inkml:trace contextRef="#ctx0" brushRef="#br0" timeOffset="4384.64">18171 6070 30 0,'0'0'20'0,"0"0"-13"0,0 0 12 0,0 0-5 16,0 0 20-16,0 0-16 0,0 0 20 0,0 0-19 0,0 0 32 16,0 0-36-16,0 0-1 0,0 0 11 0,0 17-3 0,0 2-4 15,0-19-1-15,0 18-11 0,0 0 5 0,0 2-8 16,0 16 4-16,0 2 5 0,0-38-5 0,0 17 1 0,0 2-1 15,0 17 17-15,0-17-17 0,0-19 0 0,0 36-1 0,0-36 7 0,0 39-7 16,0-39 5-16,0 16 0 0,0 4-7 0,0-20 0 0,0 16 5 16,0-16 1-16,0 0-5 0,0 0 0 0,0 0 3 0,0 0-2 15,0 0-2-15,0-16-2 0,0-4 2 0,14-16 0 0,5 0 3 16,4-2-3-16,-23 2-2 16,19 17 0-16,-19-18 1 0,17 19-1 0,2-18 2 0,-19 16-2 0,19-16 0 15,-2 17 0-15,-17 19 1 0,0-17-2 0,19 17 0 16,-19 0 1-16,17 0 1 0,-17-21-2 0,0 21 0 0,17 0 0 0,-17 0 0 15,22 21 1-15,-22-21-1 0,0 0 0 0,19 17 2 0,-19 2-12 16,17-19 11-16,-17 36-1 0,19-16 9 0,-19 16-10 0,19-18 1 16,-19 19-1-16,17 18-3 0,-17-36 1 15,0 0-2-15,19 17-10 0,-19 0-5 0,0 0-7 0,0-15-11 16,17-3 15-16,-17 1-31 0,0-2-8 0,17 2-11 16,-17 1 29-16,0-20-55 0,19 16 8 0,-19-16 44 0,22 0 8 15</inkml:trace>
  <inkml:trace contextRef="#ctx0" brushRef="#br0" timeOffset="4867.89">19223 5847 36 0,'0'0'14'0,"0"0"7"15,0 0-11-15,0-17 1 0,0 17 14 0,0 0 21 16,0 0-12-16,-20-20 0 0,20 20-1 0,0-18 2 16,0 18-18-16,0 0 2 0,0-18 17 0,0 18-18 0,0 0-1 15,0 0 0-15,0 0 15 0,0 0-17 0,0-18 14 0,0 18-16 0,0 0-1 16,0 0 10-16,0 0-13 0,0 0 7 0,0 0-3 0,-16 0-5 15,16 18-2-15,0-18-1 0,0 0-4 0,0 18 2 16,0-18-2-16,0 18 0 0,0-18 1 16,0 20-22-16,0-20 9 0,0 0-4 0,0 0-4 0,0 0-27 15,0 0 19-15,0 17-38 0,0-17-11 0,0 0 31 0,0 0-4 16,0 19-54-16,0-19 32 0,0 0 54 0,0 0 3 0,0 0-19 16</inkml:trace>
  <inkml:trace contextRef="#ctx0" brushRef="#br0" timeOffset="5167.24">19256 5940 50 0,'22'0'27'0,"-22"18"3"0,-22-18-1 16,22 0-2-16,0 0-16 0,0 0 5 0,0 18-10 16,-17-18-4-16,17 20-2 0,0-3-8 0,0-17 1 15,0 19-16-15,-16-2-7 0,16-17 2 0,0 21 17 16,0-21 0-16,-20 17-4 0,20 2 10 0,0-19 2 0,0 18-2 0,0 0 3 16,0-18 0-16,-16 20 0 0,16-3 1 0,0 2 2 0,-20-1-1 15,20-18 1-15,0 20 2 0,-19-3 1 0,19 2 1 0,0-19 3 16,0 16 18-16,0 4 11 0,-17-20 3 0,17 19-21 0,-19 0 76 15,19-2-15 1,0-17-63-16,0 0-7 0,0 19 31 16,0-19-34-16,0 0 8 0,0 20-4 15,0-20-3-15,0 0-6 0,0 0 3 0,0 16-2 16,0-16-2-16,0 20-3 0,-22-20 2 0,22 16-5 0,0-16-7 16,-19 0-1-16,5 21-64 0,-6-3-11 0,1-18-29 15,2 0 23-15,-2 0 18 0</inkml:trace>
  <inkml:trace contextRef="#ctx0" brushRef="#br0" timeOffset="12891.84">19239 5774 42 0,'0'0'14'0,"0"0"-4"0,0 0 3 0,0 0 5 0,0 0 3 16,0 0-9-16,0 0 26 0,0 0-12 0,0 0-3 15,-16 18 0-15,16-18-3 0,0 0-2 16,0 0-9-16,-20 0 8 0,20 0-9 0,0 0-2 0,0 0 12 0,0 18-6 15,0-18-1-15,0 0-5 0,0 0 0 0,0 0 6 16,0 0 0-16,0 0 6 0,0 0-14 0,0 20 1 16,0-20-1-16,-16 0 4 0,16 0-3 0,0 0 0 0,0 17 6 0,-20-17-10 15,20 0 1-15,0 0 3 0,0 19-2 0,-19 19 3 16,2 16-4 0,17-16 1-16,-19-21-2 0,19 19 1 0,0 21-2 15,0-39 1-15,-22 0-1 0,22 19 2 0,0 0-2 0,0-17 1 16,0 52 1-16,0-53-2 0,0 0 0 0,0 37-5 0,0-40 4 15,22 20 2-15,-22-15 0 0,0-3 0 0,0 1-1 16,19-2 2-16,-2 2-1 0,-17-19 0 0,0 0 0 16,0 0-1-16,19 0 0 0,-19 0 1 0,20 0 1 15,-20 0-1-15,16 0 0 0,-16 0-2 0,36-19 1 0,-19 2-4 16,5 17-6-16,-3-19 2 0,-19 19-5 16,0 0-3-16,17-18-24 0,2-3-12 0,1 5-68 15,-4-4 25-15,4-16 9 0,-4 36 38 0</inkml:trace>
  <inkml:trace contextRef="#ctx0" brushRef="#br0" timeOffset="13289.05">19571 5883 43 0,'0'0'0'0,"0"0"19"0,0 0-13 0,0 0 1 15,0-17 19-15,0 17-16 0,0 0 12 0,0 0 2 0,0 0-13 16,0 0 14-16,0 0 1 0,0 0-14 0,0 0 19 16,0 0-22-16,0 0 7 0,0 0-9 0,0 0 0 0,0 0 0 15,0 0 11-15,0 0-12 0,0 0 11 0,0 0-7 16,20 0 6-16,-4 0-11 0,6 38 15 15,-5-38-15-15,-17 17 4 0,19 20 3 0,1-37-7 16,-20 38 9-16,16-2-3 0,4 2-4 0,-4-2-1 16,-16-18-3-16,20 37 3 0,-20 2-1 0,0 15-2 15,0-17-2-15,-20 20 0 0,20-59-1 16,-16 42 2-16,-4-22-1 0,20-16-1 0,-36 16-6 16,17-20-5-16,2 5-19 0,-5-21 16 0,22 18-15 15,-16-18 12-15,-4 0-23 0,4-18-41 0,16 18 49 16,-20-37-62-16,20 17 66 0,0 20 5 0,0-16-5 15,0-23 10-15</inkml:trace>
  <inkml:trace contextRef="#ctx0" brushRef="#br0" timeOffset="13601.92">20033 6049 53 0,'0'0'11'0,"0"0"32"16,0 0-3-16,0 0 2 0,0 0-2 0,0 0-22 0,0 0-2 15,0 0-1-15,0 0 14 0,0-17-6 0,0 17-12 0,0 0 17 16,0-19-20-16,0 19 7 0,0 0-6 0,0 0-6 15,0 0 2-15,0 0-2 0,0 0-1 0,0 0 0 16,0 0-2-16,0 0 0 0,0 0-1 0,0 0 0 0,0 0-7 16,0 0-13-16,0 0 5 0,0 19-29 0,0-19-20 0,0 17 25 15,0-17-47-15,0 21 24 0,0-4-6 16</inkml:trace>
  <inkml:trace contextRef="#ctx0" brushRef="#br0" timeOffset="13772.62">20141 6475 45 0,'0'0'21'0,"0"0"-6"0,0 0 2 0,0 0 1 0,0 18 17 0,0 1-17 0,0-19-1 16,0 36 32-16,0-16-21 0,-16-4-5 0,16 4-2 15,0-4-4-15,0-16-4 0,0 21-9 0,-17-3 2 16,17-18-4-16,0 18 4 0,-19 0-4 0,19-18-2 0,-17 19-6 16,-2 0-10-16,-1-2-17 0,20-17-16 0,-16 19 18 15,-4-19-71-15,20 0 74 0,-22 0 8 0,22 19-4 16,0-19-24-16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7T20:33:39.11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21068 5165 63 0,'0'0'51'15,"0"0"4"-15,0 0-42 0,0 0 32 16,0 0-8-16,0 0-27 0,0 20 34 16,0-20-35-16,36 0 26 0,0 0-3 15,-16 0-17 1,-4 0-12-16,1 0 10 0,2 0-10 0,39 0 10 15,-22 16-2 1,-36-16-9-16,94 19 5 0,-38-19-2 16,16 19 1-16,-56-19-6 0,62 0 2 15,-62 19-1-15,59-19-2 0,-61 0 2 16,102-19 6-16,-47 0-24 16,-11 0-49-16,-38 19 40 15,-1-16-78-15,-19 16 60 0,0-40-134 16</inkml:trace>
  <inkml:trace contextRef="#ctx0" brushRef="#br0" timeOffset="401.68">21251 4740 52 0,'0'0'24'0,"19"0"10"16,-19 0-22-16,0-17 29 0,0 17-28 16,0 0 31-16,0 0-35 0,0 0 22 15,0 17 1-15,0-17-25 0,-19 19 12 16,2 0-14-16,-5-19 1 0,-14 36 4 0,20-36-8 15,-20 39 10-15,16-23-8 0,-35 21 24 16,16 20-1-16,3-41-11 16,36 4-13-16,-16 16 7 15,-4-16-4-15,20-3-4 0,0 2 7 16,20-1-6-16,16 18 9 0,-36-16-9 16,55 16 5-16,-36-17-7 0,17 19 3 15,0-21-4-15,0 19 3 0,-19-16-2 0,41 17-1 16,-3-19-19-16,-19-18-15 15,0 0-48-15,-14 0 1 0,34 0-71 16,-56-18 115-16</inkml:trace>
  <inkml:trace contextRef="#ctx0" brushRef="#br0" timeOffset="732.85">22097 5129 17 0,'0'0'15'0,"0"0"-2"15,23 0 11-15,-23 0-16 0,0 0 22 16,0 0-3-16,0 0 2 0,0 0-6 0,0 0 1 15,0 0-9-15,16 0 2 0,-16 0-9 0,0 0-1 16,0 0 19-16,0 0-8 0,20 0 11 16,-20 0-21-16,19 0 7 0,-19 16-11 15,0 4 9-15,0 0-12 0,17-20 3 0,-17 35-2 16,0 3-1-16,0-21 0 0,19 3-1 0,-19-4-1 16,0 4 1-16,0-20-5 0,0 19-3 0,0-1-61 0,0 0 31 15,0 1-98-15,0 0 101 0,0-19-52 16</inkml:trace>
  <inkml:trace contextRef="#ctx0" brushRef="#br0" timeOffset="884.82">22358 4778 136 0,'0'0'125'0,"0"0"-95"0,-17 0 56 16,17 0-72-16,-19 19 7 0,19-19-13 0,0 17-3 0,-20-17-1 0,20 19-2 15,0 1 0-15,-16-4 1 0,16 4-3 0,0-3-11 0,0 2-19 16,0 0-28-16,16 16-198 15</inkml:trace>
  <inkml:trace contextRef="#ctx0" brushRef="#br0" timeOffset="1167.05">22446 5239 129 0,'0'0'0'0,"0"0"92"0,0 0-64 0,0 0-6 15,0 0-7-15,0 0-4 0,0 0-8 16,0 0-1-16,22 0-1 0,-22 19-1 0,20-19 0 16,-20 0-1-16,19 0-7 0,-2 0-1 0,-17 0 4 15,0 0-6-15,19 0 7 0,-2 0-1 16,2-19 3-16,-19 19 2 0,19-19 1 0,-19 19-1 0,14 0 1 0,-14-19 1 16,20 19 3-16,-20 0-1 0,0-16 10 0,0 16-6 0,22 0 9 15,-22 16 1-15,0-16-10 0,0 0 0 0,0 19 4 0,-22-19-6 16,22 38-1-16,0-1 7 0,0-37-10 0,0 16 0 15,-20 41 2-15,20-39-4 0,0 20-2 0,0-1-5 0,0 0-27 16,0-37 4-16,0 36-55 0,0-19-11 0,0 3 29 16,0-1 1-16</inkml:trace>
  <inkml:trace contextRef="#ctx0" brushRef="#br0" timeOffset="1371.02">23113 4906 63 0,'0'0'0'0,"0"0"65"0,0-17 6 0,0 17-42 15,0 0-2-15,0-20-4 0,0 20 18 0,0 0-25 0,0 0 11 0,0 0-17 16,0 0 12-16,0 0-14 0,0 0 6 0,0 20-8 0,0-3 3 16,0 2-4-16,0 0 3 0,0 16-2 0,0-15-3 0,0 16-1 15,0 1 0-15,0 0-1 0,0-17 1 0,0 52-1 0,0 2 0 0,0-38-2 16,-17 58-7-16,17-22-15 0,-19-15-22 0,2 16-23 16,-2-16-30-16,0-40 44 0,19 19 5 0,-17 3-18 15,-5-21 18-15</inkml:trace>
  <inkml:trace contextRef="#ctx0" brushRef="#br0" timeOffset="1516.43">23005 5295 86 0,'0'0'41'0,"0"-20"43"0,0 20-10 15,0-17-13-15,0-2-15 0,0 0-28 0,0 19 11 16,17-19-11-16,-17 19-6 0,0 0-5 0,19 0 2 16,-19 0-5-16,19 0 0 0,-2 19-1 0,-17 0-2 0,36 0 1 15,-36-19-2-15,0 17 1 0,36 3-4 0,-14-4-10 0,-5 4-18 16,2-1 7-16,17-1-51 0,-17 0-47 0,-19-18 54 15,17 19 11-15,19 0-50 0</inkml:trace>
  <inkml:trace contextRef="#ctx0" brushRef="#br0" timeOffset="1999.75">23816 5441 33 0,'0'0'0'0,"0"0"22"0,0 0 2 16,33-17-18 0,-33 17-6-16,0-19-2 0,0 19 0 15,0 0-12-15,0 0 10 0,0 0-2 16,0-19 4-16,0 19 0 0,0 0 0 0,0 0 0 16,0 0 2-16,0 0 1 0,0 0 0 15,0-18 6-15,0 18-3 0,0 0 0 0,0 0 14 16,0 0 0-16,0-18 23 0,0 18-26 15,0 0 32-15,0-19-17 0,-17 19-4 0,17 0-5 16,-16-20 21-16,16 20-22 16,-20 0-13-16,4 0 17 0,16 0-19 15,-20 0 9-15,1 0-9 0,19 20 0 0,-36-1 10 16,36-1-10-16,-22 19 9 0,22-18-11 0,0-19 0 0,-17 37 2 16,17 0-2-16,-16 16 3 0,16-33 0 15,0 16 2-15,0-16-1 0,0-20 3 16,16 0-6-16,1 0 5 0,5 0-7 0,-3-20 3 15,-2 3-4-15,2-22 2 0,17 22-1 16,-16-19 2-16,-20 36-3 0,16-21 0 0,1 5 0 16,-17 16 0-16,0 0 0 0,19-20 2 0,-19 3-2 0,22 17 0 15,-22 0 0-15,0 0 0 0,17 0 2 0,2 74-4 32,1-56-30-32,-20 0 10 0,16-18-6 15,4 37-154-15,-4-18 0 0,4-2 89 16</inkml:trace>
  <inkml:trace contextRef="#ctx0" brushRef="#br0" timeOffset="2266.76">24402 5220 68 0,'0'0'31'0,"0"0"56"0,0 0-64 0,0 0-1 0,0 0 18 0,0 0-9 16,22 0-12-16,-22-19-7 0,0 19-8 0,20 0 1 15,-20 0-2-15,0 0-2 0,16 0-1 0,-16 0-7 0,0 19-17 16,0-19-26-16,0 0 16 0,20 0-41 0,-20 19 39 15,0 0-14-15,0-19 34 0,0 17-38 0</inkml:trace>
  <inkml:trace contextRef="#ctx0" brushRef="#br0" timeOffset="2386.25">24258 5940 128 0,'0'0'87'0,"-19"18"-56"0,19-18 19 0,-22 38 14 0,22-21-46 0,-17 2 11 15,1-2-12-15,-4 4-7 0,20-21-7 0,-16 17-2 16,16 2-4-16,-20-1-23 0,4-18-1 0,16 18-63 0,-20-18 27 15,20 0-2-15,-19 0 9 0,19 20 11 0,0-20-18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7T20:35:16.70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context xml:id="ctx1">
      <inkml:inkSource xml:id="inkSrc171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09-27T20:38:54.544"/>
    </inkml:context>
  </inkml:definitions>
  <inkml:trace contextRef="#ctx0" brushRef="#br0">12748 5810 84 0,'0'0'46'0,"0"0"-29"15,0 0 2-15,-19 0 19 0,-3 0-1 0,22 0-21 0,0 0 0 16,-17 20 11-16,0-20 5 0,17 0-22 0,0 0-2 0,0 17 1 15,-19-17 6-15,19 0-7 0,0 0 6 0,0 0-3 0,0 0-5 16,-16 0 4-16,16 0-7 0,0 0 2 0,0 0 4 0,0 0-1 0,0 0-3 16,0 0 0-16,0 0-1 0,0 19-1 15,0-19-1-15,0 0 2 0,0 0-2 0,0 0-1 0,16 17 2 16,20-17 0-16,-19 0-1 0,60 21 0 16,-41-21-2-16,-17 0 1 0,76 0 3 0,-4 17-2 15,-58-17-1-15,25 0 0 0,33-17 2 0,4-4-1 0,-59 21-1 16,19-17 0-16,39 17-1 0,-6-19 3 0,-10-18 0 15,-25 37-2-15,-15 0 1 0,37-18 1 0,-20 0-1 0,-2 18 0 0,5-18-1 16,-22 18-1-16,-36 0 0 0,36 0 1 0,-17 0 0 16,-2 0 0-16,-17 0-1 0,36 0-1 0,-36 0 0 0,22 0-1 15,-22 0-3-15,0 0 0 0,17 0-2 0,-17 0-11 0,0 18 6 16,0-18-21-16,0 0 12 0,0 18-4 0,0 0-37 0,0-18 24 0,-17 20-45 16,17-3 41-16,-22 2-28 0,22-19 45 0,-36 17-45 0</inkml:trace>
  <inkml:trace contextRef="#ctx0" brushRef="#br0" timeOffset="528.8">12892 5441 53 0,'0'0'9'0,"-19"-17"18"0,19 17-5 0,-14 0 2 15,14 0-11-15,-20 0 12 0,20 0-12 0,0 0 0 0,-19 0 15 16,19 0-14-16,0 0-1 0,-16 0 24 0,-4 0-15 0,4 0-13 16,16 0 6-16,-20 0-2 0,1 17-8 0,-3 3 4 15,22-20-6-15,-17 16 5 0,17-16-5 0,-17 21 0 0,17-3-1 0,-19 0 3 16,3-1-2-16,16 22-1 0,-20-2 2 0,20-37-1 0,-16 37 1 16,16-20-2-16,0 19 3 0,-20 3-1 0,20-3 0 15,0-36-3-15,0 18 0 0,0 19 2 0,0-18 1 0,0-2-2 16,20 4 4-16,-4-4-3 0,-16-17 0 0,20 19 0 0,15-1 6 15,21 20-1-15,-1-2-1 0,-19-36-3 0,36 38 3 0,-30-21-3 16,13 20 3-16,-3-19 0 0,-13-18-4 0,-19 20 1 0,16-20-2 16,0 17 3-16,-1 2-3 0,1-19 1 0,3 18-2 0,0-18-1 15,-3 20 3-15,0-20 0 0,-20 0-2 0,23 0-1 16,-19 0-1-16,-1 0 0 0,-2 0-2 0,-17-20 0 0,36 20-7 16,-36 0 1-16,35 0-27 0,-18 0 3 0,-17 0-12 15,22 0-19-15,-2 0 24 0,-20 0-49 0,19 0 47 16,-2 0-54-16,-17 0 43 0</inkml:trace>
  <inkml:trace contextRef="#ctx0" brushRef="#br0" timeOffset="2763.47">15258 5551 37 0,'0'0'26'0,"0"0"-14"15,0 0 0-15,-20 0 2 0,20 0-7 16,0 0 2-16,0 20 7 0,0-20-8 0,0 0-1 0,-19 0 9 0,19 0-8 15,0 0 0-15,0 0 9 0,0 0-8 0,0 19 0 0,-17-19 18 16,17 0-6-16,-22 17-3 0,22-17-2 0,0 0-8 16,-16 20 4-16,16-20 0 0,-20 17-7 0,20 3 5 0,0-20-3 15,-16 17 0-15,16 2-3 0,0-2-1 0,0-17-1 16,0 20 4-16,-20-1-1 0,20-1-2 0,0 0 0 0,0-18-2 16,0 18 1-16,0 2-1 0,0-3 0 0,0 2 0 0,0-19 0 15,0 38 1-15,0-38-3 0,0 17 2 0,0 2 0 0,20 17 0 16,-20-36-2-16,16 20 2 0,-16-20 0 0,20 0 0 15,-20 0 0-15,38 0 1 0,-38 0-1 0,17 0 3 0,-17 0 0 16,19 0-3-16,1-20 3 0,-20 2-1 0,16 0-1 0,-16-1 0 0,20 19-1 16,-20-38 1-16,16-15 4 0,4 33-5 15,-20-16 1-15,0 18 2 0,0-1-4 0,0-1 1 16,0 3 1-16,0 17-2 0,0-36 3 0,0 36-1 0,0-20 0 0,0 20 0 16,-20-17 3-16,20 17-1 0,0-20 1 0,0 20 2 0,0 0-4 15,-16 0 3-15,16 0-4 0,0 0 2 0,0 0 3 0,-20 20 1 0,20 17 3 16,0-37-7-16,0 36 3 0,0 1-3 15,0 0 2-15,0-19-3 0,0-18-1 0,20 38 0 0,-4-2 1 16,4 2 1-16,-20-21-4 0,16 20 2 0,23 1-2 16,-20-21 1-16,1 2 0 0,-20-2 0 0,16 4-2 0,20-4 1 15,-36-17-1-15,20 19 1 0,-20-19 0 0,33 18-1 0,-14-18 0 0,-19 0-2 0,22 0 0 16,14 0-8-16,-16 18-11 0,-20-18 7 0,19 0-3 0,17-18-29 16,-36 18 17-16,17 0-4 0,-1-18-51 0,26 18-14 0,-42-19 13 15,36 19-8-15</inkml:trace>
  <inkml:trace contextRef="#ctx0" brushRef="#br0" timeOffset="3062.63">16215 5461 111 0,'0'0'80'0,"0"0"-16"0,0 0-39 0,0 0 18 16,0 16-7-16,-19-16-9 0,19 0-17 0,0 0-1 0,0 0 5 16,0 0-8-16,0 21 1 0,0-3-4 0,0-18-1 0,0 0 0 15,0 35 0-15,0-15 0 16,0-1-4-16,0-19-2 0,0 17-25 0,19 3-10 0,-19-20 13 15,0 0-6-15,0 17-49 0,0 3 35 0,0-20-36 0,0 17 49 16,17-17-36-16</inkml:trace>
  <inkml:trace contextRef="#ctx0" brushRef="#br0" timeOffset="3213.99">16309 5976 85 0,'0'0'46'0,"0"0"-9"0,0 0 26 0,0 0-37 16,0 0-1-16,0 0-4 0,-19 20 17 0,19-20-24 0,0 0 7 0,0 0-13 15,-20 17 1-15,20-17-4 0,0 0-2 0,0 0-2 16,0 19-1-16,0-19 0 0,0 0-3 0,0 0-2 16,0 0-3-16,0 0-44 0,0 0 23 0,20 0-47 0,-20 0 33 15,0 0-1-15,19 0-98 0</inkml:trace>
  <inkml:trace contextRef="#ctx0" brushRef="#br0" timeOffset="3933.6">17101 5737 56 0,'0'0'15'0,"0"0"0"15,0 0 18-15,0 0 1 0,0 0-1 0,-20 0 13 16,20 0-32-16,0 0 11 0,0 0-13 0,-16 0 9 0,16 0-11 16,-20 0 18-16,4 0-12 15,-4 0-5-15,20 19 0 0,0-19-6 0,-19 0 5 0,19 0-6 16,0 0-1-16,-17 18 4 0,17-18-4 0,-22 18 2 15,22 0-2-15,-17 2 0 0,17-20-1 0,0 0 0 0,-19 53 8 16,19-32-8-16,-16-4-2 16,16-17 2-16,0 19-2 0,0-1 0 0,0 0 2 0,0-18-2 15,0 20 0-15,0-3 1 0,16-17-1 0,-16 19 1 0,19-19-1 16,-19 17 1-16,17-17-1 0,5 21 1 0,-22-21 1 16,17 0 0-16,2 0-1 0,1 17 1 0,-4-17-1 0,-16-17 0 0,20 17 0 15,-4-38 0-15,-16 19 2 0,20 2-1 0,-20-3-1 16,16-16 1-16,1 0-2 0,-17-2 2 0,0 2-1 15,22-2 1-15,-22 38-1 0,0-18 0 0,0-19 0 0,0 37-1 16,0-37 2-16,0 37 1 0,0-19-2 0,0 19 2 0,0 0-1 16,0 0 0-16,0 19 4 0,0-19-2 0,0 17 6 0,0 22-5 15,0-21 0-15,0 38 6 0,0 18 1 0,0-38-7 16,0 56 4-16,0-37-6 0,-22 37 4 0,22 1-1 0,0-2-1 16,0-52-4-16,0 34 0 0,-17-36 0 0,17-1 2 0,-16 20 2 15,-4-19-2-15,20-19 0 0,0 18-1 0,-16-17-3 0,-4 0-4 16,20-19 0-16,-16 17-35 0,-4-17 4 0,20 0 16 15,0 0-4-15,-19 0-35 0,2-17-20 0,-5-21-20 0,22 2 48 16,-17-39-63-16,17 3 53 0</inkml:trace>
  <inkml:trace contextRef="#ctx0" brushRef="#br0" timeOffset="4212.97">17599 5072 96 0,'0'0'0'0,"0"0"81"0,-17 0-56 0,17-17-1 16,0 17-2-16,0 0 17 0,0 0-22 0,0 0 14 0,0 0-3 0,0 0-15 16,0 0 0-16,0 0 10 0,0 0-13 0,0 17 8 0,0-17-10 15,0 37 9-15,0-17-11 0,17 16 5 0,-17-16-6 0,0-4-1 16,0 41 3-16,0-20-5 0,19-1 1 0,-19 1-2 0,17 36 2 0,-17-37-2 15,0 38 0-15,16-35-1 0,-16 35 0 0,0-38-3 0,0 38-5 16,19-18-15-16,-19-20 6 0,0-19-5 0,0 40-32 0,0-39 21 16,0 20-4-16,23-21-41 0,-23 2 38 0,0-2-62 0,0-17 80 15,16 21-48-15</inkml:trace>
  <inkml:trace contextRef="#ctx0" brushRef="#br0" timeOffset="4515.72">17950 5681 81 0,'0'0'29'0,"0"0"32"0,0 0-4 15,0 0-32-15,0 0 23 0,0 0-6 0,0 0-24 16,0 0 12-16,0 19-18 0,0-19 11 0,0 0-5 0,0 17-10 16,0-17-1-16,-19 20 5 0,19-1-6 0,0-19-2 0,0 18 0 15,0 0 3-15,-17 20 0 0,17-21-2 0,0 2-3 0,0 19 0 16,0-38-1-16,0 17 0 0,0-17 1 0,0 19-1 0,0-19-1 0,0 18 0 16,0 0 1-16,17-18-1 0,-17 20 1 0,0-20 0 15,19 0 1-15,-2-20 1 0,-17-16 0 0,19 36-1 16,-19-19 0-16,17 2 0 0,-17-4 0 0,0 4 2 0,16-2 0 15,-16-18-2-15,0 19 2 0,22 0-1 0,-22-19 1 16,0 37 0-16,20-20-1 0,-20 20-1 0,0-17-1 0,0-2 0 16,0 19 1-16,0 0-2 0,0 0-1 15,0 19-5-15,0-19 1 0,0 37-10 0,0 0-34 16,0-1 11-16,0-36 16 0,0 37-57 16,19-18 46-16,-19-19-5 0,0 17-53 0,0 4 44 15,17-21 6-15,-17 17-17 0,19-17 15 16</inkml:trace>
  <inkml:trace contextRef="#ctx0" brushRef="#br0" timeOffset="4812.67">18354 5129 65 0,'0'0'35'0,"0"0"40"0,0 0-40 0,0 0 23 16,0 0-33-16,0-20-2 0,-17 20 13 0,17 0-22 0,0 0 14 16,0 20-2-16,0-20-14 0,0 16 7 0,0 4-10 0,-19 16 5 15,19-17-8-15,0 56 8 0,0-39-11 0,0 94 3 16,0-93-5-16,0 36 0 0,0-37 0 0,0 38 0 15,19 1 0-15,-19-21-1 0,17-34 0 0,-17 16 0 16,17-36 0-16,-17 38 2 0,0-38 2 0,22 0-2 16,-22 0 2-16,0 0-1 0,19-21 2 0,-19 21-4 0,0-17 2 0,17-19 2 15,2 36-3-15,-19-20 0 0,19-16 6 0,-2 18-6 16,2-38 3-16,-19 56-5 0,17-36 3 0,0 36 0 16,-17 0-2-16,0 0-1 0,0 0 1 0,0 0 0 15,0 0 1-15,0 17-2 0,0-17 0 0,0 19 1 0,0-19-2 0,0 17 1 16,-17 3-5-16,17-20-1 0,-17 37-14 0,17-37 7 0,0 18-19 15,-19 0 13-15,19-18-26 0,0 20 17 0,0-20-1 0,-17 17-3 0,17-17-4 16,0 19-41-16,0-19 36 0,17 17-34 0,2 21 9 16,-19-38 23-16</inkml:trace>
  <inkml:trace contextRef="#ctx0" brushRef="#br0" timeOffset="5112.64">18835 5774 44 0,'0'0'19'0,"0"0"-9"0,0 0 2 15,0 0 20-15,0-18-12 0,17 18 23 0,-17 0-21 0,0-19 0 16,0 19 20-16,0 0-22 0,0-20 16 0,0 20-21 0,0 0 12 0,0 0-14 15,0 0-2-15,0 0 9 0,0 0-6 0,0 0-8 0,-17 0 6 16,17 20-1-16,0-20-6 0,-19 19 4 0,19-19-5 16,0 18 3-16,0 0-4 0,0-18-1 0,-17 18 3 0,17 2-1 0,0-3 2 15,0 2-5-15,0-19 2 0,0 17 2 16,0-17-1-16,0 21 0 0,0-21-1 0,17-21-1 0,-17 4 4 16,0-2-4-16,19 2 0 0,-19 17 0 0,17-38 1 0,-17 2-1 15,19 17 0-15,-19-18-1 0,17 1 3 0,-17 16-1 0,17-17 0 16,-17 37-2-16,0 0 0 0,22-17 0 0,-22 17 0 15,0 0 0-15,19 0 3 0,-19 0 0 0,0 0-2 0,19 17 0 0,-19 3 0 16,17-3 2-16,-17 20 0 0,0-18-3 0,19 18 1 16,-19-18-2-16,17 35 0 0,2 2-1 0,-19-18 0 0,20 16-5 15,-20-16 0-15,14-21-4 0,-14 19-3 0,19 2-27 0,-19-19 15 16,22 17-5-16,-3 1-43 0,-19 0-21 0,17-17-17 0,2-3 22 16,1 2 10-16</inkml:trace>
  <inkml:trace contextRef="#ctx0" brushRef="#br0" timeOffset="5296.68">19389 5072 109 0,'0'0'118'0,"0"-17"-89"0,0 17 20 0,0-20-12 0,0 20-10 16,0 0-6-16,0 20-2 0,0-3-11 0,0-17 0 16,0 57 6-16,0-1-1 0,0 17-3 0,-20 19-4 0,20-37-4 15,0 1 0-15,0 54-1 0,0 56-5 0,0-73-5 16,0-40-1-16,20 77-49 0,-20-37-5 0,0-57 25 15,16 38-53-15,1 18 1 0,-17-73 59 0,0 56-41 16</inkml:trace>
  <inkml:trace contextRef="#ctx0" brushRef="#br0" timeOffset="8830.93">15258 6584 73 0,'0'0'18'0,"0"0"18"0,0 0-17 0,0 0 18 0,0 0 16 0,0 0-36 16,0-16 29-16,0 16-22 0,0 0-5 0,0 0-1 16,0 0-10-16,0 16 5 0,0-16-7 0,0 20-1 0,0-20 6 15,0 16-6-15,0 5 3 0,0-3-5 0,0 0 2 0,0 0-2 16,0 20 3-16,0 17-4 0,0 0 0 0,0-17-1 15,16 35 2-15,-16-18-1 0,0 0-1 16,0-36-1-16,0-1 0 0,0 37 1 0,20-17 1 0,-20-38-1 16,0 36 2-16,0-36-2 0,0 0 2 0,16 19-1 0,-16-19 4 15,20 0-1-15,-4 0-1 0,-16 0 1 0,17 0-2 0,24-19 4 16,-41 19-6-16,20-36 3 0,-4 17-3 16,-16 0 1-16,36-18 2 0,-36 19-1 0,20 0 0 15,-1 18-2-15,-19-19 0 0,14 2 0 0,5 17 1 0,3 0 0 16,-22 0-1-16,20 0-1 0,-4 0 1 0,-16 17-1 0,0 2 0 15,20-1 0-15,-20 20-3 0,19-2-19 16,-2-17 9-16,-17 0-4 0,0-2-26 0,19 2-12 0,-19-1 21 16,17 20-137-16,-1-20 95 0,-16-1-4 15</inkml:trace>
  <inkml:trace contextRef="#ctx0" brushRef="#br0" timeOffset="9130.25">16013 7139 86 0,'0'0'86'0,"0"0"-58"0,0 0 27 16,0 0-8-16,0 0-10 0,0 0-22 0,0 0-1 0,0 17 21 16,-19 2-18-16,19 0-1 0,0 0-12 15,0-19 0-15,-17 54 10 0,17-16-9 16,0-20-3-16,-19-18 0 0,19 37 1 0,0-18-2 0,0 17 2 16,0-36-3-16,19 19 2 0,-19-1-1 15,0-18-1-15,17 0 7 0,2-18-1 0,-19-20-1 16,17 21 1-16,2-2-4 0,-19-1 2 0,17-15-3 0,-17 15 0 15,22-16 3-15,-22 0-1 0,0-2 2 0,16-18-2 0,-16 56-3 16,0-55 4-16,0 38-4 0,0-2-3 16,0 19-10-16,0 0 9 15,0 0-8-15,0 19-5 0,0-19 7 0,-16 17-20 0,16-17 10 16,0 19-3-16,0 17-31 0,0 1-6 0,0-37 27 0,0 38-35 16,0-2-1-16,0 19-43 0</inkml:trace>
  <inkml:trace contextRef="#ctx0" brushRef="#br0" timeOffset="9379.82">16362 7230 162 0,'0'0'0'0,"0"0"121"0,0 0-96 0,0 0 15 0,0 0-7 15,0 19 15-15,0-19-39 0,0 18 6 16,0 0-3-16,0 37 8 0,0-35-16 0,0 16 4 15,0-17-5-15,0 0 0 0,19-1 1 0,-19 36 0 0,0 21-2 16,19 55-2-16,-19-57 0 0,0 19-1 16,0-54 0-16,0-2 1 0,0 94-2 0,0-94-1 0,0 1 2 15,14 56-15-15,-14-75 1 0,0 18-36 0,0-16 29 16,0-20-5-16,20 36-80 0,-20-36 68 0,0 0 1 0,0 0-26 16,0-36 17-16,0-20 10 0,0 38 25 0,0-2-18 15</inkml:trace>
  <inkml:trace contextRef="#ctx0" brushRef="#br0" timeOffset="9549.67">16414 7415 60 0,'20'-36'147'0,"-20"-3"-115"0,22 4 23 16,14-40 52-16,3 20-51 15,-39 36-48-15,16 19-1 0,-16-17 7 0,19 17-3 16,15 0 2-16,-12 0-5 0,-22 17-3 16,19 21-3-16,-2-2 6 0,2 1-8 0,-19-19 3 15,0 20-1-15,0 18-12 0,0-56 3 16,0 55-59-16,0-55 41 0,0 18-41 15,-19 0 23-15,19-18-6 0,0 0-109 0,-17 0 119 0,17 0 10 16</inkml:trace>
  <inkml:trace contextRef="#ctx0" brushRef="#br0" timeOffset="9746.51">17045 7047 90 0,'0'0'42'16,"0"0"-7"-16,0 17 28 0,0-17-35 0,0 0 3 0,0 19-23 16,0-1 3-16,0-18-9 0,0 18 0 0,0 2-1 15,0-20-2-15,0 36-41 0,0-17 15 16,0 0-83-16,0-2 47 0,0-17-7 0</inkml:trace>
  <inkml:trace contextRef="#ctx0" brushRef="#br0" timeOffset="9878.86">17045 7452 112 0,'0'0'38'0,"0"18"28"0,0 1 12 0,0-2-38 15,-16 3 3-15,16-1-34 0,0 17 1 16,0-36-11-16,0 19-10 0,0-1-2 0,0-18-5 16,16 18-129-16,-16-18 96 0,0 0-104 15</inkml:trace>
  <inkml:trace contextRef="#ctx0" brushRef="#br0" timeOffset="10429.67">17693 7101 69 0,'0'0'0'0,"0"0"37"16,0 0-1-16,0 0-18 0,-23 0 0 0,4 0 48 15,19 18-52-15,-16 19 30 0,-1 1-18 16,17-2-19-16,0-36-1 0,-19 75 10 0,19-40-11 16,0 77 19-16,19-38-5 15,-2-55-6-15,-1 17 0 0,-16-36-5 0,19 19-2 0,4-19 20 16,-7 0-18-16,4-19 6 0,-1-1-10 15,-2-35 6-15,2 38-8 0,-2-20 2 0,2-36 2 16,-19 34-5-16,16-34 2 0,7 19-1 0,-7-3 1 16,-16 40-2-16,20-3 2 0,-20 20-1 0,0 0 1 15,0 0 9-15,19 37 0 0,-19 37 2 16,0-55-9-16,0 184 8 0,0-149-9 0,0 114 2 16,-19-131-5-16,-17 128 3 0,36-127-5 15,-39 53-16-15,39-72 6 0,0 17-33 16,-19-36 25-16,19 20-96 0,0-20 76 15,-17-20-89-15,17 2 83 0,0-19-64 0,36 0 68 16</inkml:trace>
  <inkml:trace contextRef="#ctx0" brushRef="#br0" timeOffset="10751.33">18393 7340 39 0,'-22'0'44'0,"22"0"-27"16,0 0 22-16,0 0 3 0,-17 0 40 16,17 0-64-16,-17 20 26 0,17-20-33 0,-19 36 23 15,2-36-26-15,-2 38 13 0,19-20-15 0,-19 19 7 16,19 0-6-16,-17 18 2 16,17-36-8-16,0-1 1 0,0 19 2 0,0-18-3 0,0-2 4 15,0 3-1-15,0-20 3 0,0 0-2 0,17 0 0 16,2 0 6-16,0-37-6 0,-2 18 2 0,-17 0-5 15,0 1 0-15,36-55 2 0,-36 34 1 0,17-33 0 16,5 34-2-16,-22 2-1 0,19-1-2 16,-19-1 1-16,0 2-2 0,0 36-4 15,0-19-7-15,0 19-17 0,0 0 3 0,0 0-7 16,0 0-9-16,0 37-74 0,0-37 80 16,0 38-72-16,0-38 80 0,0 18 6 0,0-1-35 15</inkml:trace>
  <inkml:trace contextRef="#ctx0" brushRef="#br0" timeOffset="11195.65">18448 6382 56 0,'0'0'42'0,"0"0"-22"0,0 0 44 16,0 0-41-16,0 0 43 0,-19 0-27 15,19 20-5-15,0-20-19 0,0 16 0 0,-17 4 31 16,17-4-37-16,0 42 15 0,0-41-18 0,0 38 14 16,0 2-10-16,0 35 1 0,0-18-5 15,0 73 4-15,0-37-5 16,-19-73-4-16,19 1 0 0,0 36 3 0,0-2-1 0,-22 58 0 16,22-93-2-16,-17 37 0 0,0-39-1 15,-2 40-12-15,19-56 4 0,0 0-28 16,0-2 18-16,0-17-3 0,0 20-35 0,0-4-13 0,19-16-70 15,-2 0 52-15,0-16-2 0</inkml:trace>
  <inkml:trace contextRef="#ctx0" brushRef="#br0" timeOffset="11479.99">18722 7156 91 0,'0'0'0'0,"0"0"107"0,0 0-77 0,0 0 45 16,0 0-55-16,0 0 31 0,0 0-25 0,0 0 4 15,0 0-22-15,-17 0 15 16,17 0-15-16,0 0-2 0,0 0 4 0,-19 19-6 0,19-19-1 0,0 19 0 0,-17 0 5 16,17-2-6-16,-19 2 1 0,19-1-2 0,0-18 1 0,-17 18-1 15,17 2 0-15,0 15 0 0,-19-35 0 0,19 39 0 0,0-22-2 16,0 21 2-16,0-20 0 0,0 19-3 16,0-37 3-16,0 17 1 0,19-17-3 0,-19 0 1 0,0 0 1 15,17-17 2-15,-17-2-3 0,19 1 1 0,17-19 0 16,-19-18 1-16,-17 35-1 0,22-15 1 0,-5-21-2 15,-17 20 1-15,19-2-1 0,-19 2-1 0,19 16-5 16,-19 2-2-16,0 0-6 16,0 18 5-16,0 0-13 0,0 0-26 0,0 0 26 0,0 0-28 15,0 18-11-15,0 0 28 0,0 2-37 0,0-3 36 16,0 2 1-16,0 19-35 0,0-21 18 0</inkml:trace>
  <inkml:trace contextRef="#ctx0" brushRef="#br0" timeOffset="11795.67">18982 6620 84 0,'0'0'124'0,"0"0"-94"0,-17 0 25 0,17 0-42 16,0 0 0-16,0 21 28 0,0-21-27 0,-19 54 23 16,19 1-19-16,0 2-5 0,0-21-8 0,-19 2-2 15,19 71 5-15,0-16-4 0,0-20-2 0,0-16-2 0,0 15 1 16,0 22 2-16,0-58-3 0,19 38-1 15,-19-74 2-15,0 17 1 0,0-17 0 0,19 0 12 16,-19-17-5-16,17-2-3 0,2-17 1 16,-2-19 7-16,-17 16-11 0,39 4 3 15,-39 15-4-15,0 2 0 0,33-19 3 0,-33 37-4 16,22-17 2-16,-22 17-2 0,19 0 3 0,-19 0-4 16,0 36 2-16,0-18-2 0,-19 20-3 15,19-3 0-15,-41 4-22 0,41-3-15 16,-14-17-20-16,-6 17 25 0,20-17-46 0,-19-2-62 15,19 3 98-15,-17-20-71 0</inkml:trace>
  <inkml:trace contextRef="#ctx0" brushRef="#br0" timeOffset="12080.15">19314 7285 69 0,'0'0'29'0,"0"0"66"0,0 0-40 0,0 20-10 0,0-20-24 16,0 0-2-16,0 0 28 0,-17 18-27 0,17-18 2 15,0 17-14-15,0-17-4 0,-19 20-2 0,19-20 0 16,0 0-1-16,0 19 0 0,-22-19 0 0,22 0-2 16,0 17 7-16,0-17-7 15,0-17 4-15,22 17-2 0,-22-39 3 0,0 22 0 16,19-21 3-16,-19 38-4 0,0-18 11 0,17-19-1 16,-17 20-8-16,0 17-3 0,0-19 5 0,19 0 1 0,-19 19-5 15,0 0 4-15,0 0 3 0,20 0 4 16,-4 19-11-16,-16 0 1 0,20 17-2 0,-4 20-1 15,1-1 1-15,24 19-2 0,-41-38-3 16,17-17 0-16,2 73-31 0,1-73 12 0,-4 17-39 16,-16-17-20-16,20-19 35 0,-4 19-116 0,-16-2 114 0,36-17-54 15</inkml:trace>
  <inkml:trace contextRef="#ctx0" brushRef="#br0" timeOffset="12283.44">19831 6584 163 0,'0'0'143'16,"0"-16"-116"-16,0 16 13 0,-19 0-12 0,19 0-16 0,0 0 19 16,0 0-22-16,0 36 11 0,0-36-9 0,0 37 0 15,0 17-1-15,0-35-6 0,-22 36 4 0,22-17-5 16,0 15 0-16,0 96 3 0,-17-94-5 0,17 0 0 16,0 75 1-16,0-74-1 0,-16 18-1 0,16 92-3 0,0-111-1 0,0 92-37 15,0-110 18-15,0 0-3 0,16 74-72 0,-16-56 15 16,17-18-54-16,-17-19 101 0,0-18 9 0,22 18-29 15</inkml:trace>
  <inkml:trace contextRef="#ctx0" brushRef="#br0" timeOffset="23648.81">12748 7194 37 0,'0'0'14'0,"0"0"4"16,-19 0-2-16,19 0-3 0,0 0 1 16,0 0-7-16,0 0 0 0,-22 0 5 0,22 0 4 0,0 0 2 15,-17 0-12-15,17 0 6 0,0 0 2 16,0 0-8-16,-17 0 16 0,17 0-14 0,-19 0 12 0,19 0-14 15,-16 0 0-15,16 0 9 0,-20 0-5 0,4 0-1 16,-4 0 1-16,1 19 1 0,2-2-2 16,17-17-2-16,-22 19 1 0,5-1 2 15,-2 0-3-15,3 2-2 0,16-2-2 0,-20-18-1 0,4 37 3 16,16-18-1-16,-20-2-3 0,1 2 1 0,2 18 0 16,17-19-1-16,-22 1 1 0,22 18-1 0,-19-18 0 15,19-3 0-15,0 4-1 0,-17-20 1 0,17 37-1 0,-17-19 0 0,-2 20 2 16,19-21-2-16,0-17 1 0,0 36-1 0,-16-16 0 15,16 17 2-15,0-37-1 0,0 18-1 0,0 20 2 16,0-2-1-16,0-18 0 0,0 20-1 0,0-38 0 0,0 36 0 16,16-36 0-16,3 56 1 0,34 0 1 15,-31-38-1-15,-22 0 0 0,36-18-1 0,-36 18 1 16,36 1 1-16,-16 18-1 0,15-37 2 0,4 18-3 0,-3 0 3 16,0 2 4-16,-16-20-6 0,-4 18 0 0,20-18-6 15,-19 0 4-15,5 0-1 0,33 0 4 0,-19 0-2 0,-36-18 1 16,39-2-1-16,-6 2 1 0,-33 18 0 0,58-37 1 0,-19 0-1 15,-3 19-1-15,-20 0 1 0,1-20 1 0,25 20-2 16,-6-37 2-16,-36 36-1 0,19-17 2 16,-2 18-3-16,2-2 1 0,-19-17 1 15,0 37 0-15,16-17 1 0,-16-21 0 0,0-37 1 16,0 39-1-16,0 0 0 0,0-1-1 0,0 0 2 16,0 17-3-16,-16-15 2 0,16-2-1 0,0 18-1 15,-19 1 0-15,19-19 5 0,-17 1-5 0,17 36 1 0,-19-56 2 16,-1 38 0-16,20-2-3 15,-36 2 4-15,36 18-3 0,-22 0 0 16,5-18 0-16,1 18 2 0,-20 0-2 0,36 0-2 0,-39 0 1 16,23 0 0-16,-4-19 0 0,-35 19 1 0,16 0-2 0,39 0 0 15,-52 0 4-15,32 0-4 0,-38 0 1 16,22 0-2-16,36 0 1 0,-52 0-3 16,32 0-2-16,1 19-5 0,2-19-25 0,17 18-4 15,0 0-17-15,0 2-67 0,17-2 28 16,2-1-60-16</inkml:trace>
  <inkml:trace contextRef="#ctx0" brushRef="#br0" timeOffset="24704.3">12250 7305 40 0,'0'0'0'0,"0"0"22"0,0 0-16 0,0 0 13 0,0 0-12 0,0 18 6 16,0-18-6-16,0 0 8 0,0 0 16 15,0 0-17-15,0 0 1 0,0 0-8 0,0 0 26 16,0 0-10-16,0 0-17 0,0 0 1 0,0 0 6 15,0 0-2-15,0-18-6 0,0 18 8 0,20-20-3 16,-20-16 5-16,0 36-11 0,0-19 0 16,0-36 8-16,16 19-7 0,-16 16-3 0,0-35 5 15,0 38-6-15,0-2 1 0,0-19 0 16,0 21 2-16,0-21-2 0,0 1-1 0,0-1 2 0,0-15 2 16,0 34-6-16,0-36 4 0,0 17 1 15,0-37 1-15,0 39-4 0,0 0 2 0,0-19 1 16,-16 37-3-16,16-39 1 0,0 41 0 0,0-23 0 0,0-36 1 15,0 23-2-15,0 14 2 0,-20-18 0 0,20 38-1 16,0-19 1-16,0-18 0 0,-19 19 0 0,19 16-2 16,0-16 4-16,0 0-1 0,-17-2-2 0,17 2-1 15,-19 16-1-15,19-16 4 0,-22-1-1 0,5 0-1 0,17 1 0 16,-17 36-1-16,-2-57 1 0,3 21 0 0,-4-1-1 16,-16-20 2-16,-5 4 0 0,7 15 0 15,15 20-2-15,-17-55 4 0,17 53-5 16,-37-35 4-16,34 36-3 0,6-17 0 15,-20 16 0-15,19-16 1 0,-19 18-1 0,17 18 0 16,-17-56 0-16,14 56 0 0,-31-36 0 0,34 0 0 16,-17 17 0-16,-22-19 0 0,-14-15 0 15,55 53 0-15,-22-39-1 0,-19 3 0 0,42 17 2 16,-56-17-2-16,36 16 0 0,-6-16 0 0,-10 18 1 16,32-1-1-16,-16 2 0 0,20 17 0 0,-4-20 1 0,-54 1-1 15,38 19 0-15,0-17 0 0,16 17 0 16,-54-20 1-16,54 20 0 0,-16 0-1 0,20 0 2 15,16 0-2-15,-39 0 2 0,0 0-2 0,39 0 0 0,-72 0-2 16,56 0 0-16,-4 0 2 0,-35 0 1 0,0 0 0 16,19 0-1-16,-3 0-1 0,-19 0 1 0,38 0 0 15,7 0 0-15,-26 0-1 0,-14 20 1 0,-8-20-1 16,28 17 2-16,14-17-1 0,-53 19 2 0,53 1-3 16,-56-3 1-16,58 2 0 0,-2-19 1 0,-53 36-1 0,50-36 0 15,2 18-1-15,-13 2-1 0,-3-3 3 0,-2 2-1 16,2 0-1-16,13-19 1 0,-10 19 1 0,14-2-1 15,-17 2-1-15,-19 1 2 0,13-4 0 16,28-16-1-16,-24 0-1 0,21 20 3 0,-2-20-2 0,-17 17 0 16,36-17 1-16,0 19-1 0,-42-19-1 0,25 19 2 15,1 0-2-15,-3-3 0 0,19-16-1 0,-17 20 0 16,-2 0 2-16,19-4 0 0,0-16-1 0,-17 20-1 16,17 16 3-16,0-36-1 0,-19 38-4 0,19-38 3 15,0 16 0-15,-20 4 0 0,20 0 0 16,0-20-1-16,0 0 2 0,0 16-3 0,0 3-1 0,-16-19 2 15,16 0-8-15,0 0 3 0,0 19-26 0,0-19 7 16,0 0-25-16,0 0 28 0,16 0-59 16,-16 0 52-16,20 0-1 0,-20-38-56 0,19 22-12 15</inkml:trace>
  <inkml:trace contextRef="#ctx0" brushRef="#br0" timeOffset="25130.48">9279 4703 50 0,'0'0'0'0,"0"0"26"0,0 0-21 0,-17 0 9 15,17 0-4-15,0 0-2 0,0 0 0 16,0 0 3-16,0 0-7 0,-19 0 0 0,19 0 5 0,0 0-6 15,0 0 0-15,0 0 4 0,-17 0-3 0,17 0-1 0,0 20 3 16,0-20-3-16,0 0-1 0,0 17 0 0,-19 2 1 0,19 0 1 16,-20 17 1-16,-2 3 0 0,22-23-2 0,-17 40 2 15,1-18-2-15,-3 18 3 0,2-3 0 0,-19 20 2 16,17-73-5-16,-17 75 6 16,13-56-4-16,7 0-1 0,16-2-2 15,0-17 0-15,-20 0 0 0,20 0-1 0,0 20 0 0,0-20 0 16,0 0 1-16,0 0 1 0,0 0 2 15,0-20 12-15,20 20-3 0,-4 0-8 16,23 0 14-16,-19 0-14 0,35-17 12 0,-38 17-14 16,57-19 6-16,-35 0-6 0,14 19-1 0,-15 0-1 15,-24 0-1-15,47-19-1 0,-44 19 0 0,38 0-2 16,-55 0-1-16,52 0-22 0,-29 0-9 0,-4 0-35 16,-2 0 42-16,-17 0-28 0,19 0 3 0,-19 0 30 15</inkml:trace>
  <inkml:trace contextRef="#ctx0" brushRef="#br0" timeOffset="43015.33">15202 7802 32 0,'0'0'0'0,"0"0"17"0,0 0 4 15,0 0-8-15,0 0-9 16,0 0 13-16,0 0-11 0,0 0 8 16,0 0-11-16,0 0 13 0,0 19 3 15,0-19-2-15,0 0-13 16,0 0 17-16,0 0-15 0,0 0 13 16,0 0-13-16,0 0 20 0,0 0-21 15,0 0 14-15,0 0-13 0,0 0-2 0,0 0 13 0,0 0 2 16,0 0-14-16,0 0 14 15,0 19 8-15,0-19-11 16,0 0-12-16,0 0 8 16,0 0-8-16,0 0 5 0,0 0-8 0,0 17 1 15,0-17-1-15,0 19 1 0,0-1-1 0,0 20 1 16,0-2-2-16,17 1-4 0,-17-18 3 16,0 73 4-16,19-74 1 0,-19 56 9 15,0-56-13-15,20 38 0 0,-4-18 1 0,4-2 1 16,-20 0-3-16,16 2 2 15,-16-38 0-15,20 36 2 0,-20-36-2 0,0 0-1 0,0 0 3 16,16 20-2-16,-16-20 1 0,0 0-1 0,17 0 0 16,-17 0 2-16,22 0-1 0,-3 0-2 15,-19-20 2-15,20 1 0 0,-20 19-3 16,16-35 2-16,4 15-1 16,-20 2 0-16,16 18 0 0,-16-18 1 0,20 18-1 0,-1-19 0 15,-19 2 0-15,14 17 1 0,-14 0 0 16,19 17 3-16,3 2-3 0,-2 17 3 15,-20-16-4-15,16 15 2 0,-16 4-1 16,20-3 0-16,-20 1 0 0,19 17 1 16,-19-35-2-16,0 1 1 0,17 16 1 0,-17-36-2 0,0 55-1 15,0-55 0-15,19 36-1 0,-19-36 0 0,0 19-16 16,17-19 7-16,-17 0-2 0,0 0-75 16,0 0 56-16,0 0-48 0,16-19-7 0,-16-17-32 15,0 18 75-15</inkml:trace>
  <inkml:trace contextRef="#ctx0" brushRef="#br0" timeOffset="43365.44">15994 8539 54 0,'0'0'30'0,"0"0"3"0,0 0 3 0,0 0-16 0,0 0-1 0,0 0 1 16,0-17 1-16,0 17 15 0,0 0-1 0,0-19-18 0,0 19 0 15,0 0 12-15,0 0-4 0,0 0-14 0,0 0 1 0,0 0 11 16,0 0-13-16,0 0 14 0,0 0-15 0,0 19 4 0,0-19-8 15,0 37 2-15,0-37-5 0,0 36 3 0,0-18-2 0,0 1-1 16,0 1-1-16,0-3-1 0,0 2 2 0,0 18 0 0,0-19-2 16,0 0-1-16,0 19-16 0,0-18-3 0,0-19 1 15,19 37-67-15,-19-20 8 0,0-17 35 0,0 0-2 0,0 0-41 16,0-17 0-16,0-2 44 0</inkml:trace>
  <inkml:trace contextRef="#ctx0" brushRef="#br0" timeOffset="43498.56">16049 8134 74 0,'0'0'0'0,"0"0"53"0,0 0 5 0,0 0-29 16,0-18 22-16,-19 18-10 0,19 0-8 0,0 0-9 16,0 0-14-16,-17 18 5 0,17 1-6 0,0-19-3 0,0 18 0 15,-19 1-3-15,19-1-2 0,0 0-1 0,0 2-9 16,0-20-1-16,0 18-22 0,0-18 6 0,0 18-4 0,0 0-47 16,0-18 34-16,0 20 2 0,0-20 3 0,0 0 9 0,19 17 4 0,-19-17-28 15</inkml:trace>
  <inkml:trace contextRef="#ctx0" brushRef="#br0" timeOffset="43781.23">16309 8632 62 0,'0'0'23'0,"0"0"-13"0,0 0 1 0,0 0 15 0,0 0-10 15,0 0 19-15,0 0-19 0,0 0 13 0,0 0-8 0,0 0-11 16,0 0-2-16,0 0 12 0,0 0 1 0,0 0-12 15,0 0 14-15,0 0-14 0,0 0 2 0,0 20-2 0,0-20 0 0,0 0 9 16,0 0 1-16,0 0-13 0,0 0 0 0,0 17 4 0,0-17 0 16,0 19-6-16,0-2 1 0,0-17-2 0,0 20-2 0,0-2 1 0,0-18 0 15,0 36-1-15,0 20 3 0,0-37-2 0,0 18 0 0,0-1-2 16,0-18-1-16,0-18-1 0,0 37 0 0,0 0-6 16,0-37 3-16,0 38-2 0,0 16-46 0,0-17 14 0,0-18 17 15,0-1-34-15,0 1 24 0,0 0-38 0,0-1 36 16,0 0-22-16,0 0 37 0,0-18-48 0</inkml:trace>
  <inkml:trace contextRef="#ctx0" brushRef="#br0" timeOffset="44331.92">16345 8559 45 0,'0'73'276'0,"0"-53"-256"0,0-3-2 0,0-17-9 15,0 36 15-15,17 2-11 0,-17-2 0 0,0-17-6 16,0-19 0-16,0 37 5 0,0-1-7 0,0 2 1 0,19 18-1 16,-19-2-2-16,0 38 2 0,0-55-4 15,0 19 1-15,0-19-2 0,0 19 2 0,0 17 1 16,0-19-4-16,0 2-1 0,0-37 1 0,0-1 0 15,0 1-4-15,0 18-6 0,0 0-21 0,0-18 0 16,0-19-11-16,0 0-16 0,0 0 24 0,0 0-44 16,0 0 41-16,0 0 5 0,0-39-12 0,0 39 28 0,0-17-25 15</inkml:trace>
  <inkml:trace contextRef="#ctx0" brushRef="#br0" timeOffset="44517.14">16414 8632 66 0,'0'0'56'0,"0"-19"27"0,20 1-57 0,-20 18-1 15,0-18 25-15,0 0-27 0,0 18-2 0,22 0 14 0,-22 0-8 16,19 0-4-16,-19 0-14 0,17 0 7 0,-17 0-8 16,0 18 6-16,0 18-2 0,19-17 1 0,-19 1-1 0,0 16-5 15,0-19-3-15,0 3-1 0,0-2 0 0,0 37 4 0,0-18-7 16,0-18 1-16,-19 18-1 0,19-37-2 0,-17 36-8 16,17-36 0-16,-19 0-4 0,19 18-22 0,-22-18-17 0,22 0 16 15,-20 20-50-15,20-20 36 0,0 0-2 0,0 0 2 0,-14-38-89 0</inkml:trace>
  <inkml:trace contextRef="#ctx0" brushRef="#br0" timeOffset="44782.58">16951 8392 63 0,'0'0'120'0,"0"0"-94"16,0 0 22-16,22-18-27 0,-22 18 0 0,0 0 17 0,0 0 29 16,17-18-51-16,-17 18-5 0,0 0 12 0,0 0-14 15,0 0 0-15,0 0-1 0,0 0 7 0,0 0 3 0,0 18-13 16,19-18 0-16,-19 0-2 0,0 18-1 0,0-18-1 0,0 0-1 16,0 20-4-16,0-20-14 0,0 0 4 0,0 18-4 0,0-18-31 15,0 17 15-15,0 2-51 0,0-19 36 0,0 20-5 0,0-20 4 16,0 17-28-16,0 2 52 0,0-19-24 0</inkml:trace>
  <inkml:trace contextRef="#ctx0" brushRef="#br0" timeOffset="44917.17">17081 8798 93 0,'0'0'33'0,"0"0"68"16,0 0-70-16,0 0 27 0,0 0-32 0,0 19 22 0,0-19-9 16,0 18-25-16,0-18 7 0,-16 19-14 0,16-19-2 0,0 0-2 15,0 17 0-15,0-17-2 0,0 0 0 0,0 20 0 0,0-20-2 0,0 0-4 16,0 18-14-16,0-18-15 0,0 0 10 0,16 0-156 15,-16 0 29-15,0 0 80 0</inkml:trace>
  <inkml:trace contextRef="#ctx0" brushRef="#br0" timeOffset="45298.7">17485 8688 87 0,'0'0'70'0,"0"0"-12"0,0 0-34 0,-17 0 36 16,17 0-42-16,-16 0 27 0,16 0-32 0,-19 0 23 15,19 17-23-15,0 21 4 0,0-38-12 16,0 148 16 0,0-148-21-16,0 18 1 0,0 0-1 0,19-18 0 15,-19 18-1-15,16 2 1 0,-16-20 0 0,17 0 1 0,-17 17-1 0,22-17 0 16,-2 0 2-16,-20-37-3 0,16 1 2 15,4-19 0-15,-20-1 2 0,0 37-1 0,19 1-1 16,-19-18-2-16,0 16 1 0,0-16 0 0,0 19 2 0,0-3-1 16,17 1-1-16,-17 19 1 0,0 0 6 0,0 0-2 0,0 0 2 0,0 19 12 15,19 1-9-15,-19-3 0 0,0 2-1 0,17 18-1 0,-17 36 7 0,16 38-4 16,-16-55-5-16,19 72 2 0,-19-54-5 0,0 36 2 0,0-36-3 16,0 38 3-16,0-58-4 0,0 39 0 0,-19-57-3 0,19 20-7 15,-16-2-16-15,16-34 7 0,-17-1-18 0,17-2-11 16,0-17 19-16,0 0-40 0,-19 0-23 0,19 0 36 0,-17-36-55 15,17 36 70-15,0-37 11 0,0-19-25 0</inkml:trace>
  <inkml:trace contextRef="#ctx0" brushRef="#br0" timeOffset="45565.51">18097 8374 74 0,'0'0'26'0,"-17"0"26"0,17 0-7 16,0 0-25-16,0-18 0 0,0 18 20 0,0 0-21 0,0-19 18 0,0 19-4 16,0 0-5-16,0-17-6 0,0 17-10 15,0 0 8-15,0 0-10 0,0 0 7 0,0 0-1 0,0 0 1 16,0 17-9-16,0-17-2 0,0 19 6 0,0-1-3 0,17 20 1 16,-17-3-4-16,0-16-3 0,0 18 2 15,0 19-3-15,0-20 1 0,0 1-3 0,0-17 1 0,0 16-2 0,0-19 1 16,0 95-2-16,0-58-8 0,0-34 2 0,0 34-17 15,0 2-14-15,19-38 13 0,-19 38-36 0,0-20-23 0,17 1-19 16,-17-18 5-16,19-1 62 0,-19-18 11 0,0 19-22 16</inkml:trace>
  <inkml:trace contextRef="#ctx0" brushRef="#br0" timeOffset="45819.85">18429 8817 87 0,'0'0'64'0,"0"0"-33"0,0 0 25 0,0 0-28 0,0 0 25 0,0 0-28 0,0 0-2 15,0 18 17-15,0-18-24 0,-17 19 12 0,17-2-6 0,0 3-13 16,0-2 3-16,0 0-4 0,-19 0-3 0,19 19 6 16,0-18-8-16,0-1 4 0,-22 0-4 0,22 2 3 0,0 16-4 15,0-36-1-15,0 18 0 0,0-18-1 0,0 20 1 16,0-3 0-16,22-17 2 0,-22 0-3 0,19 0 0 0,-2-17 2 16,-17-3 0-16,0 20 1 0,19-36 0 0,0-2-1 0,-19 2-2 0,17 17 0 15,2-72 3-15,-19 71-4 0,0-34-4 16,17 16-6-16,-17 2-3 0,0 36 5 0,0-18 0 15,0-19-40-15,0 37 29 0,0-19-24 0,0 19 18 0,0 0-3 16,0 0-39-16,0 0 32 0,0 0-1 0,0 0 1 0,0 0-27 0,0 0 38 16,0 19-8-16,0-2-13 0</inkml:trace>
  <inkml:trace contextRef="#ctx0" brushRef="#br0" timeOffset="46165.19">18633 8264 97 0,'0'0'41'0,"0"0"98"0,0 0-80 16,0 0-42-16,0 0 14 0,0 0-18 0,0 0 0 0,0 36 23 16,0-36-25-16,0 37-3 0,0 18 8 0,17 19-1 0,-17 19-1 15,0-57-8-15,0 57 3 0,0-38-6 0,19 0-3 16,-19 38 4-16,0-2 6 0,17 2-7 0,-17-1-2 0,0-55 0 16,0 18 1-16,19-37-2 0,-19 19 0 0,0-37 1 15,0 19-1-15,0-1 1 0,17-18 1 0,5 0-2 0,-22 0 0 16,17-37 1-16,2 20-1 0,-19-21 0 0,19 20 2 15,-2-38-1-15,-17 2-2 0,19 16 1 0,-19 20 1 0,17-20-1 16,-17 20 1-16,36-36 0 0,-36 16-1 0,17 20 1 0,-17-20 3 16,22 21-2-16,-22 17 0 0,19-19 0 0,-19 1 0 0,19 18 1 0,-19 0-1 0,0 0 2 15,0 0 6-15,0 0-2 0,0 18-2 0,0 18-1 0,0-16 2 16,-19 16-3-16,0-18-4 0,-3 19-3 16,5-18 0-16,0-1-14 0,-19 20-14 0,36-38 12 0,-19 36-26 15,2-36 21-15,-2 18-27 0,0 2-11 0,19-3-17 16,-17 20-15-16,17-37 7 0,0 19 33 0,0 0 37 0,0-19-18 15</inkml:trace>
  <inkml:trace contextRef="#ctx0" brushRef="#br0" timeOffset="46420.25">19090 8909 48 0,'0'0'0'0,"0"0"59"0,0 0-31 0,0-18 36 16,0 18-32-16,0-20 48 0,-19 20-35 0,19 0-7 0,0-17-20 15,-14 17 13-15,14 0-15 0,-20 0 4 0,20 17-4 16,-19 3-4-16,19-20-6 0,0 18-3 0,-17 0 2 0,17-18-2 0,0 38 4 15,0-38-4-15,0 17 1 0,0 20 0 0,0-19-3 0,0 2 0 16,0-2 2-16,0-18-2 0,0 0-1 0,17 18 0 0,-17-18 3 16,0 18-2-16,39-36 11 0,-39 18-10 15,33-56 6-15,-33 56-7 0,22-36 4 0,-22 17-3 0,19 19 0 16,-2-37 1-16,-17 19-3 0,0 18 1 0,19-18-1 0,-19 0 3 0,0 18-2 16,20 0 0-16,-4-20-1 0,-16 20 0 0,20 0 1 0,-4 0-2 15,-16 20 1-15,17 16-6 0,-17-36 2 0,22 18-3 0,-22 19-17 16,19 0-15-16,-2 1-15 0,-17-38 19 0,19 36-53 0,1-18-29 15,-20 2 54-15,36-3-32 0,-36-17 66 0,0 0-3 16</inkml:trace>
  <inkml:trace contextRef="#ctx0" brushRef="#br0" timeOffset="46582.15">19646 7950 165 0,'0'18'120'0,"0"1"-102"0,0 18 15 0,0-1-14 16,0 20 19-16,0-1-17 0,0 56 11 0,0-37-19 0,0 73 6 15,0-18-7-15,0-56-9 0,0 1-3 0,0 56 0 16,0-20-15-16,0-54 0 0,0 0-8 0,0-20-3 0,0 56-43 0,0-54 28 16,0 35-55-16,19-19 0 0,-19-15 59 0,0 15-38 0</inkml:trace>
  <inkml:trace contextRef="#ctx0" brushRef="#br0" timeOffset="49899.1">15258 10162 52 0,'0'0'9'0,"0"0"9"15,0 0-9-15,0 0-2 0,0 0-1 0,0 0 0 16,0 0-1-16,0 0 7 0,16 20-1 0,-16-20-5 15,20 18 6-15,-4 0-4 0,20 1 6 0,3 18 4 16,0-19 3-16,13 18-2 0,-13-16-9 0,52-2 14 16,-35 0-16-16,-20-18 0 0,2 19 1 0,54-19 7 0,2 0-2 15,14-37 1-15,-34 19-10 0,37-2 8 0,74-53 6 16,-129 36-13-16,88 1 3 0,-86 16-6 0,17 20 1 0,71-36 3 16,-74-1-2-16,78 37 4 0,-4-37-4 0,-74 37-3 0,77 0 1 15,-74-18-2-15,0 18 0 0,55 0 2 0,17 0-4 0,-92 0 1 16,14 0 0-16,64 18 1 0,-81-18 0 0,62 0-1 0,-61 0-1 15,60 19 1-15,-2-1 3 0,-56-18-2 0,-19 0 1 0,58 19 0 16,-58-1 0-16,53 0 1 0,-12 0 0 0,-41-18-2 0,3 20 1 0,16-20 3 16,20 18-1-16,-39 0 1 0,19 1 0 0,0-1-2 15,-19-18-1-15,-16 19-1 0,-4-19 0 0,-16 18-1 0,36 0 0 16,3 0-2-16,-20 2-1 0,-19-2 1 0,20-18-2 16,-4 37-13-16,-16-37 4 0,20 18-19 0,-4 1 13 0,-16-19-4 0,0 18-31 0,20 0 22 15,-20-18-3-15,0 20-43 0,0-2 8 0,0-1 44 16,0 2-41-16</inkml:trace>
  <inkml:trace contextRef="#ctx0" brushRef="#br0" timeOffset="50599.15">16414 10919 42 0,'-14'0'20'0,"14"0"-2"0,0 0 5 0,-19 0 4 0,19 0-14 16,0 0 2-16,-19 0 14 0,2 0-2 0,-2 0-1 0,19 0-14 16,-17 0 12-16,-2 0-2 0,19 0-5 0,-20 0-10 0,-2 0 6 15,6 19-1-15,16-2-9 0,-17-17 0 16,-2 56 6-16,2-38-5 0,17 1-3 0,-19 36 3 16,19-55-2-16,0 18-1 0,0 20 1 0,0-20-2 15,19 0 0-15,-19 19 0 0,36-18 0 0,-36-1 1 0,33 20-2 16,-11-38 2-16,-22 0 1 0,39 18 2 0,-39-18-2 0,36 0 1 15,-36 0-1-15,17-18 2 0,21 18 0 0,-38-38-3 0,14 20 2 16,6-19 1-16,2 0 0 0,-3 19-1 0,-19 0 0 16,0-2-2-16,17-16 6 0,-17 36-4 0,0-18 0 0,0-20 3 15,0 20-1-15,0 18 1 0,0-18 3 0,0 18-4 0,0-20 0 16,0 20 2-16,-17-18 0 0,17 18-4 0,0 0 1 0,0 0-3 0,0 0 3 16,-19 0 0-16,19 18-1 0,0 2 0 0,0 16 1 15,0-36-3-15,19 38 2 0,-19-20 0 0,0 0-3 16,36 20 1-16,-36-20-1 0,55 37 1 0,-55-37-1 15,17-18 0-15,22 37-1 0,-39 1 0 0,36-20-1 0,3 18-1 16,-23-36 0-16,20 20-8 0,0-3-12 0,-36-17 9 0,39 0-22 16,0 19 14-16,-39-19-2 0,36 0-3 0,-1-19-37 0,-35 19 26 0,39-17-43 15,-3-3 10-15,-16 20 47 0,16-18-46 0</inkml:trace>
  <inkml:trace contextRef="#ctx0" brushRef="#br0" timeOffset="63584.12">17468 11214 20 0,'0'0'11'0,"0"0"-7"0,0 0 0 0,0 0-1 16,0 0-1-16,0 0 0 0,0 0-1 0,0 0 1 0,0 0-2 15,0 0 2-15,0 0-3 0,0 0 2 0,0 0-1 0,0 0 0 16,0 0 0-16,0-19 0 0,0 19 0 15,0 0 1-15,0 0-1 0,0 0 0 0,0 0 1 0,0 0-1 16,0 0-1-16,0 0 1 0,0 0-1 0,0 0 1 0,0 0-2 16,0 0-2-16,0 0-6 0,0 0 1 0,0 0-17 0</inkml:trace>
  <inkml:trace contextRef="#ctx0" brushRef="#br0" timeOffset="63949.83">17507 11159 23 0,'0'0'21'0,"0"0"-15"0,0 0-2 0,0 0-3 16,0 0 2-16,0 0 0 0,0 0-2 0,0 0 1 0,0 0 3 15,0 0 0-15,0 0 3 0,0 0-4 0,0 0 5 16,0 0 0-16,0 0-1 0,0 0 3 15,0 0-5-15,0 0-2 0,0 0 4 0,0 0-3 0,0 0 0 16,0 0 5-16,0 0 0 0,0 0-5 0,0 0 1 0,0-18 10 16,0 18-10-16,0 0 1 0,20 0 6 0,-20 0-7 0,0 0 5 15,0 0-7-15,0 0 6 0,0 0-2 0,0 0-5 0,0 0 2 16,0 0-2-16,0 0-1 0,0-20 2 0,0 20 0 16,0 0-2-16,0 0 1 0,0 0-2 0,0 0 1 0,0 0-1 15,0 0 0-15,0 0 0 0,0 0-1 0,0 0 0 0,0 0 0 0,16 0 1 0,-16 0-1 16,0 0 1-16,0 0 0 0,0 0 0 0,0 0-1 15,0 0 0-15,0 0 1 0,0 0-3 0,20 0-2 16,-20 0 0-16,0 0-2 0,0 0-39 0,19 20-194 16</inkml:trace>
  <inkml:trace contextRef="#ctx0" brushRef="#br0" timeOffset="66850.56">11199 10182 37 0,'0'0'13'0,"0"0"0"0,0 0-10 16,0 0 4-16,0 0-5 0,0 0 6 0,-20 0 1 0,20 0-3 16,0 0 6-16,0 0-5 0,0 0 0 0,-16 0 7 0,16 0 1 15,0 0-8-15,-20 18 8 0,20-18-9 0,0 0 1 0,-22 0 10 16,3 18-8-16,19-18 1 0,-14 0-6 0,-5 19 5 16,19-19-5-16,0 0-1 0,-20 18 3 0,4-18-2 0,-4 19 2 0,20-19-2 15,-16 18-1-15,16-18-1 0,-20 18 2 0,1 0 0 16,-3 20-1-16,5-1 0 0,1-19-1 0,-4 19 1 15,20-19-2-15,-16 2 0 0,-4 15 0 0,4 21 0 16,16-56-1-16,-20 55 1 0,20-36 0 0,-19 17 1 0,19-17-2 16,-17 1 1-16,17 16 0 0,0-19 0 0,-22 21 0 0,22-2 0 0,-16 20 0 15,16-37-2-15,0-2 1 0,0 1 0 0,0 20 0 0,0-1 1 16,0-18 0-16,0 17-2 0,16 2 1 0,-16-20 1 0,22 0-1 16,-5 0 0-16,-17 1 0 0,39 18 0 0,-39-1 0 0,16-16-1 0,-16-2 0 15,56 18 1-15,-40-16 0 0,42 16 3 0,-22-36-2 0,-16 18 0 0,35 0-1 16,0-18 2-16,-19 0-2 0,20 0 1 0,-37 0 0 15,36-18 2-15,-35 0-1 0,52-38 5 0,-36 38-4 0,0-38 3 16,2 1-3-16,1 0 0 0,-3-1 1 0,-19-17 0 16,2 36-2-16,-2-36 3 0,-17 54-3 0,22-18 1 0,-22-37 2 15,16 2-1-15,-16 15 0 0,0 1-1 0,0 20-1 16,0-20 1-16,0 1-1 0,0 37-1 0,0-37 2 0,0 36-2 16,0-37 2-16,-16 20 1 0,-6 36-2 0,22-37 0 15,-17 37 2-15,-2-37-2 0,19 37-1 0,-36-18 2 0,19 0 0 0,-2 18-2 16,-1 0 0-16,4-20-1 0,-6 20 3 0,-14 0-3 0,0 0 2 15,0 0-2-15,0 0 1 0,16 0-1 0,-18 0 0 0,21 0 0 0,-19 20-1 16,17-20 1-16,-17 18-3 0,16-18 2 0,-21 18-8 0,27 19-2 16,-5-18-6-16,19-1 6 0,0 18-16 0,-20-16-8 15,20-2 12-15,0 0-3 0,0 1-2 0,20 18-37 0,-20-19 35 0,0 0 5 16,33 20-5-16,-33-21 20 0,19 2-4 0,-19-2-37 0</inkml:trace>
  <inkml:trace contextRef="#ctx0" brushRef="#br0" timeOffset="88885.15">13777 10679 33 0,'0'0'13'0,"0"0"-6"0,0 0-4 0,-19 0-2 16,19 0 0-16,0 18 1 0,0-18 0 0,-14 19 1 0,14-19-2 16,0 0 1-16,0 0 0 0,-19 0-1 0,19 20 3 0,-19-20 2 15,19 0-3-15,-17 0 1 0,17 0 1 0,-19 17-1 0,2-17-2 16,17 0 2-16,-19 0-2 0,-1 19-1 0,-2-19 0 0,22 0 0 0,-17 17 3 15,1-17 0-15,-3 19 1 0,19-19 0 0,-53 19 13 0,34-19-11 16,-1 0 5-16,-19 18 1 0,23-18-6 0,-20 18 6 0,36-18-8 16,-36 0 6-16,-19 0-2 0,32 19-5 0,-13-19 2 15,20 0-4-15,-20 19 0 0,17-19 0 0,-17 0 0 0,-6 18-1 0,25-18-1 16,-35 36 1-16,-23 2-1 0,34-20 0 0,-48 56 0 0,53-56-1 16,-39 56 1-16,40-37 0 0,-21 56 0 0,-2-2 0 0,-30 38 0 15,49-36-2-15,-19 0 1 0,58-39 1 16,-34 38 0-16,15-36 1 0,19-1-1 0,-16 37-1 0,16-36 1 15,0 36-1-15,16 0 0 0,-16-36 0 0,19 18 2 0,-2-19-1 16,0-18 1-16,24 37-1 0,-5-38 2 0,-16-19 1 0,51 39 7 0,4 0 2 16,16-19 1-16,170 20 12 15,-206-41-20-15,-3-16 0 0,43-16 3 0,-40 16-3 0,-3-40-1 16,43 4 5-16,-24-19 3 0,-12 36-7 0,-23-17 0 0,52-37 5 0,-10-21-1 16,-23 40-3-16,20-58 3 0,-20 20-2 15,-19-18 1-15,-36 36-4 0,36 18-1 0,-20-110 5 0,7 0-2 16,-23 112-3-16,19-39 0 0,-38 39-1 0,19-2 0 0,0 20 1 15,-23-76-2-15,-10 20-1 0,-3 0 3 16,-19 0 1-16,-20 18 0 0,37 37-5 0,-34-37 2 0,-58-18 2 16,94 73-2-16,-39 1 0 0,39 0-1 0,-39-1 0 15,59 19 1-15,-59 19-3 0,0 17 0 0,39-17 1 16,36 18 0-16,-22-18 0 0,5-2-3 0,17 21-1 0,-16 17-14 16,-3 1-11-16,19-21 10 0,0 21-4 0,0-18-5 0,0 54-39 0,19 0-13 15,14-18 11-15,9 18 21 0,-26-56-5 0</inkml:trace>
  <inkml:trace contextRef="#ctx0" brushRef="#br0" timeOffset="89754.57">13855 10993 42 0,'0'0'18'0,"0"0"-13"15,-19 0 2-15,19 18 12 0,0-18 5 0,0 0 2 0,-17 0-2 16,17 0-14-16,0 0 0 0,0 0 6 0,0 0-8 16,0 0-1-16,0 0 0 0,0 0 0 0,0 0 9 0,0 0-8 0,0 0 9 15,0 0 1-15,0 0-9 0,0 0 10 0,0-18-1 0,0 18-8 16,0-20-2-16,0 2 7 0,0 18-8 0,0-17 1 0,0-20 3 0,0 18-6 16,-19 0-2-16,19-36 5 0,0 19-1 0,0 0-2 0,0-3-3 15,-23 3 1-15,23-19 0 0,0 16-1 0,-19-52 2 0,19 18-2 16,0 36-1-16,-14-37 2 0,14 37-1 0,0 19 0 0,-19-57 0 15,19 39-1-15,0 18-1 0,-19-19 3 0,19-38 0 0,0 57-1 0,-17-18 1 16,-2-20 7-16,19 20-8 0,-17-19 2 0,17 36-3 0,0-18 1 16,-19-19-1-16,19 38 1 0,-20-37 3 0,20 18-2 0,0-19-1 15,0 19 0-15,0 0-1 0,0 18 0 0,0 2 1 0,0-39-1 16,20 38 1-16,-20-18-2 0,0 16 1 0,19-34 1 0,-19-2 0 0,17 37 0 16,2-36 1-16,-2-1-3 0,-17 20 1 0,38-20 1 0,-24 20-1 15,5-56-2-15,4 54-1 0,-4 2 2 0,-2-2 0 16,2 2 1-16,17-56-1 0,0 18 1 0,3-17 0 0,-3 16-9 15,-17 38 4-15,0-17 3 0,17-21 3 0,-36 38-2 0,33-37 2 16,9 1 2-16,-6 36-4 0,0-19 2 0,-17-17-1 0,-2 36-1 16,19-20 1-16,-14 41 0 0,14-40 0 0,-36 37-1 0,36-17 0 15,-36 17 1-15,36-17-1 0,0-3 0 0,-20 22 0 0,7 17 0 16,-4-37 0-16,-19 37 1 0,19-18-2 0,17-20 2 0,-19 21-1 0,2-2 1 0,15-18-1 16,-15-1 0-16,3 38 0 0,-3-36 1 0,17 0 0 0,-16-2-1 15,-4 19 0-15,4-18 0 0,-4 37 1 0,-16-18 0 16,17 0-1-16,-17 18 0 0,22-19 0 0,-22 19 0 15,0 0 1-15,0 0-1 0,19 0 1 0,-19 0-3 0,-19 0 2 16,19 0 1-16,0 0-1 0,-22 0-3 0,5 19-2 0,17-19 2 16,-16 0-1-16,16 18-7 0,-20 0 6 0,20-18 0 0,-16 20-2 0,16-20-10 15,-20 17 5-15,20 2-16 0,0-19 11 0,-19 19-24 0,19 0 17 16,0-2-31-16,0-17 23 0,-17 19-36 0,17-1 35 0,0 0 5 16,0 20-29-16,0-21 42 0,0-17-39 15</inkml:trace>
  <inkml:trace contextRef="#ctx0" brushRef="#br0" timeOffset="90101.78">14519 7194 40 0,'0'0'8'0,"0"0"3"0,0 0-5 0,0-19-4 0,-19 19 2 16,19-19 0-16,0 19 1 0,0-17-2 0,0 17 8 16,0 0-4-16,0 0-2 0,0-20 0 0,0 20 1 0,0 0 0 15,0 0 7-15,0-18 0 0,0 18-5 0,0 0-1 0,0 0 0 16,0 0 0-16,19 0 6 0,-19 0-8 0,19-18 5 0,-2 18 4 15,19 0-3-15,-36 0-5 0,39 0 10 0,-39 0-8 16,33 0 10-16,-11 0-2 0,14-19-2 0,-17 19-7 0,17-17 4 16,-36 17-6-16,20 0 0 0,-4 0 1 0,42-19 12 15,-41 19-14-15,2-19 4 0,1 19-5 0,-4-19 3 0,4 19-4 16,-4 0-1-16,-16 0 3 0,36 0-2 0,-36-17 2 0,22 17 1 16,-22 0-2-16,17 0 4 0,-17 0-2 0,0 0-2 15,0 0 4-15,0 17-5 0,0 2 2 0,-17 0-2 0,-5 17 3 16,-30 39-1-16,-4 16-1 0,1 19-1 0,33-71 0 15,-31 52-1-15,17-16 0 0,17-39 1 0,-17 38-2 0,14-38 0 16,-11 39 1-16,33-57-1 0,-20 38-2 0,1-20-5 0,19 2-9 16,0 16-29-16,0-35 2 0,0-1-17 15,0-18 23-15,0 19-45 0,0-1 44 0,0 0-14 0,0-18 30 16,19 20-28-16</inkml:trace>
  <inkml:trace contextRef="#ctx0" brushRef="#br0" timeOffset="93087.48">15202 10567 57 0,'0'0'7'15,"0"0"24"-15,0 0-18 0,0 0 26 0,0 0-16 16,0 0 12-16,0 0-23 0,0 0-2 0,0 0 11 0,0 0-12 16,17 20-1-16,-17-20 7 0,0 0-7 0,19 19 6 0,1-19-1 15,-4 17-1-15,-16-17-6 0,0 0-1 0,20 19 1 0,-4 0 3 16,4-1 5-16,-4 0-6 0,-16 1-1 0,39-19-1 16,0 37 6-16,-23-37-8 0,4 19 2 15,-20-2-3-15,36 2 4 0,16 36 2 0,-10-17-2 16,-6-20-3-16,-17 1 1 0,34 36 3 0,-15-19-5 0,-2-17 0 15,20 18 0-15,16 37 3 0,41-19-1 0,-77-18-3 0,19-19 0 0,1 20 0 16,32 16 1-16,-27-17-2 0,86 38 5 0,-92-57-3 0,-19 0-3 16,58 20 3-16,-58-2-2 0,0-18 2 0,36 1 0 0,6 35 1 0,-42-35-2 15,-1 1 1-15,21 16 1 0,-1 1-1 0,1 0-2 16,-23-20 4-16,-11 2-3 0,53 18 2 0,-59-18-2 16,23-1 0-16,-25 1 0 0,47-1 2 15,-61 1-2-15,36-19 1 0,-36 0-3 0,36 17 2 16,-36-17 0-16,19 0-2 0,-19 0 0 0,16 20 0 15,-16-20 0-15,0 0-4 0,0 0-1 0,0 0-8 16,0 0-11-16,0 0-10 0,0-20-7 16,-16 20-12-16,-3 0 22 0,19 0-5 0,0 0-5 0,-36-17-97 0,16 17 101 15,4-19-7-15,16 1 32 0,-20-1-24 0</inkml:trace>
  <inkml:trace contextRef="#ctx0" brushRef="#br0" timeOffset="93424.23">17416 10789 48 0,'0'0'0'0,"0"0"13"0,0 0-8 0,0 0 9 0,0 0 5 0,0 0-8 15,0-17 14-15,0 17 2 0,0 0 10 0,0 0-14 16,-19 0-4-16,19 0-4 0,0 0-2 15,-20 0-4-15,20 0-4 0,-16 0 11 0,-4 0-11 16,-2 0 1-16,-30 36 7 0,16-36-8 0,-61 37 5 16,8 0-7-16,-77 36 4 0,36-55-1 15,78 2-2-15,-153 35 7 0,-17 0 4 0,167-37-9 16,-72 20 8-16,69-2-6 0,5-17-2 0,-2 18-1 0,-56 19 3 0,36-2-2 16,37-17-4-16,-54 38 1 0,76-39-3 0,-45 38 2 15,61-56-2-15,-14 1 1 0,-5 18-1 0,-1-20 0 0,20 2-5 16,0 1-2-16,0-3-15 0,0-17 7 0,0 19-26 0,0-1-53 15,0 1 51-15,39-19-45 0,-25 0 52 0,27 18-58 16</inkml:trace>
  <inkml:trace contextRef="#ctx0" brushRef="#br0" timeOffset="96535.61">15736 12542 41 0,'0'0'16'0,"0"0"-7"0,0 0-5 16,0 0 22-16,0-18 14 0,0 18-29 15,0 0 21-15,0 0-13 16,0 0-15-16,-22 0 10 0,22 0-10 0,0 0 13 16,0 0-1-1,0 0-13-15,0 18 12 0,-16-18-3 16,16 0-9-16,0 18 7 0,0 0 0 16,0-18-8-16,0 20 11 15,0-2-3-15,0 17-3 16,0-35-6-16,0 56 3 15,0 18 2-15,0-18-7 16,16 36 6-16,-16-74-2 0,0 130 11 16,22-20-12-1,-22-16 2-15,20-94-2 0,-20 94 1 16,0-40 3-16,16-51-4 0,-16 32 3 16,0-16 4-16,0 0-3 15,20-19 0 1,-20-18-1-16,0 0 4 15,19 0-6 1,-19 0 1-16,0-18 2 16,0 0-3-16,17-1-5 15,2-18 5-15,-19-16-2 16,17 14 2 0,-1 2-4-16,-16 37 2 0,0-37 0 0,42 1-1 15,-26 16 3 1,4-16-2-1,-1 18-3-15,17-1 4 16,-19 2-2-16,19 17 0 16,41 72-4-1,-41 39 5 1,0 36-2 0,-19-73-31-1,-17-36-36-15,0-2-111 16</inkml:trace>
  <inkml:trace contextRef="#ctx0" brushRef="#br0" timeOffset="96719.48">16600 13261 60 0,'0'55'288'31,"0"-55"-288"31,0 425-293-62</inkml:trace>
  <inkml:trace contextRef="#ctx0" brushRef="#br0" timeOffset="96869.27">16547 12726 106 0,'94'147'16'63</inkml:trace>
  <inkml:trace contextRef="#ctx0" brushRef="#br0" timeOffset="97051.9">16807 13558 53 0,'0'0'0'62,"72"572"177"-62</inkml:trace>
  <inkml:trace contextRef="#ctx0" brushRef="#br0" timeOffset="97252.27">16824 13611 43 0,'55'-202'191'31,"-55"202"-191"32,222 128 178-63</inkml:trace>
  <inkml:trace contextRef="#ctx0" brushRef="#br0" timeOffset="97506.91">17433 13169 45 0,'0'0'33'31,"0"0"-33"16,-17 977 228-32</inkml:trace>
  <inkml:trace contextRef="#ctx0" brushRef="#br0" timeOffset="97685.94">17341 13371 40 0,'0'0'0'0,"20"-36"90"0,16-38 5 15,19 18 20-15,-22 38-67 16,25 18-31 0,-2 56-1-16,-4 17-7 15,-33 20-2-15,-19-1-3 16,-52 36-17-1,-23-33-101-15,59-42-84 16</inkml:trace>
  <inkml:trace contextRef="#ctx0" brushRef="#br0" timeOffset="98002.22">17801 13428 59 0,'19'-19'99'0,"-3"-1"-33"16,-16 20-57-16,23-18 13 0,-7 18-12 15,4 18-3-15,-20 2 1 16,0 53-4 0,0 3 14-16,-20 14-3 15,20-71-12-15,-16 72 11 0,-7-16-4 16,23-57-8-16,0 1 18 16,23-1 28-16,-7-73-22 15,23-75-2-15,-22-15-3 16,-17 106-17-16,19-91 20 15,-19 20-9-15,0 110-13 0,-19-56 5 16,2 20-8-16,17 36-21 16,-19 18-21-1,-1 56-22-15,20-74 44 0,0 110-76 16,-16 76-76-16,16 36 58 16</inkml:trace>
  <inkml:trace contextRef="#ctx0" brushRef="#br0" timeOffset="99135.41">18019 13501 32 0,'0'0'14'15,"0"0"1"-15,0 0 2 0,0 0 32 0,-16 0 9 16,16 0-44-16,-17 0 33 15,17 0-35-15,0 0 17 0,0 0-20 16,-19 18 22-16,19-18-25 0,0 18 15 16,-17 3-7-16,17-21-10 0,0 17 1 0,-19 2 7 15,19-2-10-15,-36 20 2 16,36-18-2-16,0 38-1 0,0-57-2 0,-20 73 6 16,20-37-4-16,0 1-1 0,0 0 3 15,20-20-3-15,-1 23 3 0,-2-24-2 16,19 21 5-16,-36-37-2 0,74 37 18 15,-35-37-5-15,-22 0-13 0,19-37 13 16,16-16-10-16,-33 32-4 16,4-52-5-16,-4 54 3 0,-19-18 2 15,17 37-1-15,-17-17-2 0,0-22-7 0,0 5 0 0,0 34-24 16,0-21 17-16,-17 21-42 0,-2 0 2 16,-4 0-53-16,23 0 63 0,0 21-63 15,-19-4 89-15</inkml:trace>
  <inkml:trace contextRef="#ctx0" brushRef="#br0" timeOffset="103586.06">13207 14239 42 0,'0'0'7'0,"0"0"1"0,0 0-5 0,0 0 3 0,0 0 3 0,-16 0-4 16,16 0 0-16,0 0 0 0,0 0 12 0,0 0-11 15,0 0-1-15,0 0 4 0,-19 0-1 0,19 0-4 0,0 0 5 16,0 0-1-16,0 0-5 0,-17 0 6 0,17 0 7 15,0 0-11-15,0 0-1 0,0 0 4 0,0 0-2 16,-19 0 3-16,19 0-6 0,0 0 3 0,0 0-3 16,0 0-2-16,0-19 3 0,-20 19-3 0,20 0 0 15,0 0 2-15,0 0-4 0,0 0 1 0,0 0 1 0,0 0 1 16,0 0-1-16,0 0 2 0,0 0-2 0,-16 0 4 0,16 0-2 16,0 0 0-16,0-18 4 0,0 18 3 0,0 0-6 0,-20 0 3 15,20 0 0-15,0 0 1 0,-22 0-2 0,22-19 0 16,0 19 1-16,0 0-4 0,0 0 0 0,-17 0 4 0,17 0-3 15,0 0-1-15,-16 0 2 0,16-17-2 0,0 17 0 0,-19 0 1 16,19 0 3-16,-17 0-5 0,17 0 1 0,0 0-2 0,-19 0 1 0,-1 0 1 16,20 0-2-16,-16 0 2 0,16 0-2 0,-42 0 0 15,9 0 1-15,33 0-1 0,-39 0 0 0,39 17 1 0,-36 2-2 16,0-1 0-16,17 1 1 0,-3-19 0 0,-12 17 1 16,15 2 0-16,19 2-1 0,-16-21-1 0,-4 16 1 0,4 2-1 0,-4 1 0 15,1 0 0-15,2 19-1 0,-5-38-2 0,5 36 1 16,-2-18 2-16,3 0 1 0,-4 19 0 0,4-17 2 15,-4-3-6-15,1-17 4 0,2 36-3 0,-5-16 3 0,22-2-3 16,-19-18 2-16,19 36-4 0,-17 3 4 0,0-39 0 0,17 37 2 16,-19-21-2-16,3 21 0 0,16-18 1 0,-20 18-2 15,1 0 1-15,19-17-1 0,0-4 1 0,-17 21 0 0,17 0 1 16,0-18 0-16,0 1 0 0,0 14-2 0,0 6 0 16,0-24 1-16,0 21 0 0,17-18 0 0,-17-1 0 0,0 18 0 0,19-16 1 15,1 16-2-15,-4 2 1 0,-16-2 1 0,19 0-1 16,-2-16 1-16,0 16 0 0,2 2 2 0,3-19-3 15,-5-2 2-15,-17 3-1 0,19 16 1 0,1 0 0 0,16-18 2 16,16 58 1-16,-52-76-4 0,22 36 0 0,14-18 2 0,-36 0-1 16,36 0-1-16,0 21 0 0,-17-22-1 0,-19-17 0 0,34 20 2 15,-12 16-1-15,17-36-1 0,-23 18 0 0,4-18 0 0,-4 19 2 0,23-19-1 16,-25 20 2-16,27-20-3 0,-21 17 1 0,-4-17 0 0,23 0 1 16,-22 0-1-16,18 0 1 0,-35 0 0 0,39 0 0 0,-3-17 1 15,-16 17-2-15,16-20 1 0,-17 1-1 0,14-18 4 16,9 20-4-16,-26-20 0 0,4 18 1 0,-1 19-1 15,17-56 0-15,-36 56-1 0,36-35 1 0,-20 16 0 16,7-1-1-16,-23 20 1 0,91-110 3 16,-74 110-3-16,-17-20-2 0,19 20 1 0,-3-16 0 0,-16-4-1 15,17 3 4-15,5 17-3 0,-22-37 0 0,20 17 1 0,-20 20 1 0,36-16 1 16,-36-4-2-16,19-17-1 0,-19 37 0 0,0-37 1 0,17-35 3 16,2 72-5-16,-19-40 3 0,19 23-2 0,-19-20 2 0,0-19-1 15,0 20-1-15,0-1 1 0,0 20-1 16,0-3 2-16,0 20-1 0,0-56 0 0,0 39-1 0,0-3 0 0,0-16 1 0,0-1 1 15,0 37-2-15,-19-37 1 0,19 18-2 0,0-18 3 16,0 21-1-16,-19 16 0 0,19-37-3 0,0 18 5 0,-17-1 6 16,-2 20-5-16,19-18-4 0,-17 0 0 0,-2 0 1 0,-1-2-2 15,-2 20 0-15,-11-36 2 0,33 36 0 0,-55-17-1 16,19-3 0-16,-23 1 1 0,43 1 1 0,-95 18 0 16,36-18-1-16,4 18 0 0,-7 0-2 0,9 0 1 15,50 0 0-15,-78 0 2 0,63 0-2 0,15 0 1 16,-17 0-4-16,0 18 3 0,17 0-1 0,-3-18 0 0,22 0-1 15,-17 19-1-15,0 1-5 0,17-3-6 0,-19 3-6 16,19-4 9-16,-16 4-22 0,16-2 14 0,0 18-56 0,0-36 46 16,0 56-81-16,0-36 68 0,16-4 4 0,-16 21-10 15,19-18 29-15,-19-1-18 0</inkml:trace>
  <inkml:trace contextRef="#ctx0" brushRef="#br0" timeOffset="105419.86">13302 14406 72 0,'0'0'42'0,"0"0"-9"0,0 16-1 0,0-16-17 0,0 0 9 16,0 0-10-16,-20 0 8 0,20 20 7 0,0-20-20 0,0 0 0 15,0 18 18-15,0 0-7 0,0-18-5 0,0 0-8 16,20 18 6-16,-20-18-1 0,19 19-3 16,-19-19-2-16,17 0-3 0,-17 0 3 0,19 20-2 15,-2-20 0-15,2 0-3 0,-19 0-1 0,16 0 1 0,23 0 2 16,-19 0-3-16,-20 0-1 0,36-20 1 0,-17 20-1 15,17-19 9-15,-20 19-7 0,23-18 4 0,-19 0 1 16,16 0-4-16,-36 18 0 0,36-36 1 0,-17 16-4 0,0 20-1 16,-5-18 1-16,28-20 3 0,-42 20 0 0,36 2 3 0,2-24-5 15,-2 4 1-15,-3-1 1 0,-10 0 3 0,13 21-3 0,2-24 2 16,-38 4-3-16,36 18-3 0,-3-38 4 0,-33 40-1 0,42-41 4 16,13 1-3-16,-38 38-3 0,2-18-1 0,17-20 6 0,-19 18-3 15,5 20-1-15,33-38 2 0,-38 21-3 0,2 16 2 0,17-37 1 0,-19 19-2 16,22-17 2-16,-39 35-3 0,38-1 0 0,-2-34-1 0,0-20 5 15,-2 18-1-15,-15 20-4 0,3-20 3 0,14 38-7 16,-36 0 2-16,19-1-2 0,1-36 0 0,-4 18 7 0,-16 18-1 16,36-35 3-16,-19-2 2 0,5 36-6 0,-22-16 0 15,19 36 1-15,-19-37-1 0,17 37 1 0,-17-54 0 0,19 15 1 0,1 4-1 16,-20 17-2-16,0-20 1 0,16 20 0 0,-16 0 1 16,20-38-1-16,-20 20 2 0,16-38-1 15,-16 54 0-15,17-16 0 0,-17 18 0 0,0-20-2 0,19 2 2 0,-19-19-1 16,0 36-1-16,0-37 4 0,22 21-2 0,-22-77 2 15,0 75-4-15,0-19 1 16,0 20-1-16,0-19 2 0,0 19 0 0,0-20 2 16,0 19-4-16,0 18 0 0,0-18 1 0,0 0 1 0,-22 1 1 15,22-2-1-15,0 2 0 0,0 17 0 0,-19-18-2 0,19 1-3 16,-17-20 2-16,17 19 3 0,-16-18-1 0,16 19 0 16,-20-2 1-16,4 2-1 0,16-2 0 0,0 20 1 0,-20-20 0 15,1-16-1-15,19 36 1 0,-17-1-1 0,17-36 1 0,-19 17-1 16,19 2-1-16,-22 19 1 0,22-40 0 0,0 39 1 15,0-1 1-15,0-17-1 0,-17-3-2 0,17 3 1 0,0 1 0 16,0 15 1-16,-16-16 0 0,16-1-1 0,0 0-1 0,0 19 0 16,-20-20 2-16,20 38-1 0,-16-36 0 0,16-1 1 0,0 0-1 15,-20 37 1-15,20-38 1 0,-19 2 0 0,19 18-3 16,-17-19 1-16,-2 18 1 0,-3-17 0 0,3 16 1 0,19 2 1 0,-14-38 1 16,-6 39-5-16,20-2 0 0,-19-36 1 0,2 19 2 15,17-3-1-15,0 22-1 0,0-20 0 0,0 18 0 0,0-18 0 16,0 1 2-16,0 36-2 0,0-37 1 0,0 0-3 0,0 18 2 15,0 1 0-15,17-18 2 0,-17 16-1 0,0 20 0 0,0-54 0 0,0 35-2 16,0 0 1-16,19-18 2 0,-19 0-2 0,0 1 0 16,0-1 0-16,0 0 0 0,20-19 1 15,-20 20-1-15,0 36 0 0,0-38-1 0,0 20 3 0,0-19-2 16,14 37-1-16,-14-37 1 0,0 19 0 0,19 0 0 0,-19-20 2 16,22 38-2-16,-22-36-2 0,19 18 1 0,-2 18 2 0,-17-19-1 15,0 0 1-15,19 1-1 0,1 0 0 0,-4 0-1 0,-16-19 0 16,20 37 3-16,-4-19-1 0,1 2-1 0,5-3 0 0,-22 1-2 15,0 19 2-15,36-18 1 0,-36 0-2 0,19 18 2 0,-19-18-2 16,20 18 2-16,-4-20-3 0,4 20 4 0,-20 0-2 0,16-17 1 16,-16 17-2-16,17 0 1 0,-17 0 1 0,0 0-1 0,19 0-1 15,-19 0 2-15,0 0-1 0,22 0-1 0,-22 0 2 0,0 0-1 16,17 0 0-16,-17 0-2 0,0 0 2 0,19 0 1 16,-19 0-2-16,0 0 0 0,0 0-1 0,20 0 1 15,-20 0-7-15,0 17-8 0,0-17 5 0,16 0-1 16,-16 0-22-16,0 0 13 0,0 20-28 0,0-20 21 0,0 0-39 15,0 0 24-15,0 0-66 0,0 0 56 0,0 0-18 0</inkml:trace>
  <inkml:trace contextRef="#ctx0" brushRef="#br0" timeOffset="105770.52">14812 8337 59 0,'0'0'12'0,"0"0"6"0,0 0 11 0,0 0-19 16,0 0 2-16,0-17 23 0,0 17-24 0,0 0 20 16,17 0-14-16,5 0 1 0,-3 0 0 0,-2 0 12 15,2 0-11-15,1 0 9 0,-4 0-18 16,20 0 16-16,-36 0-21 0,36-20 11 16,-36 20-11-16,39 0-3 0,-39 0 5 0,19 0 3 15,1 0-4-15,-4 0-1 0,20 0 6 16,-36 0-3-16,0 20-4 0,20-3 5 15,-20-17-5-15,16 37 2 0,-16-19 1 0,0 2-3 16,0 15 1-16,0 4 1 0,0-22-2 0,0 57 1 0,0-38-4 16,-16 56 5-16,-4-54-4 0,20-2-2 15,-16 39 2-15,-4-20-2 0,4 1 1 0,16-39 0 0,-20 20 0 16,1 1-1-16,19-2-1 0,-17 2-5 0,17-21-4 16,-22 2-41-16,22-1 33 15,0-18-25-15,-19 0-14 0,19 0 20 0,0 19-52 0,0-19-33 16,0 0 99-16</inkml:trace>
  <inkml:trace contextRef="#ctx0" brushRef="#br0" timeOffset="121903.83">16381 3836 124 0,'0'0'106'0,"-19"-16"-53"15,19 16-8-15,0-21-8 0,0 21-21 0,-17-17 0 16,-2-2 26-16,19 2-21 0,0 17-10 0,-17-20-1 0,17 20 0 16,-19-19 14-16,-1 2-8 0,-2-3-1 0,6 20-3 15,-1-17-2-15,-19 17 0 0,36 0-6 16,-36 0 4-16,17 0-2 0,-1 0-3 0,4 17 0 0,-6 3-1 0,5-3 1 16,-19 22-2-16,36-22 0 0,-19 2 0 0,2 19 2 0,-22 15-3 15,39-34-1-15,-16 1 2 0,-6 16 0 0,2 18 0 16,20-17-1-16,0 2-2 0,0-22 3 0,0 40 0 15,42-21-3-15,-6 1 0 0,0-20 3 0,19 19-1 0,-38-16 0 16,21 0 0-16,54-4-1 0,-73 4 1 0,36-3 0 0,1 3 1 16,-20-3-1-16,-17 3 1 0,34 16 0 15,-31-16 2-15,-22-4-1 0,19 21-1 0,-19-17 0 0,0 16 0 16,0 1 1-16,0-37 0 0,-19 37-2 0,19-19 1 16,-22 0-1-16,-12 19-1 0,34-18-2 0,-55 19-9 0,55-38 1 15,-36 17-26-15,17-17 6 0,-1 0-7 0,-2 0-7 0,6 0-5 0,-1-36-70 16,-19-2-11-16,36 21 81 0,-19-39-48 0</inkml:trace>
  <inkml:trace contextRef="#ctx0" brushRef="#br0" timeOffset="122123.22">16973 3265 117 0,'0'0'92'0,"0"0"-48"0,0 0-4 0,0 19-20 15,0-2 14-15,0 22-3 0,0-22-16 0,0 40 14 0,17 16-5 16,-17-37-13-16,0 57 7 0,19-2-6 0,1 22-5 16,-20-21-1-16,16-38-4 0,-16-18 0 0,20 75 0 0,-4-20-1 15,-16-33-1-15,20-22-3 0,-20 57-13 0,16 0-20 0,-16-57 9 16,0 18-43-16,0-15-14 0,0-39 42 0,0 36-28 16,0-36 18-16,0 18 31 0,0-18 4 0,0 0-6 0,-16-18-23 15</inkml:trace>
  <inkml:trace contextRef="#ctx0" brushRef="#br0" timeOffset="122520.37">16749 4002 81 0,'0'0'33'0,"0"-16"46"0,-16-4-3 16,-4 2-17-16,4-1-13 0,-4 19-14 16,1-17-7-16,19 17-14 0,0 0 8 0,0 0-10 0,19 0 6 0,1 0-9 15,16 0 3-15,-20 17-6 0,1-17 0 0,2 19-2 0,59-1 4 16,10 2-2-16,-30-4-4 0,-22 4-2 0,20-3-11 16,-40-17 3-16,1 19-2 0,24-19-3 0,-5 0-24 0,-16 0 13 15,-4 0-5-15,23 20-54 0,-25-20 37 0,27 0-36 0,-5-20 35 0,-36 1 36 16,39 2 3-16,-22-3 11 0,-17-16 2 0,19 18-1 15,-19-1 1-15,0 2 10 0,16-22-2 0,-16 39 1 0,0-17 1 0,0-19 19 0,0 36-10 16,0-57 56-16,-16 57-27 0,16-37-29 0,-19 37-1 16,2 0-1-16,-22 0 17 0,39 0-20 0,0 0 0 0,-36 0 12 0,36 20-15 15,-41-3 12-15,27 40-3 0,-5-41-13 0,-1 60 6 0,4-40-9 16,16-18 1-16,-20 18-2 0,20 57 8 0,0-36-7 16,0-21-4-16,20-20 0 0,-4 5-2 0,23 52 6 0,-25-73-6 15,5 20 2-15,23-4 2 0,-42-16-2 0,16 0 3 16,23-16-2-16,-22-4 0 0,35-36 3 0,-10 2-3 15,-26 18 0-15,40-114 0 0,-37 114-3 16,14-57 5-16,-33 76-4 0,0 17-1 0,19-36 0 0,-19 15 1 16,0 21-1-16,23-17 1 0,-7 17 0 0,-16 17 0 15,20 4 2-15,-20 15-2 0,0 0-2 0,19 58 1 16,-2-41 1-16,2 40-3 0,-2-37 2 0,-17 18-9 16,35-2-16-16,-35-15-21 0,23-4-19 0,-7 3-24 15,4-56 31-15,-20 37-10 0,36-17-74 0,-36-20 87 0,19 17-13 16</inkml:trace>
  <inkml:trace contextRef="#ctx0" brushRef="#br0" timeOffset="122704.48">17967 3025 172 0,'0'0'51'0,"0"0"69"0,0 0-96 15,0 20 18-15,-17-4-24 0,17 41 20 0,-19-1-24 0,19-19-8 16,-17 53 3-16,-2-34-4 0,19 74 3 0,-20 36-4 15,20-73-5-15,0-40-3 0,0 40-14 0,0-56 4 16,0 0-3-16,0 36-25 0,0-34 13 0,0-22-5 0,0 40-60 16,0-57 39-16,0 36-43 0,0-20 48 0,0-16 31 0,0 21-17 15</inkml:trace>
  <inkml:trace contextRef="#ctx0" brushRef="#br0" timeOffset="122839.4">17836 3966 50 0,'0'-18'69'0,"-16"-1"-25"0,16 2-23 0,0-22 51 16,-19 22-48-16,19-19 21 0,0 36-8 0,0-21-20 15,0 4 13-15,0 17-17 0,0-19-2 0,0 19-1 0,0-17 7 0,0 17-10 16,35 0 7-16,-12 0-2 0,-7 0-6 0,23 0-4 15,-3 0 1-15,-36 0-2 0,53 0 1 0,-37 0-2 0,6 17 0 16,17-17-1-16,-3 0-6 0,0 0-15 0,-3 19-19 0,9-19-18 16,-23 0 20-16,17 0-61 0,-17 0 47 0,17 0-67 15,-2 0 55-15</inkml:trace>
  <inkml:trace contextRef="#ctx0" brushRef="#br0" timeOffset="122987.5">18578 3690 89 0,'0'0'84'0,"0"17"32"16,-22-17-54-16,22 19-34 0,0-19-4 0,0 20-2 0,-19-3-1 0,19 2 9 15,-17 19-8-15,17 15-4 0,-17 40 0 16,17-57-12-16,0 1 0 0,0 2-1 0,-19 15 1 0,19 2-2 0,0-19-4 16,0 0 1-16,0-21-4 0,0 24-12 0,0-40 3 15,0 0-3-15,19 16-28 0,-19 4-15 0,17-20-22 0,0-20-31 16,-17 4 51-16,19 16 8 0,3-40-16 0,-22 4 23 0</inkml:trace>
  <inkml:trace contextRef="#ctx0" brushRef="#br0" timeOffset="123104.2">18686 3265 81 0,'0'0'27'0,"0"0"59"0,-17 0-41 16,17 0-16-16,0 19-18 0,0-19-2 0,-19 37 9 0,19-37-11 16,0 36 0-16,-17 0-5 0,17 2 0 0,0-2-7 15,0-36-5-15,-19 20-6 0,19 16-39 0,0 1-24 0,0-17 4 16,19-3 42-16,-19 2-18 0</inkml:trace>
  <inkml:trace contextRef="#ctx0" brushRef="#br0" timeOffset="123353.75">19167 3487 180 0,'-19'19'133'0,"19"-19"-107"0,0 0-2 0,0 0 20 15,-17 17-23-15,17 1 16 0,-19-18-7 0,-3 19-19 16,-11 1 10-16,33-3-6 0,-20-17-9 0,1 36 4 0,-17-16-1 16,36-3-6-16,-36 39 5 0,36-19-3 15,-19 20-1-15,19-21-3 0,0 0 0 0,0-16 0 0,19 34 2 0,0-18-4 16,-2 20 3-16,38 18-1 0,-21-38-1 15,-15-16 1-15,39-4-1 0,-3 5 1 0,-35-21-2 16,13 0 1-16,25 0 1 0,17-57-2 0,-42 21 0 16,25-1-4-16,-39-19-7 0,17 39 4 0,-36 17-1 0,20-36-2 15,-20 36-3-15,16-38-32 0,-16 19-16 0,20 2 26 0,-20-3-52 0,0-16-22 16,-20 36 10-16,20-36 68 0,0 36 9 0,-36 0-16 16</inkml:trace>
  <inkml:trace contextRef="#ctx0" brushRef="#br0" timeOffset="123920.48">15900 5055 41 0,'0'0'11'0,"0"0"-4"0,-20 0 9 0,20 0-6 16,0 0 14-16,0 17-13 0,0-17 13 0,0 0 3 0,0 0 1 16,-16 0-15-16,16 0 13 0,0 0-13 0,0 0 9 0,0 0-12 15,0 19-1-15,0-19 10 0,0 0-10 0,0 0-1 0,0 0 0 16,0 0 0-16,0 0 9 0,0 0-8 0,16 0 8 0,-16 0-2 16,20 0 1-16,-20 18-9 0,0-18 0 0,38 0 5 0,-18 0-6 0,-20 0 0 15,55 0 7-15,-38 20-8 0,41-20 5 0,-22 0-4 0,55 0 5 16,-36 0-4-16,56 16 6 0,19-16-3 0,-58 0-6 15,3 0-1-15,74 0 4 0,17 0 3 0,-74-16-4 0,-23 16-2 0,97-20 2 16,19 20-1-16,-88-18-2 0,105-1 3 0,-91 19-4 16,74-37 0-16,-80 37-2 0,-8 0 2 0,-8-16-2 0,77-4 3 0,-70 20-2 0,51-20 3 15,-75 20-3-15,58 0 0 0,-75 0 0 0,56-16 0 0,-72 16 0 16,52-19-1-16,-55 19 0 0,39 0 2 0,-23 0-2 0,-13-19 1 16,16 19 0-16,-35 0-5 15,-4-19-1-15,-16 19-13 0,20 0-12 0,-20-17-17 16,0-3-120-16,-20 20 101 0,4 0-75 15,16 0 87-15,-20 0-22 0</inkml:trace>
  <inkml:trace contextRef="#ctx0" brushRef="#br1" timeOffset="126296.33">23946 3782 61 0,'0'0'28'0,"0"0"-14"0,0 0 0 0,0 0 16 16,0 0 2-16,0 0-17 0,0 0 11 0,0 0-14 0,-20 0 8 0,20 0-11 15,0 0 0-15,0 0 0 0,0 0 7 0,0 0-8 0,0 0 7 0,0 0-7 16,0 0-1-16,0 0 6 0,0 0-7 0,0-19 7 0,0 19 0 16,0 0-7-16,0 0-2 0,0 0 1 0,0 0 3 0,0 0-4 15,0 0 3-15,0 0-1 0,0 0-1 0,0 19-4 16,0-2 5-16,0 4-4 0,0-5-1 0,0 4 0 0,20 36 1 16,-20-39-2-16,0 2 0 0,36 111 1 15,0 54-1-15,2-38-2 0,-38-110 0 0,17 57-8 16,-17-56 0-16,19 38-25 0,-19-21-21 0,0-17 21 15,20 1-5-15,-20-19-1 0,0-2-34 0,16 2 44 0,-16 1-12 0,0-20-14 16</inkml:trace>
  <inkml:trace contextRef="#ctx0" brushRef="#br1" timeOffset="126671.01">23832 3726 58 0,'0'0'16'0,"0"0"-6"15,0 0 9-15,0-19 2 0,0 19-9 0,0-17 39 16,0-3-24-16,0 3-3 0,0 17-13 0,0 0 0 0,0-20 8 16,0 3-10-16,17 17 8 0,2-19 1 0,75 2 23 15,-94-3-33-15,130 1 31 16,-94 19-27-16,36 39 11 15,-55-22-19-15,44 19 5 0,-25 21 0 0,0-1-1 16,-3-3 0-16,8 4-1 0,-41-1-1 0,20 34 0 16,-20-53-3-16,0 2-2 0,0 35 2 0,0-58-1 0,0 20-1 15,-20 38 0-15,-21-18 1 0,41 18-1 0,-33-18-2 16,13-36 0-16,4 33-1 0,-4-33-1 0,4 36-4 0,-23-39-7 16,39 2 6-16,-22-19-1 0,5 18-10 0,1 0-2 0,-4 0-1 15,4-18 10-15,16 20-17 0,-36-3-10 0,36-17 16 16,-20 0-64-16,1 0 27 0,2 0 31 0,17 0 2 15,-22 0-13-15,22 0 26 0,0 0-36 0</inkml:trace>
  <inkml:trace contextRef="#ctx0" brushRef="#br1" timeOffset="127090.92">24665 4113 53 0,'0'0'43'0,"0"0"5"0,0 0-22 0,0 0 29 16,0-18-5-16,0 18-26 0,0 0 20 0,0-17-10 16,0 17-9-16,0 0-12 0,0 0-2 0,0 0 2 0,0 0 11 0,0 0 0 15,17 0-2-15,2 17-4 0,-19 1-2 16,17-18-8-16,-1 39 6 0,4-23-6 0,18 58 7 0,1-38-9 15,-3 20-1-15,-36-36-2 0,17 34-1 0,2-34-1 16,-2 16-1-16,-17-16 0 0,0-4 1 0,38 21-4 0,-18 19-12 0,-20-36 2 16,19 16-27-16,-19-36 12 0,17 36-43 0,-17-36 28 0,19 18-67 15,-19-18 45-15,0 0-53 0,17 0 78 0,-17 0-20 0</inkml:trace>
  <inkml:trace contextRef="#ctx0" brushRef="#br1" timeOffset="127287.88">25163 3929 80 0,'0'0'0'0,"0"0"98"15,0 0-12-15,0 0-23 0,0 0-38 0,0 0 40 0,0 19-46 16,-19-1 16-16,19 18-4 0,-20 20-4 0,20-19-14 16,0 0-2-16,-22 19-2 0,6-2 0 0,-1 58 3 0,-19-58-7 0,0 75 6 15,17 1-1-15,-1-57-5 0,4-16-3 0,-6 15 0 0,5 3-3 16,-19 53-1-16,36-55 4 0,-19 40-1 0,2-3-1 0,-2-1-7 16,19-35-8-16,-20 2-10 0,20-39 10 0,0-20-4 0,0 19-2 15,0-16-2-15,-16 17-37 0,16-37 25 0,0 18-47 0,0-18 33 16,16 18-106-16,-16-18 90 0,0 0 18 0</inkml:trace>
  <inkml:trace contextRef="#ctx0" brushRef="#br1" timeOffset="127712.33">25365 3912 54 0,'0'0'21'0,"0"0"0"0,0 0 25 0,0 0 73 16,0-20-78-16,0 20-22 0,0 0 15 0,0 0-3 15,0 0-1-15,0 0-16 0,0 0 13 0,0 20-5 16,0-3-3-16,0-17-10 0,20 19-1 0,-20 19 7 0,0-38-7 15,0 36 4-15,0 0-7 0,0-16-1 0,0 34 4 0,0-34-6 16,0-4-1-16,0 58 1 0,0-54-1 0,16 52 1 0,-16-52-1 16,0 34 2-16,0-34-1 0,0 16-1 0,20-36 0 0,-20 20 2 0,0-4 0 15,16-16 3-15,-16 0-4 0,17 0 4 0,-17 0-2 16,22-16-1-16,-3-4 0 0,-2-16 3 0,2 16-2 0,1 3-2 16,32-40 3-16,-16 1 0 0,-14 20-3 0,34-18 1 0,-20 18 1 0,-20-21 2 15,20 57-2-15,-14-37 2 0,14 37-2 0,-36-19-2 16,36 19 1-16,-36 0 2 0,36 0 0 0,-36 0 0 15,20 19-4-15,-20-19 0 0,0 20 0 0,16 15-1 0,-16-35 1 0,0 39-5 16,17 13-8-16,-17-31 0 0,0-4-6 0,0 3-4 0,0 16-35 16,0-16 26-16,0 16-84 0,0 1 12 0,0 0-28 15,0-21 21-15,0 4 37 0</inkml:trace>
  <inkml:trace contextRef="#ctx0" brushRef="#br1" timeOffset="128043.19">26154 3929 145 0,'0'0'52'0,"0"0"26"16,0 0-25-16,0 0-7 0,0 0-4 0,0 0-23 0,-14 19 11 16,14-19-16-16,0 0 8 0,-19 18-13 0,19 18 11 15,-20-36-13-15,20 20-2 0,0-3 0 0,-16 22 4 0,16-39-6 0,0 35 5 16,0 4 1-16,-20-3-2 0,20 1-2 0,0-20-4 16,0 19 2-16,0-16-3 0,0-20 3 0,0 36-1 0,0-16-1 0,20-3 0 15,-20-17 2-15,16 20-2 0,-16-20 0 0,39 0 2 16,-39 0-1-16,14 0-1 0,5-20 2 0,-19 3 1 0,22-19-1 15,-2 16-1-15,-20 20 0 0,0-36 0 0,16 36 0 0,-16-37-1 0,20 37 1 16,-20-37-1-16,0 1 2 0,19 36-1 0,-19-39 2 0,0 21-2 0,17 1 2 16,-17-3-2-16,0 20-1 0,0 0 4 0,0 0-2 15,19 0 0-15,-19 37 5 0,0-19-4 0,0 21-1 16,17-3-2-16,-17 18 1 0,0-18-2 0,0 40 0 0,0-59-1 16,0 20 1-16,16 39-5 0,-16-23-14 0,22 3-19 0,-22-19 14 15,0-18-5-15,20 17-38 0,-20 2-16 0,16-21-10 0,4 2-4 16,-20-19 51-16,0 0 5 0,19 0-21 0,-2 0 44 15,-17 0 6-15,19-36 2 0,-19-2 6 0,0 20-2 0,17 0-18 0</inkml:trace>
  <inkml:trace contextRef="#ctx0" brushRef="#br1" timeOffset="128438.05">26602 4242 42 0,'0'0'0'0,"0"-17"46"0,0-4-12 0,0 5 4 0,0-4 11 15,17 4 5-15,-17 16-27 0,0-20-1 0,0 1 20 16,0 19-27-16,0 0 16 0,19 0-3 0,-19 0-17 0,0 0 10 16,0 19-4-16,0 1-11 0,0-4-1 0,0 20 7 0,0-15-9 15,0 32 5-15,0 3-6 0,0-19-1 0,0 0-5 16,0 19 3-16,0-36-2 0,0 33 2 0,0-33-2 0,17-3-1 0,-17 2 1 15,0 18-1-15,0-18 2 0,0-1-1 0,19-18 1 0,-2 0-2 16,-17 0 0-16,22-18 0 0,-22-1 1 0,16-18-2 0,-16 18 2 16,20 2-1-16,-1-56 2 0,17 33-1 0,-36-13-1 0,17-4 0 0,19-35 1 15,-20 18 2-15,-16 38-2 0,22-18 0 0,-2 34-1 0,-1-16 0 16,-2 16 0-16,-17 4 1 0,0 16-2 0,19 0 3 0,-19 0-1 0,17-20 0 16,2 20 0-16,-19 0 0 0,19 20 3 0,-19-20-2 15,0 0 0-15,14 36 0 0,-14-19-1 0,0 2 0 0,20 1 0 0,-20 70 2 16,0-54-1-16,22 22-1 0,-22-2-2 0,0-3 2 15,0-16 1-15,0-17-1 0,0-20 0 0,0 16 0 16,0-16-1-16,0 0 2 0,0 0 3 0,19-16-4 0,-19 16-1 16,0-37 0-16,0 17 1 0,17-17 2 0,-17 21-2 0,19-24 1 15,-19 4 0-15,19-2-1 0,-2 2 0 0,2 36 0 16,-19-16-1-16,17 16 2 0,0 0 0 0,-17 0 1 0,22 0 2 16,-3 36-1-16,-19-36-1 0,17 54-2 0,2 2 0 15,0 0 0-15,-19 18-2 0,0-38-1 0,0 57-4 16,0-57-2-16,0-16-2 0,0 52-24 0,0-54 11 0,0 19-36 15,0-18 24-15,0 0-43 0,0-19 37 0,0 19-51 0,0-19-12 16,0 0 54-16,17 0 8 0,-17 0 12 0,0-19 11 0,0 0-17 0</inkml:trace>
  <inkml:trace contextRef="#ctx0" brushRef="#br1" timeOffset="128623.19">27670 4152 59 0,'0'0'31'0,"0"0"37"16,0 0-35-16,0 0 25 0,0 0-33 0,0-20 18 0,0 20-25 15,0 0 12-15,0-19-15 0,0 19 17 0,19 0-17 0,-19 19 10 0,0 1-5 16,0-4-12-16,17 20 8 0,-17-15-10 0,0 32 5 16,0-33-8-16,19 73 3 0,-19-20-2 0,0-37-3 0,0 21 1 15,0-21-4-15,0 38-11 0,0-56 0 0,0 56-62 16,0-36-15-16,0-21 31 0,0 2-124 0,0-19 146 0,0 0-20 16</inkml:trace>
  <inkml:trace contextRef="#ctx0" brushRef="#br1" timeOffset="128772.66">27670 3633 175 0,'0'0'68'0,"0"0"17"0,0 0-38 0,0 0-9 16,0 0-22-16,-17 0 6 0,17 0-6 0,0 20-3 15,0-3-7-15,0 3-2 0,0-3-2 0,0 2 0 0,0 1-2 16,0 16-5-16,0-19-2 0,17 20-17 0,-17-17 10 0,0 16-22 16,19 1-9-16,17 0-15 0,-36-17 22 0,17-4-5 0,22 21-47 15,-1 2 21-15,-21-4 6 0</inkml:trace>
  <inkml:trace contextRef="#ctx0" brushRef="#br1" timeOffset="128971.95">28187 4242 27 0,'0'0'15'0,"0"0"-12"0,0 0 1 0,20-17 1 0,-20 17 16 0,16-21 21 16,-16 21-16-16,0 0 2 0,0-16 29 0,20 16-30 0,-20-20 23 15,0 20-28-15,0 0 19 0,0-16-8 0,0 16-20 0,0 0 8 16,-20 0-4-16,20 0-9 0,-16 0 7 0,-4 0-8 0,1 0 6 16,2 0-7-16,-24 0 14 0,24 36-8 0,1-20-2 15,-4 22-2-15,4-18-6 0,-4 36 3 0,20-3 1 16,0 4-2-16,0-41-2 0,20 40 0 0,-20 1 1 15,36-21-1-15,-36 1-1 0,16-18 0 0,23 17 0 0,-3 2-1 16,-17-2-2-16,17-36 1 0,0 19-9 0,-19 0-9 16,2-19 5-16,3 0-1 0,-22 0-4 0,36 0-31 0,-16 0 18 0,16 0-51 15,-20 0 30-15,4-19-74 0,18 19 26 0,-21-19 47 16</inkml:trace>
  <inkml:trace contextRef="#ctx0" brushRef="#br1" timeOffset="136005.22">23428 5258 89 0,'0'0'55'0,"0"0"-28"15,-19 0 27-15,19 0-28 0,0 0-2 0,0 0 31 0,-17 0-42 16,17 0 8-16,0 0-2 0,0 0-10 0,0 0 9 16,0 0 0-16,0 0-9 0,36 0 12 0,0 0-15 15,75 0 17-15,-72 0-20 0,71 0 8 0,15 0-2 16,8 17 0-16,13 3-1 0,-74-20-6 0,172 16 8 16,-62 4-3-16,-90-20-5 0,110 19 4 0,-108-1-2 15,147 0 3-15,-20 20-3 0,-94-38-2 0,114 53-1 16,0 4-2-16,91-1 1 0,-224-39 1 0,5 3-1 0,144-20 4 15,-182 0-3-15,14 0-1 0,60-37 1 0,0 18 3 16,34-54 1-16,-53 52-2 0,-19-15 0 16,-20 19-1-16,58-21-1 0,-77 20-3 0,22 0 6 15,-58 18 0-15,36 0-3 0,-50 0-2 16,-22 0-1-16,17 0-3 0,22 0-16 0,-39 0-21 0,0 0 14 0,16 0-96 16,-16 18-4-16,0-18-63 0,-16 0 130 15</inkml:trace>
  <inkml:trace contextRef="#ctx0" brushRef="#br1" timeOffset="136521.85">24535 6253 80 0,'0'0'23'0,"0"0"3"0,0 0-1 0,-19 0 27 0,2 0-6 0,-22 0 5 15,23 0-24-15,-26 0-4 0,42 19-14 0,-19-19-2 16,-14 55 14-16,-3 0-12 16,16-35-7-16,20 16 1 0,0-20 2 0,-16 78 7 0,16-58-9 15,0 21 2-15,16-21-2 0,20 20 2 0,3-1-1 0,-6-36 0 16,45 34 17-16,-23-53-8 16,-55 0-11-16,55 0 8 0,-19-35-4 15,3 17 2-15,-22-20-2 0,19-17-2 16,-20 0-1-16,-16 37 0 0,0 18-1 0,0-37 2 15,0 1 7-15,0 16-7 0,0 1 10 0,0 19-8 16,0 0-1-16,0-17 9 0,-16 17-9 0,16 0 9 16,0 17-11-16,-17 2 5 0,17 1 1 0,0-4-6 15,0 20 1-15,0 3 0 0,17-3-1 0,-17 2-1 16,16-38-3-16,26 55 2 0,-42-36-2 0,36 17-11 16,0-19-17-16,0 4-27 0,-17-4 26 0,20-17-91 15,16 0-2-15,-19 0-21 0,0 0 24 16</inkml:trace>
  <inkml:trace contextRef="#ctx0" brushRef="#br1" timeOffset="136705.73">25512 6087 73 0,'-17'-17'338'0,"17"17"-315"16,0 0-18-16,0 17 6 0,0 2-6 15,0-1-3-15,0 0-2 0,0 2-13 16,0-3 2-16,0 2-60 0,0 36-132 16,0-36 112-16</inkml:trace>
  <inkml:trace contextRef="#ctx0" brushRef="#br1" timeOffset="136840.06">25567 6548 103 0,'0'0'0'0,"0"20"164"16,0-20-129-16,0 0 55 0,0 0-45 0,0 16-13 15,0-16-15-15,0 20-7 0,0-4-4 0,0-16-5 16,20 21 1-16,-20-21 0 0,0 36-23 16,0-36 8-16,16 18-92 0,1-18-46 15,-17 0 89-15,19 0 10 0,-19 19-51 0</inkml:trace>
  <inkml:trace contextRef="#ctx0" brushRef="#br1" timeOffset="137205.2">26154 6382 108 0,'0'0'0'0,"0"0"101"16,-14 0-12-16,-5 0-70 0,19 0-2 0,-20 0 10 0,4 20-7 16,-4-4-1-16,20-16-12 0,-16 36 1 0,16-36-2 0,-20 75 11 15,1-36-7-15,19-3-3 0,0 19-2 0,0 0-2 16,0-36-4-16,0-2 2 0,0 21 1 15,0-38 0-15,19 19-1 0,1 17 4 0,-4-36-3 0,-16 0-1 16,20 0 2-16,-20 0-2 0,16 0 4 0,4-18-3 16,-1-19 0-16,-19 18-2 0,14-17 6 0,5-20-5 15,3 38-2-15,-2-37 4 0,-20 19 3 0,16-3 0 16,-16 39-4-16,0 0 6 0,20-17-3 0,-20 17 9 0,0 0-5 16,0 56 26-16,0-56-25 0,19 36-1 0,-19 19 5 15,0 0-6-15,0-19-3 0,0 95 6 0,-19-22-3 0,19-52-5 16,-36 126 6-16,36-128-8 0,-61 94 2 0,47-94-4 15,-25 17-16-15,39-33-10 0,-16-21-15 16,-4-18-16-16,4 0-61 0,16 0 71 0,0-37-65 16,0 1-5-16,0 17 75 0,0-37-6 0,0 20 20 15</inkml:trace>
  <inkml:trace contextRef="#ctx0" brushRef="#br1" timeOffset="137429.69">26785 5847 61 0,'0'-17'50'0,"0"17"5"0,0 0-4 0,-17 0-27 0,17 0 17 15,0 0-9-15,0 0-18 0,-19 0 23 0,19 0-26 0,0 36 18 16,0-19-20-16,0-17 0 0,-20 38 7 0,20-1-1 16,0 18-2-16,-16 2-1 0,16-21-8 0,0 56 6 15,0-2-3-15,0 24-3 0,0-78-3 0,0 55 4 16,0 0 0-16,0-34-5 0,16 73-13 0,-16-94 1 15,20 94-60-15,-20-56-13 0,19-20-42 0,-19 1 7 16,17-36 34-16</inkml:trace>
  <inkml:trace contextRef="#ctx0" brushRef="#br1" timeOffset="137740.2">27100 6529 223 0,'0'0'109'0,"0"19"-79"0,0-19 39 0,-19 20-29 16,-3 16 4-16,22-36-35 0,-20 37 6 0,20-1-6 16,0-36-6-16,-14 37 4 0,14-1-3 0,0 2-2 15,-19-38-1-15,19 37 1 0,0 19 2 0,0-20-3 16,0-18 1-16,0-18-1 0,0 0-1 0,19 19 2 0,-19-19 0 0,14 0-1 16,-14 0-1-16,20-19 0 0,2 1 5 0,-3-18-3 0,-2-2 1 15,21 2-2-15,-38-21 3 0,36 2 1 0,-36 37-5 16,0-18 1-16,17-1 2 0,-17 17-1 0,17-16-2 0,-17 17 1 15,0 2 1-15,0-20 1 0,0 16-3 0,0 5-2 16,0 16 1-16,0 0-1 0,0 0 0 0,-17 0-5 0,17 0-7 0,0 0-8 16,0 0 8-16,-17 16-19 0,17 23-35 15,0-20 39-15,0-2-5 0,0 2-48 0,0 1-23 0,0-4 48 16,0 4-24-16,17-4 58 0,-17 5-13 0</inkml:trace>
  <inkml:trace contextRef="#ctx0" brushRef="#br1" timeOffset="138021.51">27449 5996 188 0,'0'0'126'0,"0"0"-55"0,0 0-20 0,0 17-27 15,0 2 17-15,0 19-10 0,-17-2-8 0,17 37-7 16,0-36-10-16,0 93 8 0,0-94-11 0,0 0 1 0,0 0-1 16,0 58 4-16,0-38-3 0,17 17-3 0,-17-36 0 15,19 18 0-15,0 1 0 0,-2-38-1 0,2-1 3 16,-2 4-2-16,-17-21-1 0,19-21 1 0,20-14-1 15,-22 17 1-15,2-39 1 0,0 40 1 0,-2-21-3 16,19-16 0-16,-17 33 0 0,-2-15 3 0,22 0-2 0,-20 17 0 0,-19 2 1 16,36-2 0-16,-36 19 1 0,19 0-1 0,-19 0 1 0,0 0-2 15,0 19 3-15,0-2 2 0,0 22-7 0,-19-3-9 16,-17 1-14-16,36-19 5 0,-41 37-63 16,24-36 49-16,0 17-41 0,-2 2-16 0,2-20 35 0,17-18-8 15,-19 35-49-15,2 3 55 0,17-38 22 0</inkml:trace>
  <inkml:trace contextRef="#ctx0" brushRef="#br1" timeOffset="138307.54">28002 6695 84 0,'0'0'41'0,"0"0"49"0,0 0-51 0,0 0 25 0,0 0-14 0,0 0-9 16,0 0-7-16,0 0-21 0,0 0-3 0,0 0 7 0,0 0-3 16,0 0-8-16,0 0 1 0,-17 0 4 0,17 0-3 0,-19 0-3 15,19 0-6-15,-22 19 5 0,22 0-3 0,-19-19 1 16,19 17-1-16,0-17 3 0,-14 19-2 0,14-19 2 0,0 19-2 15,0-19 2-15,0 0-4 0,0 0 3 0,0 0 0 16,0 0 4-16,0-19-2 0,0 19-2 0,14-19-1 0,5-17 4 16,-19-1 1-16,22 19 2 0,-3-21-1 0,-19 39-1 15,0-16-6-15,17-4 0 0,-17 20 2 0,19-16 0 0,-19 16 0 16,0 0 0-16,0 0-1 0,0 0 4 0,0 0-3 0,0 0 1 0,20 0 0 0,-20 0 1 16,0 36-2-16,16-20 3 0,-16 5-4 0,20-3 0 0,-20 18 0 0,16 38 0 15,-16-55 0-15,17 53-2 0,5-51 0 0,-3 15-3 0,-19 37-7 16,17-16-13-16,2-21-16 0,-19-18 11 0,20 0-5 15,-20 2-6-15,0-20-2 0,16 17-3 0,-16 2-58 0,20-19 44 0,-4 0-158 16,-16 0 203-16,17-19-12 0</inkml:trace>
  <inkml:trace contextRef="#ctx0" brushRef="#br1" timeOffset="138505.65">28353 5921 148 0,'0'0'58'0,"0"0"-12"0,-19 0 4 0,19 0-6 16,0 0 2-16,0 0-24 0,0 19 52 15,0-1-61-15,19 0 12 0,-19 19-15 0,20-1 8 16,-20 2-11-16,0 37 5 0,16 16-7 0,-16-17-2 0,0 53 10 0,20 3-6 16,-4 74-3-16,-16-149-4 0,0 75 4 15,20-20-7-15,-20-54-6 0,0 35-16 0,16-54 9 16,-16 36-26-16,0-53 15 0,0 16-33 0,0-17 23 0,0 0-3 16,22-1-59-16,-22 0 39 0,0-18-46 0,0 19 53 0,0-19 21 15</inkml:trace>
  <inkml:trace contextRef="#ctx0" brushRef="#br1" timeOffset="140938.45">23594 7489 59 0,'0'0'30'0,"0"0"-8"0,0 0 16 0,0 0-18 0,0 0 18 16,0 0-20-16,0 0 13 0,0 0-17 0,0 0-2 0,0 0 9 15,0 0-12-15,0 0 2 0,0 0-1 0,0 0 10 0,0 17-4 0,0 3-10 16,0 15 5-16,0 4 1 0,0-3-4 0,20 19-3 15,-20 20 3-15,0-20-3 0,0 38 1 0,0-2-2 16,0-16 1-16,16-39 0 0,-16 1-3 0,0 36 9 0,0-35 2 16,0-20-4-16,0 20-3 0,20-38-3 0,-20 17 0 15,0 2 3-15,0-19-6 0,16 0 10 0,-16 18-5 0,17-18 1 16,5 0-3-16,-3-18 6 0,-2-1-4 0,-17 2-1 0,55-21 5 16,-35 20-10-16,13 0 2 0,-33-2 1 0,19 20 2 15,3-18-1-15,-5-19-1 0,22 37 0 0,-23-18 2 0,4-1-4 16,-20 19 2-16,16 0-4 0,4-18 0 0,-4 18 2 0,6 0-6 15,-5 0-1-15,2 18-16 0,-19 1 7 0,20-19-26 16,-20 18 16-16,16 1-46 0,4-1-46 0,-20-18 49 0,16 18-41 16,-16 2 36-16</inkml:trace>
  <inkml:trace contextRef="#ctx0" brushRef="#br1" timeOffset="141238.45">24330 7932 143 0,'0'0'0'0,"0"0"99"0,0 0-63 0,0 0 23 15,-16 0-11-15,16 0-12 0,-20 18-21 0,20-18 11 16,0 0-15-16,-16 18 5 0,16 1-10 0,-20 18 2 0,20-19-3 0,-19 20-2 16,19-2 6-16,0 19-1 0,0-36-5 0,-22 37 1 0,22-2 0 15,0-34-4-15,22 34 5 0,-22-16-3 0,19-20-1 16,1 18-4-16,-4 1 6 0,-16-37 1 0,20 19-2 0,-4-19 1 16,-16 0-1-16,39 0 4 0,-39 0-4 0,14-36 1 0,27 16 2 15,-41 1-3-15,36-16 0 0,-16 15-1 0,-1-52 4 16,-2 52-6-16,-17 2-1 0,19 0 0 0,-19-38 0 0,17 19 6 0,-17 0-2 15,0 1 3-15,0 18-5 0,0-2 0 16,0 20 1-16,-17-18-2 0,17 18-2 0,-19 0-3 0,2 0-6 16,17 0 2-16,-19 0-12 0,19 18 8 0,-20 2-20 0,20-20 15 15,-16 36-25-15,16-18-7 0,0 1 21 0,0-1-5 16,16-18-6-16,-16 37-58 0,20-19 51 0,-1-18 9 0,-19 38-42 0</inkml:trace>
  <inkml:trace contextRef="#ctx0" brushRef="#br1" timeOffset="141407.26">24792 8171 92 0,'0'0'0'0,"0"0"80"16,-16 0-40-16,16 0 22 0,0 0-33 0,-22 0 18 0,22 0-3 15,-20 19-5-15,20 17-6 0,0-36-19 0,-16 20-2 0,16 34 9 16,0-34-13-16,0 52 1 0,-17 22-2 0,17-21-1 0,0 20-2 16,0-57-4-16,0 55 1 0,17 39-3 15,-17-57-15-15,16-36 3 0,-16 37-33 0,20-19-27 16,-20-18 25-16,22 19-88 0,-22-38 68 0,0 20-19 0,16-38 37 15</inkml:trace>
  <inkml:trace contextRef="#ctx0" brushRef="#br1" timeOffset="141590.28">24754 8098 113 0,'0'0'0'0,"0"-18"90"0,0 18-10 0,0-20-7 0,22 2-14 0,-6 18-15 15,4 0-3-15,-20 0-8 0,19 0-8 0,-2 38-3 16,-17-20-1-16,19 18-4 0,-19 1-11 0,17 0-3 15,-17 1 1-15,0-20-3 0,0 0 1 0,0 37-1 0,0-18-5 16,-17 1-5-16,-2-3-16 0,19-35 7 0,-17 39-34 16,-2-39-28-16,-1 17-27 0,4-17-31 0,16 0 18 15,-22-17 82-15,22-3-6 0</inkml:trace>
  <inkml:trace contextRef="#ctx0" brushRef="#br1" timeOffset="141790.48">25531 7987 137 0,'0'0'127'0,"-19"18"-36"16,19-18-69-16,0 0-4 0,-17 0 0 0,17 0 9 0,0 19-17 16,-19-19 5-16,19 18-7 0,0-18-5 0,-22 0 0 0,22 18-3 15,0-18 1-15,0 20-8 0,-17-2-13 0,17 0-12 16,0-18 9-16,0 18-7 0,0 1-57 0,0-19 29 0,0 18-58 15,0 1 51-15,0-19 23 0</inkml:trace>
  <inkml:trace contextRef="#ctx0" brushRef="#br1" timeOffset="141921.97">25401 8356 155 0,'0'0'65'0,"0"0"28"0,0 0-61 16,0 18-4-16,-16-18 20 0,16 18-10 0,-20 2-24 0,20-20 3 15,-19 18-13-15,19-1 2 0,0 2-3 0,-17-19-7 16,17 20-14-16,0-3-19 0,0-17 11 0,17 19-48 15,-17-19 24-15,19 0-76 0,17 0 24 0,-16 0 36 0</inkml:trace>
  <inkml:trace contextRef="#ctx0" brushRef="#br1" timeOffset="142272.39">26065 8190 98 0,'0'0'135'0,"-16"0"-76"0,-4 0-11 0,1 0-27 16,-3 18 16-16,22-18-21 0,-17 38 13 0,1-38-16 0,16 54 8 15,-20-34-13-15,20-3-1 0,-16 38 5 0,16 19-2 0,0-54-7 16,0 53 1-16,16-19-2 0,4-15 1 0,-20-22-1 16,16 19-1-16,1-36-1 0,5 20 2 0,-3-20-3 0,1 0 0 15,-20 0 3-15,16 0 1 0,4-37-1 0,-4 18-3 0,4-37 1 16,-1 38 1-16,-19 0 0 0,14-37 1 0,-14 36-2 0,19-37-1 15,-19 39 1-15,22-39 2 0,-22 38 0 0,0-18 0 0,20 16 2 16,-20 2 0-16,0 0-1 0,0 0 3 0,0 18 3 0,0 18-6 16,0-18 2-16,0 0 0 0,0 56 5 0,0-39-4 0,0 58 5 15,-20 16-2-15,-2-35-6 0,3 54 1 0,5-54-1 0,-5 36 0 16,-37 56-9-16,56-112-2 0,-16 38-19 0,-23-38-32 16,39 1 32-16,-22-37-43 0,22 19 28 15,-17-19-122-15,17 0 42 0,-16 0 53 0,16 0 31 16</inkml:trace>
  <inkml:trace contextRef="#ctx0" brushRef="#br1" timeOffset="142560.17">26655 7636 100 0,'0'0'50'0,"0"0"78"0,0 0-73 0,0 0-31 16,0 19 18-16,-17-19-25 0,17 72 38 16,0-72-45-16,0 20-3 0,-19 109 20 0,19-73-22 15,0 17-2-15,0-36 2 0,-17 55 6 0,17-18-7 16,0 38-16-16,0-95 3 0,0 20-3 15,0 36-26-15,0-54 10 0,0 18-8 0,0-18-4 0,0 72-130 0,0-72 105 16,17 18-23-16,-17-18 43 0</inkml:trace>
  <inkml:trace contextRef="#ctx0" brushRef="#br1" timeOffset="142822.65">27006 8208 112 0,'0'-18'57'0,"0"18"43"0,0 0-41 0,-19 18 12 15,19 0-33-15,-17 2-5 0,17-2-19 16,-19 18 11-16,19 20-2 0,-17-20-6 0,-2 19-6 16,19-36-6-16,-20 37 4 0,20-39-8 0,0 3 1 0,0-2 1 15,-22 37-1-15,22-18 0 0,0-1 1 16,0-36-2-16,22 0 0 0,-22 0 1 0,20-17 0 0,-20-2-2 16,19-18 0-16,-2 0 2 0,-17 1 0 0,19 16-3 15,-2-33-1-15,-17 33 3 0,19-54-5 0,-19 56 1 16,19 0-1-16,-19-1 1 0,0-18-11 0,0 1-4 0,0-2-9 0,0 20-9 15,0 0-10-15,0 18-8 0,0-19-16 16,0 19 27-16,0 0-57 0,0 19 51 0,0-19 9 0,0 18-44 16</inkml:trace>
  <inkml:trace contextRef="#ctx0" brushRef="#br1" timeOffset="143322.1">27357 7618 61 0,'0'0'78'0,"0"0"-36"0,0 0 24 0,0 0-18 0,0 0-26 16,0 0 16-16,0 0-7 0,0 0-17 0,0 18-2 0,0-18-1 16,0 19 8-16,0 0-12 0,0-2 0 0,0 3 1 0,0-4-4 0,0-16-1 15,0 39 0-15,0-21-2 0,0 0 1 0,0 1 1 0,0 17-1 16,0-17 0-16,0 19 0 0,17 16 4 16,-17-54-1-16,0 19-1 0,0 18 5 0,0-1 0 0,0-36 0 15,0 38 9-15,0-20-9 0,0 0-6 0,0 1 2 0,0 36 0 16,0-17 0-16,0-38-3 0,17 36-1 0,-17 2 1 0,0-2 1 15,0-18-1-15,0 0-1 0,0 2 0 0,0-2 1 16,0-1 1-16,0 22-1 0,0-22-4 0,0 2 3 16,0-19 0-16,0 17 5 0,0 3-3 0,0-2-3 15,0 0 1-15,0-18 1 0,0 18 0 0,0 1 1 0,0 1-1 16,0-3 0-16,0-17-1 0,0 0 0 0,0 19-1 16,0-19 1-16,0 17-1 0,0-17 0 0,0 0-1 0,0 0 4 15,0 20-7-15,0-20 5 0,0 0 0 16,0 18-3-16,0-18-1 0,0 0-7 0,0 18 2 0,0-18-3 15,0 0-11-15,0 18-11 0,0-18-16 0,0 0-97 16,0 0 31-16,0 0 54 0,0 0-31 16,0-18 28-16</inkml:trace>
  <inkml:trace contextRef="#ctx0" brushRef="#br1" timeOffset="143562.75">27432 8300 65 0,'0'0'65'0,"0"0"1"0,0 0-17 0,-22 0-9 16,22-18 35-16,0 18-42 16,39-18 0-16,-20 18-21 0,17 0 0 15,-17 0 1-15,-19 0-6 0,36 0 7 0,-19 0-8 16,60 92 23 0,-60-74-25-16,-17 20 1 0,19-38-2 0,-19 35 4 15,0 4-5-15,-19-3 1 0,19-36-4 0,-17 55 1 0,-21-19-3 16,-1 3-21-16,22-39 9 0,-2 17-24 0,2 2 16 15,-2-19-4-15,2 0-3 0,-2 0-47 0,-17 0-14 16,36 0 45-16,-41-19-34 0,41 2 54 0,-17 17 10 0,17 0 6 0,-17-20-25 16</inkml:trace>
  <inkml:trace contextRef="#ctx0" brushRef="#br1" timeOffset="143875.09">27891 8486 69 0,'0'0'86'0,"0"0"-8"16,-19 0-49-16,19 0-2 0,0 0 40 0,0 0-51 0,-17 0 11 16,17 0-16-16,-19 0-2 0,19 0-1 0,-17 0 2 0,-2 17-5 15,19-17-2-15,-19 19 1 0,19-19-3 0,0 0 0 0,-22 17 3 16,22 3 6-16,0-2-5 0,-17-18-1 0,17 36 5 0,0-17 0 16,0 1-4-16,0-20-3 0,0 17 3 0,17-17 2 0,5 19 0 15,-3-19-5-15,-19 0 0 0,36 0 2 0,-36-19-1 16,19 2-1-16,-19 17-1 0,17 0 1 0,-17-39-1 0,19 21 0 0,1-18 3 15,-6-1 0-15,-14 37-1 0,19-36 2 0,-19 16-3 16,22 20 1-16,-22-19-1 0,0 19 1 0,0-17 1 0,0 17-1 16,0 0-2-16,0 0-1 0,0 0 2 0,0 17-1 0,0 22 2 15,0-39-4-15,0 36 1 0,0-19-1 0,19 21-4 0,-19-20-1 16,0 0-2-16,0 21-21 0,17-39 9 0,-17 36-6 0,0 1-39 16,19-1-28-16,-19-36 32 0,20 18-72 0,-4 1 83 0,-16 0-9 15</inkml:trace>
  <inkml:trace contextRef="#ctx0" brushRef="#br1" timeOffset="144043.19">28409 7821 132 0,'0'0'0'0,"0"0"161"0,0 0-108 0,0 0-31 0,-20 19 20 0,20-2-7 16,0 2-6-16,-16 73 4 0,16-18-11 16,0 37-1-16,-20 18-6 0,20-74-13 0,-19 74 3 15,19-73-4-15,0 74-1 0,-17-77-2 0,17 3-1 0,0 54-12 16,0-54-1-16,0 36-34 0,0-36 15 0,0-20-7 0,0 38-57 15,0 0-88-15,17-36 108 0,-17-21 34 16</inkml:trace>
  <inkml:trace contextRef="#ctx0" brushRef="#br1" timeOffset="153106.35">23650 9111 56 0,'0'0'16'0,"0"0"3"0,0 0 4 0,0 0 27 0,-20 0-4 0,20 0-9 16,0 20-4-16,0-20-17 0,-16 0 2 0,16 0 9 15,-20 17-3-15,20 2-3 0,-19-19-12 0,19 18 7 0,-17 1-2 16,17-19-7-16,0 0 1 0,0 19 1 0,0-1 6 0,-19 0-6 16,19 0-4-16,-22 19 6 0,22 0-6 0,0 1-1 15,0 16-4-15,0-34 0 0,0 16 1 0,0 1 1 0,0 0-2 16,0 0 1-16,0 36-2 0,22 20-2 0,-3-19-1 0,-19 18 3 15,0-56 0-15,17 38 2 0,-17-37 0 0,0 56-2 16,0-57 1-16,0 1 1 0,0-18-1 16,0-1 0-16,0 0 0 0,0-18 2 0,19 18 0 0,-19-18 2 0,0 0-2 15,0 0 3-15,20 0-2 0,-20-18-1 0,0 18 0 16,16-18 3-16,4-19-3 0,-20 37-2 0,16-55 0 0,1 37 0 0,-17-20 1 16,22 2 0-16,14-20 0 0,-17 38 0 0,1-38-2 0,-4 20 3 15,4 16-1-15,-4-34 3 0,-16 54 0 0,17-37 1 16,2 18-6-16,3 2 2 0,-22 17 0 0,17 0 0 0,-17 0 0 15,0 0-3-15,19 0-1 0,-19 0 2 0,20 17 4 0,-20 21 0 0,16 17 0 16,-16-38 0-16,0 57 0 0,20-18-2 0,-20-19 0 16,16 18 0-16,-16-17 0 0,0 17-2 0,0-18 1 0,0-19-4 0,0 38-11 15,20-1-11-15,-20-37 7 0,0 37-65 16,0-17-3-16,16-38 31 0,-16 36-74 0,0-36 76 0,0 17-28 0</inkml:trace>
  <inkml:trace contextRef="#ctx0" brushRef="#br1" timeOffset="153289.1">24314 9850 150 0,'0'0'142'0,"0"0"-74"0,0 0-43 0,0 0-3 0,0 36 40 15,-20-17-26-15,20 18-10 0,-16 17 2 16,-4-16-15-16,20 36 0 0,0-56-9 0,0 18-1 16,-19 20 0-16,19 0-1 0,0-20-5 0,0 2-1 15,0-20-2-15,0 56-33 0,0-38-10 0,0-36 19 16,0 38-45-16,0-21 28 0,0 2-72 0,0-19 52 0,0 17-36 15,0-17 48-15</inkml:trace>
  <inkml:trace contextRef="#ctx0" brushRef="#br1" timeOffset="153423.03">24217 9554 133 0,'0'0'49'0,"0"0"25"0,0 0-48 0,0 0 16 0,-17 0-10 0,17 0-8 15,0 0-9-15,0 19-7 0,0-2-6 0,0 3 0 16,0-20-5-16,0 36-38 0,0-17 15 0,0-19-8 15,0 18-58-15,0 1-12 0,0-1 66 0,0-18-31 0</inkml:trace>
  <inkml:trace contextRef="#ctx0" brushRef="#br1" timeOffset="153591.67">24402 9812 144 0,'0'0'118'0,"0"19"-99"0,0-19 18 0,0 37 6 16,0-37-24-16,-19 37 16 0,19 0-19 0,0-18-4 0,0 16 8 15,-14 40-8-15,14-38-8 0,0 55 1 0,0 18-2 16,0 38 0-16,0-39-3 0,0-15-5 16,14-19-3-16,-14 16-8 0,0 1-19 0,0-56 10 0,0 38-44 15,0-36 25-15,0 36-64 0,0-1-23 0,0-73 82 16</inkml:trace>
  <inkml:trace contextRef="#ctx0" brushRef="#br1" timeOffset="153779.7">24314 10144 79 0,'0'0'0'0,"0"-18"74"0,16 0-3 16,4-38-13-16,-20 20-10 0,52-19 2 0,-52 36-36 16,58-18 34-16,-58 18-38 0,39 19 14 15,-22 0-17-15,19 19 15 0,-36-2-18 16,38 57 8-16,-38-36-10 0,20-1 0 0,-20 36 0 16,-20 20 0-16,20-75-2 0,-22 37-3 15,6 1-44-15,-1-19 18 0,-38 0-232 16,35-19 149-16,4-18 62 0</inkml:trace>
  <inkml:trace contextRef="#ctx0" brushRef="#br1" timeOffset="153973.15">25454 9739 143 0,'0'0'149'0,"0"0"-123"0,-17 0 27 0,17 0-39 15,-16 0 0-15,-4 0 9 0,20 0-19 0,-36 17 4 16,36 3-7-16,-19-1 2 0,2-2-3 0,17 2 0 16,-19 18-13-16,-3 0-31 0,22 0-8 15,0-1-83-15,0-36 80 0,-20 38-84 16</inkml:trace>
  <inkml:trace contextRef="#ctx0" brushRef="#br1" timeOffset="154140.01">25346 10126 201 0,'-36'18'286'15,"36"0"-276"-15,-22 2 9 16,2-2-18-16,20 0-10 0,0 19-74 16,0 0-160-1,20-37 61-15</inkml:trace>
  <inkml:trace contextRef="#ctx0" brushRef="#br1" timeOffset="154457.73">25805 9831 139 0,'-16'0'149'0,"-4"0"-75"15,20 0-62-15,-16 0 13 16,-4 19-20-16,-16 17 4 0,17 20-9 15,19-56 0-15,0 36 0 0,-17 20-1 0,17-56-1 16,0 92-15-16,0-92 12 0,17 74-18 16,2-37 11-16,-19-19 9 0,20-18 6 15,-4 0-1-15,4-55 14 16,-4 37-11-16,4-38 21 0,-4 19-19 0,6 0 14 16,-22 19-15-16,17 0 9 0,2-2-2 0,1 40 26 15,-4 35-12 1,-16-37-20-16,0 19 0 0,20 129 14 0,-40 56-13 15,20-186-7-15,-55 93 3 0,55-92-4 16,-17 0-2-16,-21 37-48 0,-18-19-121 16,40-36-5-16,16-19 116 0,-20-19-59 15</inkml:trace>
  <inkml:trace contextRef="#ctx0" brushRef="#br1" timeOffset="154856.32">26306 9554 30 0,'0'0'15'0,"0"0"37"0,0 0-31 0,0 0 46 16,0 0-46-16,0 19 70 0,0-19-25 15,-19 37-1 1,2 18-29-16,17 19-22 15,0-74-11-15,-19 92 4 0,-1 19-3 16,4-92-4-16,16 109-9 16,-20-91 2-16,20 37-27 0,0-37 16 0,0 92-118 15,0-55-3-15,0-56 93 16</inkml:trace>
  <inkml:trace contextRef="#ctx0" brushRef="#br1" timeOffset="155111.04">26489 10144 41 0,'0'0'29'0,"0"0"3"0,0-36 148 0,0 17-97 16,0 1-26 0,0 18-47-16,0 0 20 0,0 0-24 0,0 0 11 15,-17 37-4 1,17-37-11-16,-19 36 4 0,19 2-5 0,-17 17 6 16,17-55-7-16,0 37 1 0,0-19 0 0,-19 18-1 15,19-36 0-15,0 20 1 0,0-2-1 16,19-18 3-16,-19-18-2 0,17-38 3 15,2 1 0-15,-2 36-3 16,-1-73 4-16,-16 18-2 0,20 38-17 16,-20 16-32-1,0 20 29-15,0 20-84 0,0 16-60 16,0-17 117-16,0 36-72 16</inkml:trace>
  <inkml:trace contextRef="#ctx0" brushRef="#br1" timeOffset="155372.85">26840 9536 65 0,'0'0'90'0,"-19"0"-1"16,19 0-19-16,0 18-35 15,0 18-4 1,0 20-15-16,-17 37-2 16,17 18 0-1,0-75-12-15,-19 112 2 0,2 36-17 16,-2-54-69-16,19-2-154 16</inkml:trace>
  <inkml:trace contextRef="#ctx0" brushRef="#br1" timeOffset="155689.89">26987 10089 106 0,'0'0'47'0,"0"0"102"0,0-18-126 0,0 18 45 16,-17 0-20-16,-2 0-21 16,2 37-11-1,-2-1-7-15,-1 75-6 16,-2-38 0-1,22 2-4-15,0-38 3 16,22-37 3-16,17-74 10 16,-3 0-1-1,0-36 0-15,-17 17-2 16,-19 75-8-16,14-57 8 0,-14 57 1 16,0 18-11-16,20 0 8 15,21 93-2-15,-24 18-4 16,21 55-30-16,-2-18-105 15,-2-94-78 1,-12-17-38-16</inkml:trace>
  <inkml:trace contextRef="#ctx0" brushRef="#br1" timeOffset="155910.57">27487 9590 72 0,'0'0'119'0,"0"-54"-29"15,0 17-48-15,0 1-9 16,0 16-14 0,0 40 3-16,0 53 1 15,0-55-16-15,0 111 14 0,-19 56-2 16,19-148-14-16,-36 147 7 16,14 1-12-16,22-149-1 0,-19 130-24 15,2-55-52-15,17-75 45 0,-17 38-192 16,17-35 99-1</inkml:trace>
  <inkml:trace contextRef="#ctx0" brushRef="#br1" timeOffset="157506.46">23484 11527 30 0,'0'0'0'0,"0"0"42"16,0 0-31-16,0 0 55 0,-20 0-7 16,20 0-46-16,0 0 36 0,-19 0-9 15,19 0-30-15,0 0 31 16,-17 20-9-16,17-3-16 16,0-17-15-16,0 37 8 15,0 19-4-15,0 17 3 16,0 20-10-16,0-76 1 0,0 113 3 15,17 36-2-15,-17-147 1 16,19 72 2-16,-19-71-1 0,0 16 9 16,0-17 2-16,0-19-11 0,0 17 9 15,20-17-3-15,-20 0-6 16,0-17 6-16,33-38-1 16,-11 17-2-16,-22 20-4 0,36-56 7 15,3-17 2 1,-39 72-8-16,36-55 9 0,-3 18 0 15,8 39-2-15,-24 17-1 16,-17 0-6-16,39 17 6 16,-23 39-3-16,4-2-6 15,-20-15 0-15,16 34-10 0,-16-19-53 16,17 2-49 0,-17 0-86-16,0-38 141 0</inkml:trace>
  <inkml:trace contextRef="#ctx0" brushRef="#br1" timeOffset="158090.95">24444 11970 86 0,'0'0'0'0,"0"0"42"16,0 0 75-16,0 0-87 0,-20 0 22 0,20 0-8 0,0 0-28 16,0 19 15-16,-22-19-6 0,22 0-14 0,0 0 0 0,0 0 6 15,-19 17-4-15,19-17-6 0,0 20 1 0,0-1 0 16,0-2 1-16,0 1-4 0,0 1-3 0,0 0 1 0,0-1-3 15,0 1 0-15,0-2 2 0,0 3-1 0,0 16-7 0,0-36 0 16,0 18-4-16,0 2-17 0,0-2 9 0,0 0-29 0,0-18 17 16,0 19-55-16,19-2 29 0,-19-17-8 0,0 0-45 0,0 0 73 15,0 0-10-15</inkml:trace>
  <inkml:trace contextRef="#ctx0" brushRef="#br1" timeOffset="158223.79">24460 11453 120 0,'0'0'62'0,"0"0"0"0,0 0-10 0,0-18 26 0,0 18-48 0,0-18-4 0,-16-1 33 15,-4 19-1 1,20 0-54-16,0 0-3 0,0 19 0 0,0-19-2 16,-22 18-3-16,22 0-4 0,0-18-5 0,0 56-77 0,0-38 58 15,0 75-307-15,22-56 273 16</inkml:trace>
  <inkml:trace contextRef="#ctx0" brushRef="#br1" timeOffset="158381.12">24665 11896 107 0,'0'0'73'0,"0"0"-25"0,0 0-29 0,0 0 20 16,0 74 30-16,17-55-60 0,-17 37 6 16,0-21-9-16,0 3-3 0,19 16 0 0,-19 40 4 0,17-39-5 0,-1 56 0 15,4-56-2-15,-20 56 3 0,22 17-3 0,-6-17-5 16,-16-55 3-16,0-2-2 0,20 38-16 0,-20 1-25 0,0-56 15 16,0 17-38-16,0-34 30 0,0 36-34 0,0-56 42 15,0 17-9-15,0 2-13 0</inkml:trace>
  <inkml:trace contextRef="#ctx0" brushRef="#br1" timeOffset="158574.87">24568 12006 83 0,'22'-17'111'0,"-22"-20"-78"0,0 37-3 0,20-37 24 16,-20 18-31-16,16-18 16 0,4 1-8 0,-20 17-10 0,19 1-13 16,-2-1 4-16,2 19-7 0,-2-18 5 0,-1 18-1 0,-16 0-6 15,42 0 2-15,-26 18-1 0,4 19-1 0,-20-18-1 16,19-2 0-16,-19 2-1 0,17 55-1 0,-17-55 0 0,19 74-4 0,-19-58-1 15,-19 40-8-15,19-20-2 0,-17-19 4 0,17 2-3 0,-39 16-24 16,39-34 11-16,-38 16-8 0,38-18-56 0,-20 20 37 0,4-20-40 0,16-18 64 16,0 19 9-16,-17-19-16 0</inkml:trace>
  <inkml:trace contextRef="#ctx0" brushRef="#br1" timeOffset="158774.01">25014 12045 82 0,'0'0'32'0,"0"0"34"0,0-19-14 15,0 19-11-15,0 0-23 0,0 0 11 0,0-20-9 16,0 20-11-16,19 0-2 0,-19 0 9 0,0 0-3 0,0 0-1 16,0 0-7-16,17 20 5 0,-17-20-8 0,19 36 6 15,-19-18-5-15,0 20 1 0,0-20-2 0,17 38 0 0,-17-20-2 16,0 38 2-16,16 18 2 0,-16-54-5 0,0 54 0 0,0 18-1 16,0-54-1-16,0 35-7 0,0-55 0 0,0 58-9 0,0-39 3 15,0-18-7-15,0 37-53 0,0 0-19 0,0-56 49 0,0 36-24 16,0-34 51-16,0-2-29 0</inkml:trace>
  <inkml:trace contextRef="#ctx0" brushRef="#br1" timeOffset="158961.62">25014 12210 54 0,'0'0'71'0,"0"-38"4"0,0 38-41 0,0-36 26 16,0-1-33-16,0 18 15 0,0 1-25 0,19 1 10 0,-2-22-9 15,-17 22-11-15,0 17-2 0,19-19 6 0,-2 1-1 16,-1 18-1-16,-16 0-4 0,42 0 4 0,-42 0-5 0,19 18 1 15,-19 1-3-15,17-2 2 0,-17-17-2 0,0 20-1 0,19 16-1 0,-19-18 0 16,17 20-1-16,-17-1 2 0,0 0-5 0,0-19-1 0,0 0-3 16,0 20-6-16,-17-20-4 0,17 0-6 0,-19 18-42 0,2 2-30 0,-2-20 35 15,-1 0-51-15,-2 2 76 0,22-20-19 0</inkml:trace>
  <inkml:trace contextRef="#ctx0" brushRef="#br1" timeOffset="159279.79">25495 12080 57 0,'0'0'68'0,"0"0"-31"0,0 0-3 16,0 0-5-16,0 0 17 0,0 0-13 0,0 0-20 0,0 0-1 0,-19 0 14 15,19 0-15-15,0 0-10 0,-22 0 3 16,22 0-4-16,-17 19-1 0,17 0-3 0,-16-1 3 0,16-18 1 16,0 19 1-16,-20-2-1 0,20 21-1 0,0-2 2 0,-16 2 0 15,16-1 2-15,0-20-1 0,0 21 0 0,0-20 1 0,0 0 0 0,0 2 1 16,0 52 8-16,0-52-6 0,0-2 0 0,16 18 10 0,4-16 0 15,-20-2 0-15,16-18-6 0,1 18 9 0,5-18-11 16,-22 0 10-16,36-36-3 0,-36 36-10 0,39-56 11 16,-39 38-11-16,36-38 2 0,-20 0-4 0,-16 2 1 15,17 34-2-15,-17-16 1 0,0-20-2 0,0 2-1 16,0 34-2-16,0 3-1 0,0-2 1 0,0 19-3 0,0-18-8 0,0 18 5 16,0-19-26-16,0 19 6 0,-17 0 12 0,17 19-74 15,0-1 32-15,0 1-8 0,0 18 31 16,0-37-2-16,0 36-33 0,0-18 42 0,0 2-6 0,0-2 22 15,0-18-19-15</inkml:trace>
  <inkml:trace contextRef="#ctx0" brushRef="#br1" timeOffset="159490.12">25883 11896 80 0,'0'0'89'0,"0"0"-45"0,0 0-7 15,0 0-9-15,0 0-5 0,0 0 13 0,0 0-22 0,0-17 9 0,0 17-15 16,0 0-2-16,0 0-1 0,0 0 4 0,0 0-6 0,0 0-2 0,16 0 1 16,-16 0-1-16,0 0-9 0,20 17 0 0,-20-17-2 0,0 0-3 15,0 37-23-15,0-18-21 0,0-1 19 0,0 1-48 0,0-2 46 16,0 22-17-16,0-22 1 0</inkml:trace>
  <inkml:trace contextRef="#ctx0" brushRef="#br1" timeOffset="159624.04">25971 12192 116 0,'0'0'64'0,"0"0"53"0,0 0-80 0,0 0 16 0,0 0-11 0,0 0-23 16,0 0 17-16,0 0-23 0,0 0 9 0,0 18-16 0,0-18 5 15,0 18-7-15,0 0 1 0,0-18-4 0,0 20-2 0,0-2-3 0,0-18-5 16,0 18-3-16,0 1-26 0,17 18-18 0,-17-19-23 0,0-18 28 16,0 36-74-16,0-36 67 0,22 20-17 0,-22-2 37 0</inkml:trace>
  <inkml:trace contextRef="#ctx0" brushRef="#br1" timeOffset="160307.57">26655 12155 29 0,'-17'0'20'0,"17"0"-5"16,0 0 9-16,0 0 9 0,0 0-14 0,-19 0 1 0,19 0-1 15,0 0-1-15,0 0-1 0,0 0 10 0,0 0-13 0,-17 0-1 0,17 0 13 16,0 0 0-16,-19 0-4 0,19 0-12 0,-20 0 7 0,20 0-8 16,-16 0 7-16,16 0-9 0,0 0 0 0,0 0-2 0,-22 0 0 15,22 0 6-15,-20 0 0 0,20 17-8 0,0-17 0 0,0 20 1 16,-16-2 6-16,-1 0-8 0,17 0 2 0,0 20-1 0,0-38-1 16,-19 18 0-16,19 1-2 0,0-2 3 0,0 3-2 15,0-20 0-15,0 18 0 0,0-18 0 0,0 0-1 0,19 18 1 0,-19-18-1 16,0 0 2-16,17 0 2 0,-17-18 0 0,16 0 2 15,-16-2-4-15,0 3 4 0,20-20-1 0,-20 19 2 0,0-20-1 16,0 20-4-16,0 18 1 0,22-38 1 16,-22 21-3-16,0 17-1 0,0-19 1 0,0 19 3 0,0 0-2 15,16 19 15-15,-16 18-8 0,0 17 1 0,0-34-5 16,20 72 5-16,-20-38-6 0,0 38 4 0,0 20-1 16,0-21-3-16,0 19-3 0,0-34 4 0,0 14 6 15,-20-15-3-15,4-20-8 0,-6 19-4 0,2-56 0 16,4 0 0-16,-1 20-14 0,-2-38 6 0,2 38-44 0,-2-38 28 15,19 17-5-15,-20-17-49 0,4 0 33 0,-4 0-68 0,-18-37-8 16,21 19 82-16,17 0 16 0,-19-2-10 0</inkml:trace>
  <inkml:trace contextRef="#ctx0" brushRef="#br1" timeOffset="160625.26">26951 11473 101 0,'0'0'42'0,"0"0"71"15,0 0-88-15,0 0 18 0,0 0-7 0,0 0-19 0,0 0-1 16,0 18 11-16,0 0-3 0,0 0-4 0,0-18-11 0,0 37-4 16,0-37 2-16,0 56-1 0,0-38-2 0,19 37 1 0,-19 19-2 15,0-1 0-15,0-34-1 0,0 15-3 0,17 19-1 16,-17-17-2-16,0-19-1 0,0 36-20 0,0-17-19 0,0 0-23 0,0-19 22 16,0 18-68-16,0-37 52 0,0 20-30 0,0-20 41 15</inkml:trace>
  <inkml:trace contextRef="#ctx0" brushRef="#br1" timeOffset="160923.13">27283 12080 105 0,'0'0'54'0,"0"0"42"0,0 0-36 0,0 0-15 16,0 0-25-16,0 0 11 0,0 0-16 0,0 0 12 0,0 0-6 16,-17 19-12-16,17 0 2 0,0-1-3 0,-19 1-3 0,19-2 1 15,0 3-4-15,0-2-2 0,-22 18 3 0,22 2-4 16,-17-20 1-16,17-18-2 0,0 19-4 0,0-2 2 15,0-17-5-15,0 20 4 0,17-20 4 0,-17 0 1 16,0 0-1-16,0 0 2 0,0-20 1 0,22-16 0 0,-22 18-1 0,0 18 0 16,0-18 0-16,0 18 1 0,19-74 5 0,-19 74-4 0,0-20-2 15,0-16 2-15,0 18 0 0,0-1 0 0,0 19-1 0,0-19-2 16,-19 19 2-16,19 0-2 0,0 0 1 0,0 0-2 0,0 0-2 16,0 0 1-16,0 19 0 0,0-19-1 0,0 19 0 0,0-19-7 0,0 18 4 15,0 1-3-15,0-2-15 0,0 3 8 0,0-2-21 0,0 0-11 16,19 0 19-16,-19-18-1 0,0 20-4 0,17-2-44 0,-17-18 36 15,0 18 5-15,0-18 6 0,19 19-6 0,-19-19 22 0,0 0-12 0</inkml:trace>
  <inkml:trace contextRef="#ctx0" brushRef="#br1" timeOffset="161289.85">27615 11547 84 0,'0'0'56'0,"0"0"39"16,0 0-25-16,-17 0-41 0,17 0-4 0,0 0-13 16,0 0 11-16,0 0-13 0,0 0-1 0,0 17 6 0,0-17-9 15,0 37 9-15,-22 0-9 0,22-1-5 0,0 3 2 16,0 15-1-16,0 19 0 0,0-34-1 0,0 34-1 16,0-36 0-16,0 36 0 0,0-17 2 0,0-19-2 15,0 18 0-15,0-19 0 0,0 2-1 0,0-38-1 0,0 18 3 16,0-18-1-16,22 0 2 0,-22 0-2 0,17 0 1 15,-17-18-2-15,38 0 2 0,-21-20 0 0,2-18-1 16,-2 20 2-16,36-20 1 0,-12 2 2 0,-22 17 1 0,17 0 5 16,0 0-1-16,-16 18-5 0,-6 2 7 0,27 17 3 15,-22-20 0-15,-2 20-3 0,-17 0-7 0,19 20 4 0,-19-3 1 16,0 2-3-16,0 18-1 0,0-19-3 0,0 1-1 16,-19 37 2-16,-17-2-2 0,36-35-5 0,-22 35-8 0,-11-34-4 15,13 16-25-15,1-18 11 0,2 20-45 0,-2-1-17 16,2-20 39-16,-2 3-66 0,19-2 63 0,-19-18 10 0,19 0 14 0,0 18 10 15,0-18-6-15</inkml:trace>
  <inkml:trace contextRef="#ctx0" brushRef="#br1" timeOffset="161575.53">28151 12118 71 0,'0'0'36'0,"0"0"4"0,0 0 0 0,0 0 24 0,0 0-11 15,0 0-29-15,0-19-3 0,0 19-1 0,0-19 10 0,0 19-16 16,-19 0-3-16,19 0 12 0,0 0-16 0,0-18 0 0,-22 18 7 0,22 0-6 15,0 0-1-15,-17 0 4 0,1 18-4 0,16-18-4 0,-20 19 3 16,20 18-1-16,-16-37-5 0,16 19 0 0,0 18 0 0,0-19 1 16,-20 0-1-16,20 0 2 0,0 20-2 0,0-38-1 15,0 18 2-15,0 1-2 0,0-2 2 0,20 3 0 0,-20-20 0 0,16 18 0 16,4-18 3-16,-20 0-3 0,16 0 4 0,1-18 1 16,5-2 2-16,-22 20-2 0,19-17 4 0,-2-2-5 15,-17 19-1-15,19-18 2 0,1 18-1 0,-20-18 0 0,16-2-4 16,-16 20-1-16,20 0 1 0,-20 0 0 0,16 0-2 15,1 38-10-15,-17-20-8 0,0 1 5 16,19-2-26-16,-19 3 13 0,22-2-6 0,-22-18-3 0,0 36-52 0,17-36 36 16,-17 20-69-16,19-2 25 0,-19-18 38 0</inkml:trace>
  <inkml:trace contextRef="#ctx0" brushRef="#br1" timeOffset="161742.32">28627 11473 186 0,'0'0'141'0,"0"-20"-69"0,0 20-42 0,0 0 27 0,0 0-33 15,0 0 15-15,0 0-22 0,0 0 5 0,0 20-14 16,0 16 8-16,-16 2-5 0,16-2-7 0,0 38 4 0,0-18-5 16,0 54-1-16,0-54-2 0,0-2-1 0,0 75 2 0,0-73-4 15,0 72-3-15,16 2-10 0,-16-74 1 0,0-1-7 0,0 0-7 16,0 37-53-16,0 0-34 0,17-18-35 0,-17-17 20 0,0-41 62 16</inkml:trace>
  <inkml:trace contextRef="#ctx0" brushRef="#br1" timeOffset="166307.35">23445 16878 39 0,'0'0'8'0,"0"0"7"0,0 0 5 0,0 0 5 0,0-20 1 16,0 20-13-16,0-20 13 0,0 20-14 0,0 0 12 16,-17-16-1-16,17 16-1 0,0 0-1 15,0 0-13-15,0-20 0 0,0 20 0 0,0 0 14 0,0 0-7 16,0 0-8-16,0 0 5 0,0 0-1 0,0 0 14 16,0 0 5-16,0 0-23 15,0 0 4-15,0 0 19 16,0 0-18-16,0 0 1 0,0 0-9 0,0 20 6 0,-19 16-1 15,19-36-5-15,0 56 3 0,0 18-2 0,0 16 2 0,0-34-4 16,0 1-1-16,-17 35 1 0,17-39-1 0,0 40 3 0,0-37-2 16,0 54 1-16,-19-16-2 0,19-4-2 0,0-54 5 15,0 4 0-15,0-4 7 0,0 18-12 0,19-18 3 0,-19-16-4 16,0 0-3-16,17-4 4 0,-17 3 2 0,0-19 1 16,19 19-2-16,-2-19-1 0,-17 0 0 0,19 0 2 0,1 0-2 15,-6 0 0-15,5 0 1 0,3 0 0 0,-3 0 0 16,-2 0 1-16,22 0 2 0,-23 0-4 0,4 0 2 0,35 19 0 15,-19-19 1-15,3 0 4 0,-3 0-5 0,16 17 3 16,-30-17-3-16,50 20 1 0,22-20 0 0,-58 19-2 0,0-19 0 16,0 0 0-16,39 18 0 0,-36-18 0 0,-3 0-1 0,19 18 1 0,20-18 0 15,-3 18 1-15,-53-18-2 0,56 0 2 0,-3 0-2 16,0 18-1-16,5-18-3 0,-41 0 5 0,0 0 2 0,19 0 4 16,20 0-8-16,-39 0 1 0,19-18 2 0,1 18 0 15,-1 0 0-15,-2 0-2 0,5 0 0 0,-19 0 0 16,-3 0 0-16,-20 0-1 0,1 0 3 0,5 0-2 15,-3 0 1-15,-2 0-2 0,-17 0 2 0,19 0 0 0,-19 0-1 0,20 18 1 0,-4-18 0 16,-16 0 0-16,0 0-1 0,20 0-1 0,-20 0 1 16,0 0 1-16,0 0 1 0,0 0 2 0,0 0-1 0,0 0 1 15,0 0-3-15,0 0 1 0,0 0 3 0,0 19 1 0,0-19-4 16,16 0-2-16,-16 0 3 0,0 19-2 0,0-19 0 0,0 0 1 0,0 17 1 16,17-17-2-16,-17 0 0 0,0 20 0 0,19-20 0 15,3 0 2-15,-5 18-2 0,-17-18-1 0,19 0-2 0,-19 0 1 16,20 0 1-16,-4 19 2 0,-16-19-3 0,20 0 0 0,-20 0-1 0,16 0 1 15,4 0 1-15,-20 18 0 0,16-18 0 0,6 0-1 0,-5 0 0 16,2 0 3-16,-19 0-2 0,36 0 1 0,-36 0-3 0,36 0 1 16,-36 0 2-16,20 0-2 0,-4 0 1 0,1 0 0 0,5-18 0 15,-22 18 0-15,39 0 0 0,-3 0 0 0,19-19 1 0,-41 19-2 16,63 0-2-16,-21 0 3 0,-4 0 1 16,-30 0 0-16,34 0 0 0,-37 0 0 0,-2 0-2 0,55 0-1 15,-50 0 4-15,14 0 0 0,0 0 1 0,0 0-3 0,-17 19-1 16,-2-19-1-16,5 0 1 0,-6 0 1 0,-16 0 0 15,0 0 3-15,20 0-3 0,-20 0 0 16,19 0 1-16,-19 0-2 0,0 0 2 0,0-19-2 0,0 19 1 0,0-18-1 16,0-2 1-16,0 20 2 0,0-17-2 0,-19-21-1 15,19 38 1-15,0-18-2 0,0-18 2 0,0 18 2 0,-20-21 1 16,20 22 0-16,0-21-4 0,0-17-2 0,0-1 2 0,0 20-1 16,0-38-9-16,0 18 12 0,0-34-2 0,0 50 0 15,0-50 1-15,0 34 0 0,0 2 1 0,20-38-2 0,-20 54 2 0,0 2-1 16,19-56 1-16,-19 54-1 0,17-37 2 0,2 1-3 0,-19 38 1 15,0-18 0-15,17 34 1 0,-17-16 0 0,0 16-4 16,0 4 3-16,0 16 1 0,19-20-4 0,-19 3 3 0,0 17 2 16,0 0-2-16,0 0-1 0,0 0-2 0,0 0 4 15,0 0 2-15,0 0-4 0,0 0-1 0,-19 17 3 16,2-17 0-16,17 0-2 0,0 20 3 0,-36-20-1 0,36 16-1 16,-19-16-1-16,-17 20 0 0,-3-20 1 0,-33 0 2 0,33 0-2 15,-52 0-1-15,36 0 1 0,-1 0 1 0,-54-20-1 0,32 20 0 16,26 0 0-16,-59 0 1 0,-16-16-1 0,71 16-1 0,-74 0 2 15,-16-20-1-15,90 20 0 0,-18 0 0 0,18-38-1 0,-93 38-1 16,96-16 2-16,-24 16-1 0,-67-20-5 0,86 4 3 0,-92-4-9 16,-49-16-1-16,66-1 3 0,81 17 5 0,-59 20-3 15,72-37 4-15,-49 37-1 0,10-16 2 0,42 16 0 0,0 0 2 16,0 0 0-16,0 0 0 0,-22 0 1 0,22 16-3 0,-19 4 0 16,19 17 0-16,14-37-1 0,5 17 1 0,1 3-3 0,-4-4-7 0,4 24-6 15,-4-40 7-15,20 0 0 0,-19 36-19 0,19-36 14 0,-17 16-21 16,17 5-7-16,0-4 18 0,0-17-34 0,0 20 26 0,17-20-48 15,-17 16 37-15,19-16 3 0,1 0-14 0,-20 0 37 0,36 0-11 16</inkml:trace>
  <inkml:trace contextRef="#ctx0" brushRef="#br1" timeOffset="166923.76">24164 17319 50 0,'0'0'42'0,"0"0"-24"16,0 0 18-16,-16-19-17 0,16 19 15 0,0-17-3 16,0 17-3-16,0-20-15 0,-20 20 10 0,20-19-12 0,0 19 10 15,0-17-5-15,-16 17-8 0,16 0-1 0,0-20 0 0,-20 4 39 16,20 16-35-16,0 0-7 16,0 0 5-16,0 0-6 0,-19 0-1 15,19 0 1-15,0 0-2 0,0 16-1 0,0 4 1 0,-17 16-1 0,17-36 1 31,0 37-1-31,0 92 1 0,0-92 0 0,0-18 0 0,17-1-1 16,-17-18 0-16,0 36 2 0,19-36-1 0,-19 0-3 16,0 0 3-16,0 0 0 0,20 0-1 0,-20 0 1 0,0 0 0 15,16 0 0-15,4-16 1 0,-20-4-2 0,16 2 2 0,-16-1-1 0,20-18 0 16,-20 37 0-16,16-19 0 0,-16 19-1 0,17-37 1 0,5 21 2 16,-22 16-2-16,19-38-1 0,-19 38 0 0,0-19 1 0,20 2 0 0,-20 17 0 15,16-20 0-15,-16 20-1 0,20 0 2 0,-20 0 2 16,16 0 2-16,-16 20-5 0,20-20 2 0,-20 17-1 15,0 2-1-15,19-19 0 0,-19 17 3 0,14-17 2 0,-14 21 0 16,0-21-2-16,19 16 4 0,3-16 0 0,-22 0 0 16,20 0-1-16,-20 0-4 0,0 0 0 0,16 0 2 15,-16 0-3-15,20 0 3 0,-20-16 0 0,19 16-3 0,-19 0-2 16,17 0 3-16,-17-21-2 0,0 21 1 0,0 0 1 0,19 0-1 16,-19 0-1-16,0 0-1 0,0 0 0 0,0 0 0 15,17 0-2-15,-17 0 3 0,0 21-4 0,0-5-2 0,0 40-66 16,16-36 18-16,-16-3-15 0,0 2-22 15,22 19-82-15,-22-22 100 0,20-16 28 16</inkml:trace>
  <inkml:trace contextRef="#ctx0" brushRef="#br1" timeOffset="167210.13">24867 17393 65 0,'0'0'66'0,"0"0"26"0,0 0-66 0,0-20-3 0,0 20-1 0,-19 0 17 15,19-16-6-15,0 16-18 0,0 0 9 0,-17 0-6 0,17 0-8 16,0 0-3-16,-19 0 15 0,19 16-10 0,-20 4-2 15,20-20-5-15,0 17-1 0,0 2 1 0,0 18-3 0,0-37-1 16,0 19 2-16,0-1-2 0,0 2-2 0,0-20 1 0,0 16-1 16,20-16 1-16,-20 0 2 0,0 20-1 0,19-20 2 0,-2 0 0 15,2-20 0-15,-19 20-2 0,17-16-1 0,-17-4 0 0,19-17 2 16,-2 20-1-16,-17-3 0 0,22-16 0 16,-22 36-1-16,16-20 3 0,-16 4-2 0,20-5 2 0,-20 4 1 15,0-2-1-15,0 19-3 0,0 0 0 0,0-17 2 0,0 17-1 0,0 0 4 0,0 0-3 16,0 0-1-16,0 0 0 0,0 0-1 0,0 17 1 15,0 2 2-15,0-2-3 0,0 20-6 0,0-37 0 0,19 37-14 16,-19-18 2-16,0 18-28 0,0 0-16 0,0-37 24 0,17 36-59 16,-17-16-20-16,19-3 69 0,-19 2-4 0,0 0 11 0</inkml:trace>
  <inkml:trace contextRef="#ctx0" brushRef="#br1" timeOffset="167358.21">25180 17485 67 0,'0'0'26'0,"0"0"41"0,0 0-35 0,0 0-3 16,0 0 19-16,0-19 11 0,0 19-13 0,0 0-15 15,19 0 24-15,-19 19-30 16,0 19-13-16,17-22-3 0,-17 21-3 0,0-18-6 16,0 19-1-16,0-22 0 0,19 24-9 0,-19-40-1 15,0 16-4-15,0 4-32 0,0 17-23 0,20-37 25 0,-20 17-65 16,0-17 4-16,0 20 71 0,13-20-26 0</inkml:trace>
  <inkml:trace contextRef="#ctx0" brushRef="#br1" timeOffset="167509.35">25310 17117 116 0,'0'0'89'0,"0"0"-17"16,0-20 15-16,0 20-63 0,0 0 33 16,0 0-47-16,0 0 3 0,0 0-6 0,0 0-4 15,0 20 4-15,0-3-7 0,0 19-4 0,0-15-2 16,0-21-4-16,0 36-21 0,0-19-22 0,19 22-88 16,-19-22 78-16,0-17 6 0,0 36-16 0,0-36 26 0</inkml:trace>
  <inkml:trace contextRef="#ctx0" brushRef="#br1" timeOffset="167744.01">25476 17669 130 0,'0'0'97'0,"0"0"-63"0,0 0 69 15,0 20-82-15,0-20 30 0,0 0-40 0,0 36 16 16,0-36-14-16,19 37 4 16,-19-37-15-16,17 17-5 0,-17-17 1 0,19 0 1 0,1 0 1 15,-4-17 0-15,20-20 2 0,-19 17-2 16,2-16 0-16,3 0 0 0,-5 36 1 0,2-57 2 0,1 40-2 15,-4-19 0-15,-16 16-1 0,0 20 1 0,20-18 1 16,-4 18-1-16,-16 18 1 0,0 2-1 16,20 33-1-16,-20-34-1 0,0 35-7 15,0-14 3-15,0-4-2 0,0 54-43 0,0-70 23 0,0 16-4 0,0 38-106 16,0-54 77-16,0 16-43 0,0 0 17 0</inkml:trace>
  <inkml:trace contextRef="#ctx0" brushRef="#br1" timeOffset="168541.26">23517 15160 30 0,'-19'0'11'0,"19"0"-6"0,0 0-2 0,0 0 4 0,0 0-3 0,0 0 5 0,0 19 11 16,0-19-12-16,0 0 35 0,0 0-30 16,0 18 12-16,0-18-1 0,0 0-1 0,0 0-11 15,0 19 11-15,0-19-2 0,0 0-1 0,0 0-1 16,0 0-4-16,0 0-10 0,0 0 9 0,0 0-8 16,0 17-2-16,0-17 11 0,0 0-10 0,0 0 5 0,19 0-6 15,-19 20 6-15,0 0 1 0,0-20-6 0,0 16-1 0,0 22 6 16,0-20-4-16,22 36 1 15,-22-34-5-15,0 54 2 0,19-18-2 0,-19 54 0 16,17-74-1-16,-17 20-1 0,19 74-1 0,-19-76 2 16,20 38-5-16,-20 38 1 0,16-37 3 0,-16-76 0 15,0 22-2-15,0 35 3 0,0-38 0 0,0 0-1 16,0-36-1-16,0 37-2 0,0-20 1 0,0-17-2 0,0 20 0 16,0 0-9-16,0-20-3 0,0 16 6 0,0-16-13 0,0 20-5 15,-16-20-24-15,16 0 6 0,0 0-1 16,0 0 22-16,0 0-1 0,-20 0-44 0,20 0 42 0,-19-20 16 15,19 20-33-15</inkml:trace>
  <inkml:trace contextRef="#ctx0" brushRef="#br1" timeOffset="169209.87">23373 15289 62 0,'0'0'19'0,"0"0"27"15,-19-16 28-15,19-4-30 0,-22 0-8 16,22 20-21-16,-17-17-2 0,17-2 12 0,0 1 0 0,0 18-13 0,-17-19 14 15,17 19-19-15,0 0 4 0,0 0 3 0,0-17-7 16,0 17 4-16,0 0-4 0,0 0-2 0,34 0 7 0,-12 0-8 16,-3 0 0-16,17 17 1 0,0-17 2 0,-17 0-3 15,56 19 3-15,-20-19-3 0,-19 0-1 0,130 37 2 0,-113-37-3 16,5 17-1-16,53-17-1 0,19 20 4 0,0 16 1 16,-78-36-5-16,62 20-2 0,-6-2 2 0,5 0 2 0,53 19-1 15,-113-37 2-15,5 17 0 0,216 3-9 16,-180-20 9-16,-3 0-3 0,3 20 2 15,-2-20 1-15,-40 0-6 0,42 0 7 0,0 0-1 16,-22 0-5-16,-16 0 0 0,-23 0 2 0,80-20 3 16,-93 20-3-16,32 0-3 0,-10 0 4 0,13 0 2 0,14-20-2 15,-47 20 1-15,-2 0-1 0,52-17 0 0,-53 17 0 16,14 0 3-16,-13 0-3 0,-20 0 1 0,38 0 3 16,-38 0-3-16,20 0 0 0,-1 0 0 0,-19 0 0 0,0 0 3 0,17 0-3 15,-17 0 1-15,0 0-2 0,0 0 0 0,0 17 2 0,19-17-4 0,-19 0 5 16,0 0-1-16,0 0 0 0,0 0-1 0,0 0-1 15,17 0 1-15,-17 20-1 0,0-20-2 16,0 0 1-16,0 0 1 0,0 0 1 0,0 20 1 0,0-20-3 16,0 16 1-16,0 41 0 15,0-40-2-15,0 3 1 0,-17 52-2 0,17 2 2 0,-19-18 1 16,19 37 2-16,-17-20 0 0,-2 20 0 16,19-39-1-16,-20 39-2 0,20-57 1 0,-16 57 0 0,16-20-2 15,0 20 0-15,0 17 5 0,0-36-4 0,0-38-1 16,0 40 0-16,0-60 1 0,0 58 0 0,0-34-2 15,0-4 0-15,0-20-7 0,0 22-6 0,0-18-17 16,0-4 3-16,0 4-35 0,0 0 1 16,0-20-20-16,0 0-18 0,0 0-5 15,0-20 67-15,-22 0-29 0</inkml:trace>
  <inkml:trace contextRef="#ctx0" brushRef="#br1" timeOffset="171440.73">23998 15659 59 0,'0'0'28'0,"-16"0"6"0,16 0 4 0,0 0-1 16,0 0-21-16,-20-20 12 0,20 20-3 0,0 0-4 0,0 0-4 16,0 0-1-16,-16 0 1 0,16 0-3 15,0 0 0-15,0 0-9 0,0 0 1 0,0 20 4 0,0-20 0 16,0 19-6-16,0-19 0 0,-20 17 8 0,20 3-7 0,0-20 1 16,0 36-5-16,0-18 2 0,0 0-1 0,0 0 1 15,0 2-1-15,0 16-2 0,0-16 1 0,0 53 1 16,0-53-3-16,0-3 1 0,0 19 0 0,0 1-1 0,0-17 2 15,0-3 2-15,0 22-1 0,0-22 0 0,0 2 1 0,0-2-1 16,0-17 1-16,0 21 0 0,0-21 0 0,0 0 1 16,0 0-2-16,20-21 2 0,-4 21-2 0,4-36 0 15,-20 36 0-15,36-37 2 0,-36 18 1 0,16 2-2 16,6-20 0-16,-5 37-3 0,2-37 3 16,1 37-3-16,-4-19 0 0,-16 2 1 0,20 17 1 0,-20-20-1 15,16 20-2-15,-16 0 1 0,20 20 1 16,-4-3-3-16,1 2-7 0,5-2-8 0,-22-17 6 15,0 20-2-15,0-3-2 0,19 3-27 0,1-3-21 0,-20-17 22 0,0 19-61 16,16 1 49-16,4 16-77 0</inkml:trace>
  <inkml:trace contextRef="#ctx0" brushRef="#br1" timeOffset="171608.08">24499 16027 59 0,'0'0'51'0,"0"0"12"0,0 0-31 0,0-17 27 0,0 17-33 15,0 0 20-15,0-19-27 0,0 19 13 0,0 0-17 0,0 0 9 16,0 0-11-16,0 0 11 0,0 0-14 0,0 0-1 0,0 0-2 15,0 0 0-15,0 19 2 0,0-2-4 0,0-17-4 0,0 20 0 0,17-3 1 16,-17-17-1-16,0 20 2 0,0-20-2 0,19 17 0 0,-19 2-3 16,0-19-1-16,0 20-8 0,0-3 2 0,17-17-19 0,-17 19 10 15,0-2-27-15,0 4-17 0,0-21 24 0,16 0-55 0,-16 16-5 16,0-16 38-16,22 0 44 0,-22 0-21 0</inkml:trace>
  <inkml:trace contextRef="#ctx0" brushRef="#br1" timeOffset="171758.31">24568 15734 59 0,'0'0'20'0,"0"0"5"0,0 0 3 0,0-19 34 0,0-1-3 16,0 3-13-16,0 17-28 0,0-19 11 0,0 19-18 0,0-20-3 16,0 20-1-16,0 0-1 0,0 0-1 0,0 0 1 0,0 0 0 0,0 0-5 15,0 0 2-15,0 20-3 0,0-1-1 0,0-19-3 16,0 17-9-16,0 3-14 0,0-1 6 0,0-19-6 0,0 17-44 16,22 1-22-16,-22 0 52 0,0 0-9 0,0 2-1 0</inkml:trace>
  <inkml:trace contextRef="#ctx0" brushRef="#br1" timeOffset="171929">24718 16176 68 0,'0'0'28'0,"0"0"2"0,0 0 29 0,0 17-8 0,0 20-9 16,0-37-24-16,0 37-2 0,0 2 9 0,0-5-9 16,0 6-5-16,0-4-5 0,0 0-5 0,0 1 1 0,0 0-1 15,0-17-1-15,0 16-1 0,0 38-4 0,16-58 0 0,-16 24-2 0,0 33-11 16,0-20-9-16,0-13 9 0,0 12-33 0,0 6-19 15,0-22-5-15,0 1 31 0,0-20 33 0,-16-17-31 16</inkml:trace>
  <inkml:trace contextRef="#ctx0" brushRef="#br1" timeOffset="172125.63">24701 16010 60 0,'0'0'0'0,"0"-19"29"0,0 19-2 0,0 0 0 0,0-17 0 0,0 17-1 0,17 0-1 0,-1-20 24 0,-16 1-27 15,0 19-4-15,20 0-2 0,2-18 9 0,-6-1-5 0,-16 19-12 0,20 0 5 16,-20 0-6-16,19 19-1 0,-19-19 7 0,17 18-2 0,2 21-2 16,-19-3-5-16,17-19-3 0,-17 3 1 15,0-3-1-15,0-17 1 0,0 37-2 0,0 2-1 0,0-22-2 0,0 19-9 16,0 1-17-16,0 0-18 0,-36 19-67 0,36-56 63 16,-17 17 0-16,17 23-24 0,-19-24 10 0</inkml:trace>
  <inkml:trace contextRef="#ctx0" brushRef="#br1" timeOffset="172324.51">25069 16140 73 0,'0'0'74'0,"0"0"-12"16,0 0-19-16,0 0-25 0,0 17 14 0,0-17-17 0,0 0-1 15,0 19-2-15,-19-19 10 0,19 38-12 0,0-38 6 0,0 36-9 16,0-19 0-16,0 39-3 0,0 1-3 0,0-41 1 0,0 40 0 15,0-19-1-15,0 73-5 0,0-37-9 0,0-33 1 16,-17 33-25-16,17-20-22 0,0-13 21 0,0-4-55 0,0 18 11 16,-19-18 5-16</inkml:trace>
  <inkml:trace contextRef="#ctx0" brushRef="#br1" timeOffset="172524.55">24978 16214 103 0,'0'0'0'0,"0"-21"109"0,0 4-52 0,0-2-7 0,19-18-10 16,-2 37-24-16,2-56 24 0,-19 56-27 0,17-37 7 16,2 37-12-16,-19 0 5 0,17-17-6 0,-17 17-2 0,38 0 5 0,-38 0-6 15,20 17 2-15,-20-17-4 0,19 0-2 0,-2 20 3 0,-17-3-2 16,19 3 2-16,-2 16-5 0,-17 1 0 0,0-18-2 16,19 19-12-16,-19-22 3 0,0 4-3 0,0-3-3 0,0 22-7 0,0-22-5 15,0 0-7-15,0 2-8 0,-36 38-127 0,36-40 128 0,-19 2-34 0</inkml:trace>
  <inkml:trace contextRef="#ctx0" brushRef="#br1" timeOffset="172811.14">25495 16064 112 0,'0'0'93'0,"0"0"-58"0,0 0-10 15,0 20 14-15,0-20-24 0,0 17 12 0,0-17-17 0,0 19 7 16,-19-19-11-16,19 37 5 0,0-37-7 0,0 36 1 0,-22 1-1 0,22 0-3 15,0 2 0-15,0-39 0 0,-17 34 1 0,17-15-1 16,0 18-2-16,0 0 0 0,0-18 0 0,0-1 1 0,17 1-1 16,-17-19 2-16,0 0-1 0,22 17 3 0,-22-17-3 0,0 0 2 15,19 0 2-15,-2 0-1 0,2-17 2 0,1-20 2 0,-4 18 0 16,-16-18-3-16,20 21 1 0,-20-5 0 0,16-32 4 0,1-3 0 16,2 20-2-16,-19-2-5 0,0 2 4 0,0-3-3 15,0 39-3-15,0-37-2 0,0 20 2 0,-19-3-5 0,19 20-7 16,-17-17-6-16,1-2-7 0,-4 19-11 15,20 0 12-15,-16 0-5 0,16 0-43 0,-20 19-12 0,20-19 43 16,-19 37-21-16,2 0 35 0,17-1 16 0,0 1-28 0</inkml:trace>
  <inkml:trace contextRef="#ctx0" brushRef="#br1" timeOffset="173874.77">23780 13501 42 0,'0'0'6'0,"0"0"-2"0,0 18 3 0,0-18-4 16,-20 0 0-16,20 18-1 0,0-18 1 0,-19 21 1 0,2-4-2 15,17-17-1-15,-19 19 0 0,19-19-1 0,0 17 0 0,-22 1 0 16,22 1 0-16,-17-19 1 0,17 19 1 0,-16-1-2 0,16-18 1 15,0 18-1-15,-20-18 2 0,20 21 2 0,-16-4-1 0,16-17 1 16,0 0 0-16,-20 17 6 0,20-17 0 0,-19 19-4 0,19-19 7 16,-17 20 4-16,17-20 1 0,-19 17-7 0,19-17-2 0,0 0 9 15,-22 0-1-15,22 0-6 0,-19 19 7 0,19-19-2 0,0 18-9 16,0-18-1-16,-14 0 5 0,14 19 1 0,0-19-7 0,-20 18 0 16,20-18 6-16,0 19-6 0,0-19 2 0,0 36 0 0,-19-36-2 15,19 37 4-15,0 19-3 0,0-19-3 0,0 36 5 16,0 20-1-16,0-36-2 0,0-23-3 0,0 22 0 0,0 54 3 0,0 2-6 15,19-2-2-15,-19 0 6 0,0-54-3 0,0 73 3 16,0-92-4-16,0 73 1 0,0-17-1 0,0-1 0 16,0-18 3-16,0-38-2 0,0 21-4 0,0-20-4 15,0-1-6-15,0-16 4 0,0-4-13 0,0 2-9 0,0-18 13 16,0 20-27-16,0-20 21 0,0 0-28 0,20-20-6 0,-20 2 34 16,0 18 4-16,0-36 8 0,0 0-37 0</inkml:trace>
  <inkml:trace contextRef="#ctx0" brushRef="#br1" timeOffset="174358.27">23373 13851 53 0,'0'0'28'0,"0"0"8"0,0 0 6 0,-19 0 1 0,-3 0-25 16,5 0 25-16,17 0-32 0,-17 0 8 0,-2 0-1 15,2 0-1-15,17 0-10 0,-19 0 3 0,19 0-3 16,0 19 4-16,-17-19 2 0,17 0-8 0,17 0 8 15,2 18 3-15,34 1 0 0,-14-2-7 0,-1 2-6 16,34-19 5-16,22 37 1 0,14-17-2 0,-50-20-5 0,50 17-1 16,22 2 3-16,-74-19-3 0,54 18 3 0,1 1-3 15,-56-2 0-15,20-17 0 0,36 19 2 0,-56 2 0 0,20-21-2 0,-20 16-2 16,72 4 2-16,-71-20 0 0,-1 17 2 0,128 2 0 0,-125-19-2 16,53 0 2-16,-56 0-3 0,-19 0 1 0,19 0-1 0,56 0 2 0,-3 0 0 15,5 0-1-15,-57 0-2 0,54-19 0 0,-74 19 1 16,78-17-1-16,-23 17 0 0,-36-20 0 0,37 4 0 0,-18-5 4 15,18 2-3-15,-20 2 1 0,5-2 3 16,-24 1-2-16,-34 18-2 0,-2-19 2 0,21 19-2 0,-18 0 1 16,-1-17 0-16,17 17-1 0,-36 0 1 0,17 0 2 0,-17 0 0 0,19 0-1 15,-19 0 5-15,17 0-6 0,-17 0 1 0,0 0 0 0,0 0 3 16,0 0-3-16,0 0 5 0,0 0-5 0,0 0 0 0,0 0 2 0,-17 0-2 16,17 17-3-16,0-17 3 0,-19 19 1 0,19-1-1 15,-17 1-1-15,-2-2-3 0,19 2 3 0,0 2-2 0,-17 15 0 16,-2 0 0-16,19 1 0 0,-36 20-1 0,14-4 0 0,5 40 3 15,-2 17-7-15,2 0-1 0,-2-54 6 0,2 73 1 16,17-72-1-16,-19 72 2 0,-1-2-3 0,20-54 0 0,-16 57-1 0,-6-74-1 16,22-20-1-16,-20 58-12 0,20-58 6 0,0 38-21 0,-16-38-10 15,16-16 15-15,0 34-81 0,0-36 4 16,0 0 4-16,0-18 50 0,0 20 18 0</inkml:trace>
  <inkml:trace contextRef="#ctx0" brushRef="#br1" timeOffset="175092.66">23962 14183 42 0,'0'0'0'0,"0"0"67"0,0 0-18 0,0 0-6 16,0 0-28-16,0 0 12 0,0 0-14 0,-16 0-1 0,16 19 9 0,0-1 1 15,0-18-16-15,-20 19-2 0,20-2 1 0,0 2 0 16,0 2-3-16,-19 13 2 0,19-15-3 0,0 0 0 0,0 19 2 15,0-2-1-15,0-18-3 0,0 18-1 0,0 3 0 16,0-39 0-16,0 37 1 0,0-1 2 0,19-36 0 0,-19 36 2 0,0-18-3 16,0 2 3-16,0-1-2 0,20-2 7 0,-4 3-1 15,-16-20-3-15,0 0 4 0,20 0 3 0,-4 0-4 0,-16 0-3 16,0 0 0-16,20-20 4 0,18 3-2 0,-21-2-4 16,-17 19 0-16,19-20 4 0,1 2 4 0,-20 18-9 15,16 0 3-15,-16-18 0 0,20 18-2 0,-20 0 0 0,16-18 1 0,-16 18 4 16,20 0-4-16,-20 0 0 0,0 0-3 0,16 0 4 15,-16 0-3-15,17 0 2 0,-17 18-2 0,22 0 0 0,-22-18 0 16,0 18-2-16,0 2 1 0,19-1-1 0,-19-2-6 0,20 19-13 16,-20-36 6-16,0 37-26 0,16-18-16 0,-16-1-23 15,0 1 29-15,20-19-5 0,-20 37-30 0,16-37 21 16</inkml:trace>
  <inkml:trace contextRef="#ctx0" brushRef="#br1" timeOffset="175291.03">24568 14754 79 0,'0'0'0'0,"0"0"89"16,0 0-10-16,0-16-44 0,0 16 22 0,-16-20 8 0,16 3-29 16,0 17-11-16,0 0-13 0,0 0-5 0,0-19 10 15,0 19-8-15,0 0-4 0,-17 0 1 16,17 36 2-16,0-36-6 0,0 20-1 0,0-4 0 0,0 4-1 16,0-3 2-16,0 2-6 0,0-1 2 0,0 21-10 0,17-2-11 15,-17-37 5-15,0 36-27 0,0-36 17 0,16 37-42 0,-16-20-24 16,0-17 35-16,0 19-42 0,0 1 70 0,0-20-17 0</inkml:trace>
  <inkml:trace contextRef="#ctx0" brushRef="#br1" timeOffset="175425.16">24665 14349 104 0,'0'0'0'0,"0"0"80"0,0 0-45 0,0-19-2 0,0 1 50 16,0 2-60-16,-19 16 7 0,19-21-13 0,0 21-3 15,0 0-6-15,0 0 0 0,0 0-5 0,0 21-3 0,0-21 2 0,0 16 0 0,0 21-3 16,0-37-2-16,0 19-3 0,0-1-14 0,0 2 5 15,0-4-6-15,0-16-7 0,0 38-54 0,0-2-34 0,19-17 27 16,-19 1 28-16</inkml:trace>
  <inkml:trace contextRef="#ctx0" brushRef="#br1" timeOffset="175596.1">24867 14847 100 0,'0'0'41'0,"0"0"0"0,0 0 21 16,0 0-37-16,0 0 21 0,0 0-9 0,0 0-21 0,0 20 10 15,0-3-15-15,0 3 6 0,0-4-11 0,0 21 7 0,0 0-7 16,0 2-2-16,0-5-2 0,0 6-1 0,-19-4 1 0,19 94-6 16,0-94-1-16,0 0-1 0,0 38-16 0,0 0-14 15,0-38 12-15,0 0-7 0,-17 20-49 0,17 18-76 16,0-35 122-16,0-39-24 0</inkml:trace>
  <inkml:trace contextRef="#ctx0" brushRef="#br1" timeOffset="175776.29">24831 14774 129 0,'0'-20'89'0,"0"4"-24"0,17-21-12 16,-17 18-8-16,19-1-11 0,-2 2-17 0,2 0 10 15,-2 18-3-15,5 0-16 0,14 0 5 0,-36 0-10 0,19 0 6 16,17 36 1-16,-19-16-3 0,2 36-6 0,-19-40-3 16,17 58 1-16,-17-55-1 0,0 18-1 0,0-1-2 0,0 21-8 0,-17-1-14 15,17-22 7-15,-36 22-40 0,36-36 18 0,-36 16-70 16,36-18 45-16,-39 1-41 0,23-2 36 0</inkml:trace>
  <inkml:trace contextRef="#ctx0" brushRef="#br1" timeOffset="183692">25769 14682 31 0,'0'0'9'0,"0"0"-5"0,0 0 3 0,0 0 6 0,0 0-3 15,0 0 13-15,0-20-11 0,-16 20 11 0,16 0 1 0,0 0-11 16,0-18-1-16,0 18 1 0,-20 0 11 0,20 0-10 0,0 0 10 0,0 0-11 15,0 0 10-15,-16 0-3 0,16 0-12 0,0 0 1 0,-20 0-3 16,20 0 2-16,-19 0 7 0,19 0-1 0,-17 0-9 16,-5 18 1-16,22-18-4 0,-19 0 2 0,19 20-3 0,0-20 1 0,0 0-2 15,-17 19 2-15,17-19-1 0,0 37 2 0,-16-37-3 0,16 36-2 0,0-36 2 16,0 36 2-16,0-36-2 0,0 37 1 0,0-17-1 0,0-3 2 16,0 3-2-16,0-4 0 0,16 4-1 0,-16-20 1 0,17 0 0 15,2 17 2-15,-19 3-2 0,22-20 0 0,-22 0 0 0,17 0 5 16,22-20 4-16,-23 3-7 0,4-3-1 15,-20 4 1-15,16-4-1 0,4-17 5 0,-20 0-2 16,16 18-2-16,-16-18 5 0,0 21 2 0,0-4-3 16,0 3 0-16,0 17-2 0,0-19 5 0,0 19-4 15,0 0 3-15,0 0-6 0,0 0 1 0,0 0 2 0,0 0 0 16,-16 19-3-16,16-2 2 0,0 3-1 0,0-4 1 0,0 4-3 16,0 34-1-16,16-54 1 0,-16 39 1 0,22-22 1 15,-22 3-3-15,17 16-1 0,-17-19 0 0,19 3 1 0,1-20-4 16,-20 17 2-16,0 2-4 0,16 1-12 0,4-20 4 0,-4 17-2 15,-16 0-26-15,20-17 16 0,-4 0-5 0,-16 20-44 0,17 0 28 16,-17-20-7-16,22 0-45 0,-3 16 12 0</inkml:trace>
  <inkml:trace contextRef="#ctx0" brushRef="#br1" timeOffset="184309.01">26085 14701 18 0,'0'0'12'15,"0"0"-8"-15,0 0-1 0,0 0 0 0,0-19-2 0,0 19 1 0,0 0 1 16,0 0-2-16,0 0 1 0,0 0 7 0,0-20-2 0,0 20 14 16,0 0-8-16,0 0 17 0,0 0 2 0,0-18-2 0,0 18 0 15,0 0-15-15,0 0 18 0,-20 0-4 0,20 0-16 16,0 0 10-16,0 0 0 0,0 0 1 16,0 0-12-16,0 0-6 0,0 0 18 15,0 18-24-15,0-18 1 0,0 0 0 0,0 0-1 16,0 20-9-16,0-20-1 0,0 0-4 0,0 19-93 15,0-2 64-15,0 3-106 0,0-20 117 0,20 16-29 16</inkml:trace>
  <inkml:trace contextRef="#ctx0" brushRef="#br1" timeOffset="184441.96">26121 14940 98 0,'0'0'91'15,"0"0"-54"-15,0 0 23 0,0 0-34 0,0 0 17 0,0 0-11 16,0 0-19-16,-20 17-3 0,20-17 5 0,0 0-10 0,0 0 0 15,0 0-3-15,0 20-2 0,-16-20 1 0,16 0-5 0,0 17-18 16,0-17 2-16,0 0-7 0,0 19-49 0,0 1-33 0,16-3 9 16,-16 0 20-16</inkml:trace>
  <inkml:trace contextRef="#ctx0" brushRef="#br1" timeOffset="187778.06">23409 13132 30 0,'0'0'0'0,"0"0"22"0,0-19-14 0,0 19 3 16,-17 0 3-16,17 0-7 0,0-18 17 0,-19 18-6 16,19-18-12-16,0 18 10 0,0 0-9 0,0 0 3 0,0 0 3 15,-19-19-3-15,19 19 0 0,0 0 6 0,0 0-1 16,0 0-12-16,0 0 4 0,0 0 2 0,0 0-1 16,0 0 3-16,0 0 1 0,0 0-10 0,0 0 7 15,0 0-6-15,0 0 1 0,0 0-2 0,0 0 7 16,0 0-5-16,0 0-2 0,0 0 2 0,0 0-2 0,0 0 1 15,0 0-1-15,0 0 4 0,0 0-1 0,0 0-1 0,0 0 0 16,0 19 6-16,0 17-3 0,0-17-4 0,0 18-1 16,0 17 3-16,19-16-3 0,-19 0-1 0,0 72 1 0,19-54 0 0,-19-20-1 15,17 74 0-15,-17-18-2 0,0 2 1 0,0-58 2 16,0 38 0-16,0-17-3 0,0-4 3 0,0-16-3 0,19-1 0 16,-19-36-2-16,0 40-11 0,0-40 7 0,17 16-3 15,-17-16-3-15,0 0-3 0,0 0-25 0,0 20-10 0,0-20 22 0,19 0-2 16,-19 0-3-16,0-20-26 0,0 20 27 0,0-37 11 0</inkml:trace>
  <inkml:trace contextRef="#ctx0" brushRef="#br1" timeOffset="188425.48">23373 13003 36 0,'0'0'0'0,"-19"0"56"16,-3 0-30-16,22 0-2 0,0 0-12 0,-17 0 10 16,17 0-3-16,0 0 0 0,0 0-2 0,0 0-11 15,-17 0 11-15,17 0-12 0,0 0 5 0,0 0 1 16,0 0-4-16,17 0 0 0,-17 0-3 0,17 0 2 16,5-20 2-16,-3 20-4 0,0 0 5 0,17 0 1 0,-19 0-3 15,-17 0-4-15,39 0 2 0,-25 0-1 0,27 0 3 0,-22 0-4 16,-2 0 2-16,22 0 0 0,13 0 1 0,-35 0-3 15,60 0 5-15,-21 0-2 0,-23 0-4 0,64-17 6 16,-25 17-4-16,2 0-2 0,51 0 7 16,41 0-1-16,-14 0-5 0,-119 0-3 15,25 17 0-15,34-17 1 0,2 0 0 0,-3 20 3 16,3-20-1-16,-22 0-1 0,58 19 14 16,-61-19-9-16,48 0-2 0,29 17-2 15,-74-17-2-15,22 0-1 0,-58 19 1 0,0-19 1 16,0 0-1-16,42 19 1 0,-42-19-1 0,0 0-1 0,-3 0 1 0,8 0 0 15,31 18 0-15,-19-18-2 0,-12 0 2 0,-21 0 0 0,16 0 0 16,19 0 1-16,-22 0-1 0,45 0 1 0,-59 0-2 0,-2 0 2 16,2-18-2-16,14 18 2 0,25-19 0 0,-38 19-2 0,-20 0 0 0,36-19 3 15,0 19-7-15,-17-17 5 0,-19 17-6 0,17 0 6 0,5-19-4 16,-6 19 4-16,-16 0-2 0,20 0 3 0,-20 0-3 16,0 0 3-16,0-20 0 0,0 20-1 0,0 0 2 0,0 0 1 0,0 0-2 15,0 0 0-15,0 0-2 0,0 0 0 0,0 0 7 16,0 0 0-16,0 0 1 0,0 0-15 0,-20 20 11 0,4-20 3 15,16 0-6-15,0 19-1 0,-22-19-1 16,22 17 2-16,0-17-1 0,-17 38-2 0,17-20 0 0,-19 0-1 16,19-18 2-16,0 38 0 0,-17-2 1 0,17 0-1 0,0 2 3 15,-19 17 1-15,2-18-4 0,17 55-1 0,-19-36 4 0,19 37 3 0,-20-58-4 16,20 3 0-16,-16 53-2 0,16 2 0 0,0-56 2 0,0 39 2 16,0-40-5-16,0 18 1 0,0-18-1 0,0-17 2 0,0 38-3 15,0-40 1-15,0 2-4 0,0 18-9 0,0-37-8 0,0 17 7 16,0-17-3-16,0 0-25 0,0 19 17 0,0-19-8 0,0 0-6 0,0-19-129 15,0 19 122-15,0-36-3 0,0 18 17 0</inkml:trace>
  <inkml:trace contextRef="#ctx0" brushRef="#br1" timeOffset="189091.65">23816 13316 51 0,'0'0'31'0,"0"0"-14"16,0-17 2-16,0 17 0 0,0 0 18 0,-20 0-8 0,20 0-16 15,0 0 0-15,-16-20 1 0,16 20-2 0,0 0 13 0,0 0-6 0,-20-18-3 16,20 18-4-16,0 0 1 0,0-18-2 0,0 18-6 16,-19 0 0-16,19 0 2 0,0 0-3 0,0 0 2 0,0-20-3 15,0 20 0-15,0 0-1 0,0 0 3 0,0 0-2 0,0 20 1 16,0-2 1-16,0 0-3 0,0 19 2 15,0 36-2-15,0-34 0 0,0-2-2 0,0-20 2 16,0 20 1-16,19 2-1 0,-19-3-3 0,0-19 1 0,0 20 0 16,0-37-1-16,20 19 2 0,-20-1 1 0,0 0 0 0,0-18 0 15,16 0 0-15,-16 0 5 0,20 0 4 16,-4-36-9-16,1 17 4 0,2 19-4 0,-19-37 1 0,39 1 1 0,-39 36-1 16,19-38 0-16,1 20-1 0,-4 0 0 0,4-18 3 0,16 16-4 15,-36 3 2-15,16-2 0 0,23-1 0 0,-39 2-2 0,19 18 1 0,1-18-3 16,-4 18 1-16,-16 0 5 0,20 0-4 0,-4 0 0 15,-16 0-2-15,20 18 3 0,-20 0-3 0,0-18 2 0,16 39-6 16,-16-22-10-16,0 3 6 0,0-3-19 0,17 20-14 16,-17-37 16-16,0 18-5 0,0 3-4 0,22-4-48 0,-22 2 32 0,0-2-34 15,0 20 45-15,19-37 13 0</inkml:trace>
  <inkml:trace contextRef="#ctx0" brushRef="#br1" timeOffset="189365.02">24383 13611 38 0,'0'0'10'0,"0"0"-3"0,0 0 13 0,0 0 22 0,0 0-16 16,0 0 1-16,0-17 21 0,0 17-26 0,0-19-4 0,0 19-1 0,0 0 26 15,0-17-20-15,0 17-13 0,0 0 9 16,0 0 6-16,0 0-18 0,-14 0-6 16,14 0-1-16,0 17 4 0,0 19-1 0,0-36-3 15,0 37 1-15,0-18 0 0,14-1-1 0,-14 0 0 0,0-18 2 16,19 21-2-16,3 13-1 0,-22-34 0 0,20 0 0 0,-20 19 2 16,0-19-1-16,16 0 2 0,4 0-1 0,-20 0 5 0,19 0-1 15,-19-19 4-15,17 19-1 0,-17-17-3 0,0 0 3 0,19-22-2 16,-19 21-3-16,0-1 1 0,0 19-5 0,17-37 7 15,-17 20-3-15,0-2-2 0,0 19-2 0,0-17 3 0,0 17-2 0,0-21 2 16,0 21-2-16,0-18 0 0,-17 18 1 0,17 0-3 0,0 0-1 16,0-18-3-16,0 18 2 0,-19 0-6 0,19 18 3 0,0-18-2 15,0 18-14-15,0 3-12 0,0-21-8 0,0 17-9 16,0 2 22-16,0-2-46 0,0 1-4 0,0 1 52 0,19 0-2 16,-19-19-14-16</inkml:trace>
  <inkml:trace contextRef="#ctx0" brushRef="#br1" timeOffset="189592.85">24792 13594 63 0,'0'0'48'0,"0"0"4"0,-16 0-27 0,16 0 17 0,0 0-23 16,0 0-2-16,0 0 12 0,-22 0-18 0,22 17 6 0,0-17-11 15,0 0 0-15,0 18-1 0,-20 1 4 0,20 0-2 0,0-1-5 16,0 21 0-16,0-22-2 0,0 39-1 0,0-39 2 0,0 2 0 0,0 55 0 15,0-38 0-15,20 1-3 0,-20 0 0 0,0 0 3 0,0 55-6 0,22-18-5 16,-22-38 3-16,0 38-14 0,0-36 6 0,0 0-2 0,0-2-6 16,0 18-31-16,0-15 23 0,0-22-2 0,0 3 1 0,0 34-16 0,0-54 36 15,0 18 4-15,0 0 4 0,0 2-36 0</inkml:trace>
  <inkml:trace contextRef="#ctx0" brushRef="#br1" timeOffset="189792.52">24682 13741 58 0,'19'0'21'0,"-19"-17"6"0,0-4 36 16,17 3-32-16,-17 0 27 0,16-20-7 0,-16 3-27 0,20-1 18 16,2 36-26-16,-6-21 0 0,-16 3 13 0,39 0-14 0,-22 18 10 0,-17-19-16 15,19 19 0-15,17 0 1 0,-36 0-5 0,17 0 4 0,5 19-1 16,-6-19-6-16,-16 18-2 0,20 0 3 0,-1 20 0 0,-2-2 2 16,2-18-1-16,-19 1-1 0,0 18-6 0,0-19 5 0,0 20-13 15,0-2-17-15,-19 1-13 0,2-37 11 0,-2 37-50 16,-1-37 28-16,4 19-75 0,-6-1 69 0,5-18-18 0,-2 0 34 15</inkml:trace>
  <inkml:trace contextRef="#ctx0" brushRef="#br1" timeOffset="199626.6">25863 13924 22 0,'0'0'11'0,"0"0"-6"0,-19 0-1 0,19 0-3 0,-17 0 4 15,-5-17-4-15,22 17 4 0,-16 0-2 0,-20 0 24 16,16 0-9-16,20 0-9 0,-16 0 8 16,-4-19 2-16,20 19-9 0,-19 0 9 0,2 0 1 0,17 0 2 15,-22 0-2-15,22 0-1 0,-19-18-2 16,19 18 0-16,-17 0-2 0,17 0 3 0,0-19-12 15,0 19-1-15,0 0-1 0,-16-18 5 0,16-1-1 0,0 19-5 16,16-37 4-16,1 18-1 0,-17 19-3 0,0-34 2 0,19 13 0 16,20 3 1-16,-39-19 1 0,39 18 0 0,-39 1-2 15,16 18-1-15,4-36 3 0,-4 19 1 0,4 17-2 0,-20-21-2 16,16 3 5-16,6 18-3 0,-5-18 3 0,2-1 0 16,1 2-3-16,-4 17-3 0,4-20 2 0,16 20 2 15,-20-17-1-15,-16 17-5 0,78-19 3 0,-62-1-3 16,4 20-1-16,16 0 3 0,-17-18-3 0,14 18 0 0,-11 0-1 15,-2 0 4-15,16-18-2 0,-17 18-2 0,-2 0 1 0,2 0 1 0,14 0 1 16,25 0 0-16,-19 18 5 0,-22-18-4 0,2 0-1 16,34 18 2-16,-31-18-2 0,33 20 2 0,-2-1-2 0,-34-2 1 15,36 3 0-15,-35-20-1 0,-1 17-2 0,53 2 5 0,-39-1-2 16,9 0-1-16,13 3-2 0,-38-21 0 0,35 17-1 16,-32-17 2-16,38 19 2 0,-3-2-1 0,-19 1 0 0,3-18-2 15,-3 19 2-15,19 0 2 0,-36-19-3 0,-2 18 1 0,41 0-2 0,-22 3 0 16,0-4 1-16,0 0-1 0,-17 2-1 15,20 18 2-15,-22-37-1 0,2 37 1 0,17-18-2 0,0 18 4 16,-17-20-2-16,-2 23 2 0,22-4-3 0,-39-36 1 16,0 36-4-16,19 1 4 0,-19-1-3 0,19 21 0 0,-19-3 3 15,0 1 5-15,0-34-6 0,0 13 3 0,0 22 1 16,0-36-1-16,0-4 1 0,0 4-3 0,0-2 1 0,0 37-4 0,0-18-4 16,0-17-2-16,0 16 8 0,0-36 0 0,-19 36 1 0,19-36 0 15,0 38-3-15,-19-19 2 0,19 18 2 0,-22-1 2 0,5 0-3 16,17-36-2-16,-17 37-2 0,-2-17 3 0,-17 17 0 15,0-1 1-15,36-36 1 0,-36 37-2 0,14-20-2 16,5-17 3-16,-19 19 2 0,17-19-3 0,2 20-1 0,-2-20 0 0,-17 17 2 16,-22-17-3-16,22 0 1 0,0 0 1 0,-19 0-1 15,16 0 0-15,22 0 0 0,-38 0 0 0,19 0 1 0,-25 0-1 0,47 0 0 16,-24 0 0-16,2 0 2 0,19 0-1 0,-22 0 1 0,1 0-1 16,21 0 0-16,-19 0 0 0,0 0-1 0,-19 17 0 0,33-17 1 15,5 20-1-15,-19-20-2 0,0 20-1 0,36-4 3 0,-39-16 0 16,23 20-1-16,16-20-1 0,0 17 2 0,-22-17 0 15,22 0 0-15,-20 19 2 0,20-19-1 0,-16 0 1 0,16 18-2 0,-17-18 0 16,17 0-1-16,0 0-3 0,-19 19-1 0,19-19-5 0,0 0-4 16,0 0-1-16,-17 0 7 0,17 0-8 0,0 0-6 15,0 0 1-15,0-19 11 0,0 19-4 0,0 0-2 0,0 0-24 16,0-18-5-16,0 18 21 0,0 0-3 0,0 0 0 0,17-19-31 0,-17 19 29 16,0 0-26-16,0 0 33 0,0 0 8 0,0-17-8 0,19 17 3 15</inkml:trace>
  <inkml:trace contextRef="#ctx0" brushRef="#br1" timeOffset="200180.41">26583 14682 34 0,'0'0'11'0,"0"0"-6"0,0 0 5 0,0 0 2 0,0 0 5 16,0 0-8-16,0-20 9 0,19 20 0 0,-19 0-10 0,0 0 0 16,0-18 10-16,0 18 0 0,17 0-10 0,-17 0 2 0,0 0 8 15,0 0-8-15,0-18 11 0,0 18-9 0,0 0 1 0,0 0 9 0,0 0-13 16,0 0 9-16,0 0-12 0,0 0 4 0,0 0-5 0,0 0 8 15,0 0-6-15,-17 0-3 0,17 18 2 0,-19-18 0 0,-1 0-2 0,4 18 0 16,16-18 0-16,-42 20 0 0,26-1 1 0,-1-19-2 0,-19 17 2 16,17 3-3-16,-17-20 1 0,36 16 0 0,-42 4 0 15,9-20 2-15,-3 17-4 0,17 2 3 0,-17-19 3 0,16 18-5 16,-2-18 1-16,3 0 2 0,19 19-2 0,-14-19 1 0,14 0-3 16,-19 0 1-16,19 0-1 0,0 20 1 0,0-20-1 0,0 0-2 0,0 0 3 15,0 0-1-15,0 0 2 0,19 17 1 0,-5-17-2 0,-14 0 0 16,41 0 0-16,-21 20 2 0,-20-20-1 0,36 0-2 0,-36 16 3 15,19-16-4-15,-2 0 3 0,-17 0-1 0,19 20 2 0,14-20-2 0,-11 17 1 16,-2-17-1-16,-20 20 0 0,0-20 1 0,36 0 2 0,-36 17-4 16,19-17 2-16,-19 0 0 0,17 19 0 0,2 1 0 15,-2-3 1-15,-17-17-3 0,16 17 2 0,-16 3-2 0,20-20 0 0,2 20-1 16,-6-4 2-16,-16-16-2 0,20 0 0 0,-20 20-1 0,19-3 3 16,-2-17-4-16,-17 19 0 0,19-1-8 0,-19-18 6 15,17 19-10-15,-17-2 5 0,0-17-2 0,19 20-13 0,-19 16-26 16,0-36 29-16,0 20-25 0,0-2 17 0,0-18-5 0,0 18-5 15,0 0-55-15,0 1 48 0,0-2-20 0,0-17 23 0</inkml:trace>
  <inkml:trace contextRef="#ctx0" brushRef="#br1" timeOffset="-213233.83">13041 7064 49 0,'0'0'0'0,"0"0"27"0,0 0-14 0,0 0 3 0,0 0 2 15,-16 0 20-15,16 0-7 0,-19-17-17 0,2 17 10 16,-2 0-4-16,-17 0 4 0,-6-19-13 0,42 19-7 16,-33 0 2-16,13 0-3 0,1-19 0 0,3 19-3 15,-4 0 0-15,4 0 2 0,-4 0-2 0,1-19 1 0,-20 19 0 16,-13 0 0-16,32 0 0 0,-35 0 1 0,38 0-2 0,-5 0 0 16,5 0 1-16,-38 19-1 0,-17 0 3 0,50 0-3 0,-14-2 3 0,0 20-1 15,-55 18 4-15,52-17-5 0,-13 35 1 0,13-35 0 0,-19 36 1 16,5 17-1-16,17-55-1 0,-19 76-1 0,35-75 0 0,20 19 1 15,-38 54-2-15,38-17 1 0,0 35-3 0,0-72 2 16,38 54 4-16,1-18 1 0,-22-36-4 0,38 35-1 0,-22-52 2 16,9-3 0-16,-6 1 0 0,55 36 9 0,-52-36-5 0,-3-1 1 0,55 20 2 0,3 0-1 15,-38-38-2-15,-21-18 0 0,60 19 7 0,-24-2 0 16,-37-17-7-16,43-17 7 0,-22 17-6 0,-21-19-2 0,7 1 0 16,51-38 6-16,-18 0-1 0,1 3 0 0,-6-22 0 0,-27 20-4 15,-26 19 0-15,40-38 8 0,-20-18-3 0,-17 54-5 0,20-36-6 16,-39 37 1-16,36-18 0 0,-36 19 2 0,19-39 1 0,-19 2 0 15,0-19 0-15,0 18-1 0,-19 19 0 0,-1 18-1 16,-19-37 0-16,-13 0-1 0,16 37-1 0,-3 18 0 16,0-17-2-16,3-2 1 0,1 2-1 0,-57-39-4 0,53 57 3 0,4 0 0 0,-21-18-4 15,20 36 4-15,-5-19-1 0,27 19 0 0,-41 0-7 0,-1 0-5 0,37 0 5 16,-37 19-38-16,21-2 2 0,35 38-18 16,-36 0-21-16,36-16 41 0,-20 34-24 0,1 1-7 15</inkml:trace>
  <inkml:trace contextRef="#ctx0" brushRef="#br1" timeOffset="-212448.36">12524 8779 40 0,'0'0'10'0,"0"0"-1"0,0 0-3 0,0 0 13 0,0-18 11 0,0 18-13 15,0 0 14-15,0 0-17 0,0 0 0 0,0 0 11 0,0 0 0 0,0 0-2 16,0-18-2-16,0 18-12 0,0 0 8 0,22 0-1 16,-22 0-3-16,17 0-7 0,2 0 3 0,-19 0-6 15,0 0-1-15,20 0 3 0,-4 18-3 0,4-18 3 0,-20 0-4 0,16 18 1 16,3 1 0-16,-2-19-1 0,-17 19 0 0,0-19 1 0,39 18 0 16,-39 1 0-16,39-2 0 0,-23 21 2 0,4-2 2 15,-4-16 0-15,3 16 0 0,1-18-4 0,-6 20 4 16,-14-20-3-16,19 38 3 0,-19-39-3 0,22 39 3 0,-22-19-3 15,0 19 4-15,20 17 0 0,-20 0 2 0,0 1-1 16,0-18 0-16,0-19-4 0,0 18 5 0,0-18-5 0,0 0-2 16,-20 19-1-16,20-39 0 0,-22 57 4 0,22-55-2 0,-19 37 2 15,5-1 0-15,-25 0-1 0,23-18-1 0,-4-19-1 16,4 38 1-16,-23-20 1 0,0 1 0 0,3 0-2 0,0-1-1 16,36 2 0-16,-36-20 1 0,0 1 0 0,-3 18-1 0,20-19-1 15,-17 0-2-15,20-18 3 0,-4 0 3 0,-16 20-3 16,14-20 0-16,3 0-1 0,-15 0-1 0,15 18 1 0,-17-18 0 15,17 0 0-15,-39 0 1 0,41 0-1 0,-19-18 1 0,36 18-1 16,-36 0 0-16,0 0 0 0,17 0 1 0,-3 0 0 0,2 0-1 16,6-20 1-16,-5 20-1 0,19 0 0 0,-19 0-1 15,19 0 1-15,-17 0 1 0,17 0-1 0,0 0-1 0,0 0-1 16,0 0-1-16,0 0 0 0,0 0-3 0,0 0-2 16,0 0 3-16,0 0 0 0,17 0-6 0,-17-18-1 0,19 18-3 15,14-18-6-15,-13-1-22 0,2 19 26 16,-3-18-20-16,-19 18 16 0,17-19 0 0,-17 19-4 0,19-18-2 0,-19 18-3 0,20 0-44 15,-4-18 2-15,-16 18 47 0,19 0 1 0,-2-20 10 0,-17 20-17 16</inkml:trace>
  <inkml:trace contextRef="#ctx0" brushRef="#br1" timeOffset="-211864.35">12231 9868 39 0,'0'0'0'0,"0"0"14"15,-17 0 4-15,17 0-7 0,-19 0 36 0,19 0-6 16,-22 0-1-16,22 0-22 0,0 0-1 0,-17 0 13 0,17 0-17 16,0 0-1-16,-17 18 0 0,-2 1 19 0,19 18-17 15,-16-18-9-15,-4 36 6 0,20 0-7 0,-19-18-3 16,2-19 1-16,-44 148 2 0,28-74 0 0,-3 20-1 15,17-58-2-15,19-37-1 0,0 22 1 0,-17-39 0 16,17 17 0-16,0 2 0 0,0 0 1 0,17-1 1 0,-17-18 1 16,19 18 5-16,-2-18-1 0,2 0-4 0,14 0 4 0,28 0-1 15,-5 0 0-15,13-36-5 0,8 17 0 0,-22 0-4 16,-2 2-12-16,-31 17 1 0,34-39-32 16,-4 39-26-16,-52 0 26 0,36-17-9 0,-14 17-51 0,-5 0 67 15,2 0-27-15</inkml:trace>
  <inkml:trace contextRef="#ctx1" brushRef="#br1">12617 11065 0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43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401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51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391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385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032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620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850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275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09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5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581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186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674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585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08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661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108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709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870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52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45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81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867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855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44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6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1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9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7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9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2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2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0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3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2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5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7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EA523-C1D5-4513-AA14-546E2A96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Explain why an LL(1) parser has trouble with immediate left recursion but an SLR does not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Check-in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SR Parsing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1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Today’s Lecture - Scope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up Parsers</a:t>
            </a:r>
          </a:p>
          <a:p>
            <a:r>
              <a:rPr lang="en-US" dirty="0"/>
              <a:t>Running the SLR Parser</a:t>
            </a:r>
          </a:p>
          <a:p>
            <a:r>
              <a:rPr lang="en-US" dirty="0"/>
              <a:t>LL(1) and SLR Language limits</a:t>
            </a:r>
          </a:p>
          <a:p>
            <a:pPr marL="0" indent="0">
              <a:buNone/>
            </a:pPr>
            <a:r>
              <a:rPr lang="en-US" b="1" dirty="0"/>
              <a:t>Semantics</a:t>
            </a:r>
          </a:p>
          <a:p>
            <a:r>
              <a:rPr lang="en-US" dirty="0"/>
              <a:t>Program meaning</a:t>
            </a:r>
          </a:p>
          <a:p>
            <a:pPr marL="0" indent="0">
              <a:buNone/>
            </a:pPr>
            <a:r>
              <a:rPr lang="en-US" b="1" dirty="0"/>
              <a:t>Scope</a:t>
            </a:r>
          </a:p>
          <a:p>
            <a:r>
              <a:rPr lang="en-US" dirty="0"/>
              <a:t>Name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64BD2-8AF0-4FC3-9004-093E89A3E65E}"/>
              </a:ext>
            </a:extLst>
          </p:cNvPr>
          <p:cNvSpPr txBox="1"/>
          <p:nvPr/>
        </p:nvSpPr>
        <p:spPr>
          <a:xfrm>
            <a:off x="7789725" y="5578760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0892BE-885B-449F-BF05-FA9C606F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687" y="3429000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99BC9B-8045-40CD-AC42-B0E730832BBD}"/>
              </a:ext>
            </a:extLst>
          </p:cNvPr>
          <p:cNvSpPr/>
          <p:nvPr/>
        </p:nvSpPr>
        <p:spPr>
          <a:xfrm>
            <a:off x="2054352" y="2697480"/>
            <a:ext cx="4910328" cy="512064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When Does the Parser Fail?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and SLR Language Limits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032" y="1699469"/>
            <a:ext cx="84060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For both the LL and LR parsers, two types of failure:</a:t>
            </a:r>
          </a:p>
          <a:p>
            <a:r>
              <a:rPr lang="en-US" i="1" dirty="0"/>
              <a:t>Running the parser fails:</a:t>
            </a:r>
            <a:r>
              <a:rPr lang="en-US" dirty="0"/>
              <a:t> The input isn’t in the language</a:t>
            </a:r>
          </a:p>
          <a:p>
            <a:r>
              <a:rPr lang="en-US" i="1" dirty="0"/>
              <a:t>Building the parser fails:</a:t>
            </a:r>
            <a:r>
              <a:rPr lang="en-US" dirty="0"/>
              <a:t> The language is too expressive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Failure Is Always An Option Poster – Pointless Posters">
            <a:extLst>
              <a:ext uri="{FF2B5EF4-FFF2-40B4-BE49-F238E27FC236}">
                <a16:creationId xmlns:a16="http://schemas.microsoft.com/office/drawing/2014/main" id="{7A8DD898-39AF-4609-A97E-64AC38ED8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97" y="3672335"/>
            <a:ext cx="1781298" cy="26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8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When Running The Parser Fails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and SLR Language Limits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input string is rejected</a:t>
            </a:r>
            <a:endParaRPr lang="en-US" dirty="0"/>
          </a:p>
          <a:p>
            <a:r>
              <a:rPr lang="en-US" dirty="0"/>
              <a:t>Happens whenever either parser table indexes an empty cell</a:t>
            </a:r>
          </a:p>
          <a:p>
            <a:r>
              <a:rPr lang="en-US" dirty="0"/>
              <a:t>Happens whenever either parser gets to the end of input without the accept condition</a:t>
            </a:r>
          </a:p>
          <a:p>
            <a:pPr marL="0" indent="0">
              <a:buNone/>
            </a:pPr>
            <a:r>
              <a:rPr lang="en-US" b="1" dirty="0"/>
              <a:t>This is the parser working as intended</a:t>
            </a:r>
          </a:p>
          <a:p>
            <a:r>
              <a:rPr lang="en-US" dirty="0"/>
              <a:t>Just means the user is at fault with bad input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0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When Does the Parser Fail?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and SLR Language Limits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building the parser fails</a:t>
            </a:r>
            <a:endParaRPr lang="en-US" dirty="0"/>
          </a:p>
          <a:p>
            <a:r>
              <a:rPr lang="en-US" dirty="0"/>
              <a:t>Happens whenever two entries are in a cell</a:t>
            </a:r>
          </a:p>
          <a:p>
            <a:r>
              <a:rPr lang="en-US" dirty="0"/>
              <a:t>For LR parsers, multiple types of collision:</a:t>
            </a:r>
          </a:p>
          <a:p>
            <a:pPr lvl="1"/>
            <a:r>
              <a:rPr lang="en-US" dirty="0"/>
              <a:t>Shift/Reduce: a reduce and a shift action in the same cell</a:t>
            </a:r>
          </a:p>
          <a:p>
            <a:pPr lvl="1"/>
            <a:r>
              <a:rPr lang="en-US" dirty="0"/>
              <a:t>Reduce/Reduce: reduce by two different productions </a:t>
            </a:r>
          </a:p>
          <a:p>
            <a:pPr marL="0" indent="0">
              <a:buNone/>
            </a:pPr>
            <a:r>
              <a:rPr lang="en-US" b="1" dirty="0"/>
              <a:t>This is a problem!</a:t>
            </a:r>
          </a:p>
          <a:p>
            <a:r>
              <a:rPr lang="en-US" dirty="0"/>
              <a:t>Means the language isn’t captured by the formalize (e.g. it’s not LL(1), not SLR, whatever)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6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Bottom-Up SDT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and SLR Language Limits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Fairly intuitive</a:t>
            </a:r>
          </a:p>
          <a:p>
            <a:r>
              <a:rPr lang="en-US" dirty="0"/>
              <a:t>Add a translation type to each item</a:t>
            </a:r>
          </a:p>
          <a:p>
            <a:r>
              <a:rPr lang="en-US" dirty="0"/>
              <a:t>Like LL(1) parser, items are popped right-to left</a:t>
            </a:r>
          </a:p>
          <a:p>
            <a:pPr marL="0" indent="0">
              <a:buNone/>
            </a:pPr>
            <a:r>
              <a:rPr lang="en-US" b="1" dirty="0"/>
              <a:t>Terminals translations</a:t>
            </a:r>
          </a:p>
          <a:p>
            <a:r>
              <a:rPr lang="en-US" dirty="0"/>
              <a:t>Read lexeme value during a shift</a:t>
            </a:r>
          </a:p>
          <a:p>
            <a:pPr marL="0" indent="0">
              <a:buNone/>
            </a:pPr>
            <a:r>
              <a:rPr lang="en-US" b="1" dirty="0"/>
              <a:t>Nonterminal translations</a:t>
            </a:r>
          </a:p>
          <a:p>
            <a:r>
              <a:rPr lang="en-US" dirty="0"/>
              <a:t>Read translations of popped RHS symbols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4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AE6FBF-72B7-1E5A-DDD8-0334C3382CFA}"/>
              </a:ext>
            </a:extLst>
          </p:cNvPr>
          <p:cNvSpPr/>
          <p:nvPr/>
        </p:nvSpPr>
        <p:spPr>
          <a:xfrm>
            <a:off x="3517557" y="5066270"/>
            <a:ext cx="1120346" cy="928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Bottom-Up SDT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LL(1) and SLR Language Limits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26762C-05D9-6254-62E0-41221791CC4A}"/>
              </a:ext>
            </a:extLst>
          </p:cNvPr>
          <p:cNvSpPr/>
          <p:nvPr/>
        </p:nvSpPr>
        <p:spPr>
          <a:xfrm>
            <a:off x="1795849" y="506627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18611-67D7-4BAF-6B2C-7D6A026D3093}"/>
              </a:ext>
            </a:extLst>
          </p:cNvPr>
          <p:cNvSpPr txBox="1"/>
          <p:nvPr/>
        </p:nvSpPr>
        <p:spPr>
          <a:xfrm>
            <a:off x="1466335" y="1861750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::= X + Z { $$ = </a:t>
            </a:r>
            <a:r>
              <a:rPr lang="en-US" dirty="0" err="1"/>
              <a:t>AddNode</a:t>
            </a:r>
            <a:r>
              <a:rPr lang="en-US" dirty="0"/>
              <a:t>($1 + $3); }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139E9E-D24A-8478-12ED-0150645E266A}"/>
              </a:ext>
            </a:extLst>
          </p:cNvPr>
          <p:cNvSpPr/>
          <p:nvPr/>
        </p:nvSpPr>
        <p:spPr>
          <a:xfrm>
            <a:off x="1795849" y="415187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28729-2147-9016-FDD7-094C501C4D5B}"/>
              </a:ext>
            </a:extLst>
          </p:cNvPr>
          <p:cNvSpPr/>
          <p:nvPr/>
        </p:nvSpPr>
        <p:spPr>
          <a:xfrm>
            <a:off x="1795849" y="323747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9D73F-53EA-C79B-CE5B-947F1018FB60}"/>
              </a:ext>
            </a:extLst>
          </p:cNvPr>
          <p:cNvSpPr txBox="1"/>
          <p:nvPr/>
        </p:nvSpPr>
        <p:spPr>
          <a:xfrm>
            <a:off x="1672056" y="5995256"/>
            <a:ext cx="11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Item Stack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CDEB3A-D5F3-2342-334A-14E1B28B057F}"/>
              </a:ext>
            </a:extLst>
          </p:cNvPr>
          <p:cNvSpPr txBox="1"/>
          <p:nvPr/>
        </p:nvSpPr>
        <p:spPr>
          <a:xfrm>
            <a:off x="3566983" y="5206996"/>
            <a:ext cx="97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X.trans</a:t>
            </a:r>
            <a:r>
              <a:rPr lang="en-US" dirty="0"/>
              <a:t>)</a:t>
            </a:r>
          </a:p>
          <a:p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A8C699-D81B-EAAA-FB5B-AFD32E161588}"/>
              </a:ext>
            </a:extLst>
          </p:cNvPr>
          <p:cNvSpPr txBox="1"/>
          <p:nvPr/>
        </p:nvSpPr>
        <p:spPr>
          <a:xfrm>
            <a:off x="3289954" y="5980670"/>
            <a:ext cx="159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Semantic Stack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3F6CE0-1FBE-CB47-FDDB-A48772AC917A}"/>
              </a:ext>
            </a:extLst>
          </p:cNvPr>
          <p:cNvSpPr/>
          <p:nvPr/>
        </p:nvSpPr>
        <p:spPr>
          <a:xfrm>
            <a:off x="3517557" y="4134530"/>
            <a:ext cx="1120346" cy="928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FEE754-114E-2FC1-2C7E-8B243B418C7B}"/>
              </a:ext>
            </a:extLst>
          </p:cNvPr>
          <p:cNvSpPr txBox="1"/>
          <p:nvPr/>
        </p:nvSpPr>
        <p:spPr>
          <a:xfrm>
            <a:off x="3566983" y="4275256"/>
            <a:ext cx="938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dirty="0" err="1"/>
              <a:t>Y.trans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N/A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EB245F-31F8-2D2D-F3BD-C5A20F4412BC}"/>
              </a:ext>
            </a:extLst>
          </p:cNvPr>
          <p:cNvSpPr/>
          <p:nvPr/>
        </p:nvSpPr>
        <p:spPr>
          <a:xfrm>
            <a:off x="3521675" y="3207769"/>
            <a:ext cx="1120346" cy="928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A67558-BCA6-1F88-ABF2-CC57567186A4}"/>
              </a:ext>
            </a:extLst>
          </p:cNvPr>
          <p:cNvSpPr txBox="1"/>
          <p:nvPr/>
        </p:nvSpPr>
        <p:spPr>
          <a:xfrm>
            <a:off x="3560136" y="3348495"/>
            <a:ext cx="960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dirty="0" err="1"/>
              <a:t>Z.trans</a:t>
            </a:r>
            <a:r>
              <a:rPr lang="en-US" dirty="0"/>
              <a:t>)</a:t>
            </a:r>
          </a:p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BD462F6-1200-7ADF-2DBC-F5202EA72D67}"/>
              </a:ext>
            </a:extLst>
          </p:cNvPr>
          <p:cNvSpPr/>
          <p:nvPr/>
        </p:nvSpPr>
        <p:spPr>
          <a:xfrm>
            <a:off x="5296930" y="4134530"/>
            <a:ext cx="1869989" cy="10724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A33B43-1683-ED06-303D-3063C4DFF29B}"/>
              </a:ext>
            </a:extLst>
          </p:cNvPr>
          <p:cNvSpPr/>
          <p:nvPr/>
        </p:nvSpPr>
        <p:spPr>
          <a:xfrm>
            <a:off x="7517028" y="503880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0DE7C4-75EC-7335-CD71-D5A3D00CA838}"/>
              </a:ext>
            </a:extLst>
          </p:cNvPr>
          <p:cNvSpPr txBox="1"/>
          <p:nvPr/>
        </p:nvSpPr>
        <p:spPr>
          <a:xfrm>
            <a:off x="7414054" y="5927467"/>
            <a:ext cx="11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Item Stack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1E4A81-25F8-A805-8262-2922FC5092A8}"/>
              </a:ext>
            </a:extLst>
          </p:cNvPr>
          <p:cNvSpPr txBox="1"/>
          <p:nvPr/>
        </p:nvSpPr>
        <p:spPr>
          <a:xfrm>
            <a:off x="9031952" y="5912881"/>
            <a:ext cx="159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Semantic Stack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68EE7D-CE4B-F695-C987-736C714339B9}"/>
              </a:ext>
            </a:extLst>
          </p:cNvPr>
          <p:cNvSpPr/>
          <p:nvPr/>
        </p:nvSpPr>
        <p:spPr>
          <a:xfrm>
            <a:off x="9275805" y="5021461"/>
            <a:ext cx="1120346" cy="928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812ED7-5250-1A00-841C-186847EF14A1}"/>
              </a:ext>
            </a:extLst>
          </p:cNvPr>
          <p:cNvSpPr txBox="1"/>
          <p:nvPr/>
        </p:nvSpPr>
        <p:spPr>
          <a:xfrm>
            <a:off x="9348513" y="5146834"/>
            <a:ext cx="960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dirty="0" err="1"/>
              <a:t>Z.trans</a:t>
            </a:r>
            <a:r>
              <a:rPr lang="en-US" dirty="0"/>
              <a:t>)</a:t>
            </a:r>
          </a:p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3A7FD9-0FBB-0D21-CB98-094FC2BADC2A}"/>
              </a:ext>
            </a:extLst>
          </p:cNvPr>
          <p:cNvSpPr txBox="1"/>
          <p:nvPr/>
        </p:nvSpPr>
        <p:spPr>
          <a:xfrm>
            <a:off x="5420496" y="3492843"/>
            <a:ext cx="1208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Reduce by </a:t>
            </a:r>
          </a:p>
          <a:p>
            <a:pPr algn="ctr"/>
            <a:r>
              <a:rPr lang="en-US" dirty="0"/>
              <a:t>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D31799-4351-BD80-4EC2-9529D6B85E5B}"/>
              </a:ext>
            </a:extLst>
          </p:cNvPr>
          <p:cNvSpPr txBox="1"/>
          <p:nvPr/>
        </p:nvSpPr>
        <p:spPr>
          <a:xfrm>
            <a:off x="1019510" y="1878226"/>
            <a:ext cx="469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❹</a:t>
            </a:r>
          </a:p>
        </p:txBody>
      </p:sp>
    </p:spTree>
    <p:extLst>
      <p:ext uri="{BB962C8B-B14F-4D97-AF65-F5344CB8AC3E}">
        <p14:creationId xmlns:p14="http://schemas.microsoft.com/office/powerpoint/2010/main" val="414264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That’s all for parsers!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Frontend Finished</a:t>
            </a: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359BACF0-C699-4A7C-9A21-CD22B340E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809" y="1499938"/>
            <a:ext cx="4911382" cy="51043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ABET Course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Understanding the role and structure of compilers, and its various phases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Constructing an unambiguous grammar for a programming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Generating a </a:t>
            </a:r>
            <a:r>
              <a:rPr lang="en-US" dirty="0" err="1"/>
              <a:t>lexer</a:t>
            </a:r>
            <a:r>
              <a:rPr lang="en-US" dirty="0"/>
              <a:t> and parser using automatic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Constructing machines to recognize regular expressions (NFA, DFA) and grammars (LL and LR parsers)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Generating intermediate form from source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Type checking and static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Assembly/binary code generation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9F0B58-159F-453B-9897-E1F71ADAB7DE}"/>
              </a:ext>
            </a:extLst>
          </p:cNvPr>
          <p:cNvSpPr/>
          <p:nvPr/>
        </p:nvSpPr>
        <p:spPr>
          <a:xfrm>
            <a:off x="7225632" y="2041307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FB12A80-071B-4F92-9319-B46FFF5EBC3A}"/>
              </a:ext>
            </a:extLst>
          </p:cNvPr>
          <p:cNvSpPr/>
          <p:nvPr/>
        </p:nvSpPr>
        <p:spPr>
          <a:xfrm>
            <a:off x="7218137" y="2632112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78355C2-8A28-4712-9304-018953E14B4A}"/>
              </a:ext>
            </a:extLst>
          </p:cNvPr>
          <p:cNvSpPr/>
          <p:nvPr/>
        </p:nvSpPr>
        <p:spPr>
          <a:xfrm>
            <a:off x="7218137" y="3183576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339A9D-5ECC-4E57-8BFD-DDDE4E2AD2F6}"/>
              </a:ext>
            </a:extLst>
          </p:cNvPr>
          <p:cNvSpPr/>
          <p:nvPr/>
        </p:nvSpPr>
        <p:spPr>
          <a:xfrm>
            <a:off x="7225632" y="3794032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449F8E-0FCD-4E8D-9EF8-B4D4B04002A0}"/>
              </a:ext>
            </a:extLst>
          </p:cNvPr>
          <p:cNvSpPr/>
          <p:nvPr/>
        </p:nvSpPr>
        <p:spPr>
          <a:xfrm>
            <a:off x="7225631" y="4480756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A83C4C4-3F94-438F-A36A-F9DC1FB78820}"/>
              </a:ext>
            </a:extLst>
          </p:cNvPr>
          <p:cNvSpPr/>
          <p:nvPr/>
        </p:nvSpPr>
        <p:spPr>
          <a:xfrm>
            <a:off x="7225631" y="5101548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9D3ACCF-C8A4-46A2-8CC1-0BC5FBDC2E35}"/>
              </a:ext>
            </a:extLst>
          </p:cNvPr>
          <p:cNvSpPr/>
          <p:nvPr/>
        </p:nvSpPr>
        <p:spPr>
          <a:xfrm>
            <a:off x="7233128" y="5654225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8B920F-38F7-4191-8B17-9B9A3430B216}"/>
              </a:ext>
            </a:extLst>
          </p:cNvPr>
          <p:cNvSpPr/>
          <p:nvPr/>
        </p:nvSpPr>
        <p:spPr>
          <a:xfrm>
            <a:off x="7156378" y="6224780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D6FA661-3B56-40E8-8922-735214F26ACA}"/>
              </a:ext>
            </a:extLst>
          </p:cNvPr>
          <p:cNvSpPr/>
          <p:nvPr/>
        </p:nvSpPr>
        <p:spPr>
          <a:xfrm>
            <a:off x="7156378" y="1369898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(sequence of chars)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4FA7531-DA3B-4CF2-BB1E-7268036DCC4C}"/>
              </a:ext>
            </a:extLst>
          </p:cNvPr>
          <p:cNvCxnSpPr>
            <a:stCxn id="21" idx="2"/>
            <a:endCxn id="11" idx="0"/>
          </p:cNvCxnSpPr>
          <p:nvPr/>
        </p:nvCxnSpPr>
        <p:spPr>
          <a:xfrm>
            <a:off x="8014549" y="1903017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ED4AE8D-0C05-4080-AD2D-BCA15BD62D5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8014549" y="2430810"/>
            <a:ext cx="0" cy="201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CAAB33-2E73-45C2-872E-4B2DA1E9B9F7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8014549" y="3021614"/>
            <a:ext cx="0" cy="16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03F4C33-2C1E-4566-A449-A170A7E3ED8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8014549" y="3573078"/>
            <a:ext cx="0" cy="22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BEF70E-717D-4029-ADC9-25A101301FE3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8014549" y="4279782"/>
            <a:ext cx="1" cy="20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9CD8D8-E967-4594-B750-8FC1B15E180C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8014548" y="4860282"/>
            <a:ext cx="0" cy="241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BEA390-612E-4BF7-86D5-4E273BF37FF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8014549" y="5481075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61356B4-F486-4491-A58F-27FECFC7B424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8014549" y="6051630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Image result for in progress">
            <a:extLst>
              <a:ext uri="{FF2B5EF4-FFF2-40B4-BE49-F238E27FC236}">
                <a16:creationId xmlns:a16="http://schemas.microsoft.com/office/drawing/2014/main" id="{793C75FE-38AA-4BE3-9D14-46338E1FA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6771421" y="2086096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Image result for in progress">
            <a:extLst>
              <a:ext uri="{FF2B5EF4-FFF2-40B4-BE49-F238E27FC236}">
                <a16:creationId xmlns:a16="http://schemas.microsoft.com/office/drawing/2014/main" id="{96459B66-E917-4478-9C04-8EDAB667F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6771420" y="2674463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E579E41D-F7AF-4DA2-B22F-329DC4B96F19}"/>
              </a:ext>
            </a:extLst>
          </p:cNvPr>
          <p:cNvSpPr/>
          <p:nvPr/>
        </p:nvSpPr>
        <p:spPr>
          <a:xfrm>
            <a:off x="8943472" y="1972162"/>
            <a:ext cx="168412" cy="10494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3455E-772C-44C6-B223-4890DF4C0627}"/>
              </a:ext>
            </a:extLst>
          </p:cNvPr>
          <p:cNvSpPr txBox="1"/>
          <p:nvPr/>
        </p:nvSpPr>
        <p:spPr>
          <a:xfrm>
            <a:off x="9140246" y="2302042"/>
            <a:ext cx="104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Frontend</a:t>
            </a:r>
          </a:p>
        </p:txBody>
      </p:sp>
      <p:pic>
        <p:nvPicPr>
          <p:cNvPr id="33" name="Picture 32" descr="Image result for in progress">
            <a:extLst>
              <a:ext uri="{FF2B5EF4-FFF2-40B4-BE49-F238E27FC236}">
                <a16:creationId xmlns:a16="http://schemas.microsoft.com/office/drawing/2014/main" id="{EEEF9B16-FD1D-4E2E-BC58-22E08D4B4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10182199" y="2366574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Image result for in progress">
            <a:extLst>
              <a:ext uri="{FF2B5EF4-FFF2-40B4-BE49-F238E27FC236}">
                <a16:creationId xmlns:a16="http://schemas.microsoft.com/office/drawing/2014/main" id="{C2A3716D-F9F9-4DDE-8C23-42F1531BE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1541640" y="2430809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Image result for in progress">
            <a:extLst>
              <a:ext uri="{FF2B5EF4-FFF2-40B4-BE49-F238E27FC236}">
                <a16:creationId xmlns:a16="http://schemas.microsoft.com/office/drawing/2014/main" id="{3DB26AFB-970E-4FBE-8D06-388C3F163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1541640" y="1856480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Image result for in progress">
            <a:extLst>
              <a:ext uri="{FF2B5EF4-FFF2-40B4-BE49-F238E27FC236}">
                <a16:creationId xmlns:a16="http://schemas.microsoft.com/office/drawing/2014/main" id="{A26D3FE5-AA02-4663-BC97-E207A13FA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1524001" y="3268278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Image result for in progress">
            <a:extLst>
              <a:ext uri="{FF2B5EF4-FFF2-40B4-BE49-F238E27FC236}">
                <a16:creationId xmlns:a16="http://schemas.microsoft.com/office/drawing/2014/main" id="{5F211971-AA20-43D9-A5E1-D486A33A4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30851" r="16984" b="42985"/>
          <a:stretch/>
        </p:blipFill>
        <p:spPr bwMode="auto">
          <a:xfrm>
            <a:off x="1524001" y="3884507"/>
            <a:ext cx="38495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6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1524001" y="-86788"/>
            <a:ext cx="9132219" cy="6934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7315200" y="105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9372600" y="6096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3505200" y="52808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9740230" y="3248558"/>
            <a:ext cx="59824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SDD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7086600" y="5715000"/>
            <a:ext cx="876300" cy="46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 err="1"/>
              <a:t>Definiton</a:t>
            </a:r>
            <a:endParaRPr lang="en-US" sz="1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6205868" y="3892747"/>
            <a:ext cx="634409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2895600" y="40386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5764457" y="6193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3980118" y="2581180"/>
            <a:ext cx="11430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Intermediate</a:t>
            </a:r>
          </a:p>
          <a:p>
            <a:pPr algn="ctr"/>
            <a:r>
              <a:rPr lang="en-US" sz="1400" dirty="0"/>
              <a:t>Representation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705645" y="579451"/>
            <a:ext cx="8763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7315200" y="24675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3731929" y="5287439"/>
            <a:ext cx="2375429" cy="107517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548147"/>
              <a:gd name="connsiteY0" fmla="*/ 1060089 h 1209573"/>
              <a:gd name="connsiteX1" fmla="*/ 652007 w 4548147"/>
              <a:gd name="connsiteY1" fmla="*/ 726134 h 1209573"/>
              <a:gd name="connsiteX2" fmla="*/ 1598213 w 4548147"/>
              <a:gd name="connsiteY2" fmla="*/ 2566 h 1209573"/>
              <a:gd name="connsiteX3" fmla="*/ 2639834 w 4548147"/>
              <a:gd name="connsiteY3" fmla="*/ 503498 h 1209573"/>
              <a:gd name="connsiteX4" fmla="*/ 3164620 w 4548147"/>
              <a:gd name="connsiteY4" fmla="*/ 980576 h 1209573"/>
              <a:gd name="connsiteX5" fmla="*/ 3951799 w 4548147"/>
              <a:gd name="connsiteY5" fmla="*/ 1203213 h 1209573"/>
              <a:gd name="connsiteX6" fmla="*/ 4548147 w 4548147"/>
              <a:gd name="connsiteY6" fmla="*/ 1107796 h 1209573"/>
              <a:gd name="connsiteX0" fmla="*/ 0 w 3951799"/>
              <a:gd name="connsiteY0" fmla="*/ 1060089 h 1203213"/>
              <a:gd name="connsiteX1" fmla="*/ 652007 w 3951799"/>
              <a:gd name="connsiteY1" fmla="*/ 726134 h 1203213"/>
              <a:gd name="connsiteX2" fmla="*/ 1598213 w 3951799"/>
              <a:gd name="connsiteY2" fmla="*/ 2566 h 1203213"/>
              <a:gd name="connsiteX3" fmla="*/ 2639834 w 3951799"/>
              <a:gd name="connsiteY3" fmla="*/ 503498 h 1203213"/>
              <a:gd name="connsiteX4" fmla="*/ 3164620 w 3951799"/>
              <a:gd name="connsiteY4" fmla="*/ 980576 h 1203213"/>
              <a:gd name="connsiteX5" fmla="*/ 3951799 w 3951799"/>
              <a:gd name="connsiteY5" fmla="*/ 1203213 h 1203213"/>
              <a:gd name="connsiteX0" fmla="*/ 0 w 3164620"/>
              <a:gd name="connsiteY0" fmla="*/ 1060089 h 1060089"/>
              <a:gd name="connsiteX1" fmla="*/ 652007 w 3164620"/>
              <a:gd name="connsiteY1" fmla="*/ 726134 h 1060089"/>
              <a:gd name="connsiteX2" fmla="*/ 1598213 w 3164620"/>
              <a:gd name="connsiteY2" fmla="*/ 2566 h 1060089"/>
              <a:gd name="connsiteX3" fmla="*/ 2639834 w 3164620"/>
              <a:gd name="connsiteY3" fmla="*/ 503498 h 1060089"/>
              <a:gd name="connsiteX4" fmla="*/ 3164620 w 3164620"/>
              <a:gd name="connsiteY4" fmla="*/ 980576 h 1060089"/>
              <a:gd name="connsiteX0" fmla="*/ 0 w 2639834"/>
              <a:gd name="connsiteY0" fmla="*/ 1060089 h 1060089"/>
              <a:gd name="connsiteX1" fmla="*/ 652007 w 2639834"/>
              <a:gd name="connsiteY1" fmla="*/ 726134 h 1060089"/>
              <a:gd name="connsiteX2" fmla="*/ 1598213 w 2639834"/>
              <a:gd name="connsiteY2" fmla="*/ 2566 h 1060089"/>
              <a:gd name="connsiteX3" fmla="*/ 2639834 w 2639834"/>
              <a:gd name="connsiteY3" fmla="*/ 503498 h 1060089"/>
              <a:gd name="connsiteX0" fmla="*/ 0 w 2320345"/>
              <a:gd name="connsiteY0" fmla="*/ 1073835 h 1073835"/>
              <a:gd name="connsiteX1" fmla="*/ 652007 w 2320345"/>
              <a:gd name="connsiteY1" fmla="*/ 739880 h 1073835"/>
              <a:gd name="connsiteX2" fmla="*/ 1598213 w 2320345"/>
              <a:gd name="connsiteY2" fmla="*/ 16312 h 1073835"/>
              <a:gd name="connsiteX3" fmla="*/ 2320345 w 2320345"/>
              <a:gd name="connsiteY3" fmla="*/ 296906 h 1073835"/>
              <a:gd name="connsiteX0" fmla="*/ 0 w 2375429"/>
              <a:gd name="connsiteY0" fmla="*/ 1075170 h 1075170"/>
              <a:gd name="connsiteX1" fmla="*/ 652007 w 2375429"/>
              <a:gd name="connsiteY1" fmla="*/ 741215 h 1075170"/>
              <a:gd name="connsiteX2" fmla="*/ 1598213 w 2375429"/>
              <a:gd name="connsiteY2" fmla="*/ 17647 h 1075170"/>
              <a:gd name="connsiteX3" fmla="*/ 2375429 w 2375429"/>
              <a:gd name="connsiteY3" fmla="*/ 287224 h 10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429" h="1075170">
                <a:moveTo>
                  <a:pt x="0" y="1075170"/>
                </a:moveTo>
                <a:cubicBezTo>
                  <a:pt x="224624" y="1036076"/>
                  <a:pt x="441298" y="1036739"/>
                  <a:pt x="652007" y="741215"/>
                </a:cubicBezTo>
                <a:cubicBezTo>
                  <a:pt x="862716" y="445691"/>
                  <a:pt x="1310976" y="93312"/>
                  <a:pt x="1598213" y="17647"/>
                </a:cubicBezTo>
                <a:cubicBezTo>
                  <a:pt x="1885450" y="-58018"/>
                  <a:pt x="2114361" y="124222"/>
                  <a:pt x="2375429" y="287224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9615592" y="15594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Runtime Environment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E53266B-9A9C-4AA3-931B-548F03B7F5F6}"/>
              </a:ext>
            </a:extLst>
          </p:cNvPr>
          <p:cNvSpPr/>
          <p:nvPr/>
        </p:nvSpPr>
        <p:spPr>
          <a:xfrm>
            <a:off x="6324628" y="4519497"/>
            <a:ext cx="2279530" cy="147736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2244291 w 3615892"/>
              <a:gd name="connsiteY0" fmla="*/ 1505359 h 1505359"/>
              <a:gd name="connsiteX1" fmla="*/ 738876 w 3615892"/>
              <a:gd name="connsiteY1" fmla="*/ 1025857 h 1505359"/>
              <a:gd name="connsiteX2" fmla="*/ 203618 w 3615892"/>
              <a:gd name="connsiteY2" fmla="*/ 78003 h 1505359"/>
              <a:gd name="connsiteX3" fmla="*/ 1341042 w 3615892"/>
              <a:gd name="connsiteY3" fmla="*/ 423690 h 1505359"/>
              <a:gd name="connsiteX4" fmla="*/ 2366954 w 3615892"/>
              <a:gd name="connsiteY4" fmla="*/ 769378 h 1505359"/>
              <a:gd name="connsiteX5" fmla="*/ 3615892 w 3615892"/>
              <a:gd name="connsiteY5" fmla="*/ 89155 h 1505359"/>
              <a:gd name="connsiteX0" fmla="*/ 2244291 w 2366954"/>
              <a:gd name="connsiteY0" fmla="*/ 1505359 h 1505359"/>
              <a:gd name="connsiteX1" fmla="*/ 738876 w 2366954"/>
              <a:gd name="connsiteY1" fmla="*/ 1025857 h 1505359"/>
              <a:gd name="connsiteX2" fmla="*/ 203618 w 2366954"/>
              <a:gd name="connsiteY2" fmla="*/ 78003 h 1505359"/>
              <a:gd name="connsiteX3" fmla="*/ 1341042 w 2366954"/>
              <a:gd name="connsiteY3" fmla="*/ 423690 h 1505359"/>
              <a:gd name="connsiteX4" fmla="*/ 2366954 w 2366954"/>
              <a:gd name="connsiteY4" fmla="*/ 769378 h 1505359"/>
              <a:gd name="connsiteX0" fmla="*/ 2244291 w 2247135"/>
              <a:gd name="connsiteY0" fmla="*/ 1505359 h 1505359"/>
              <a:gd name="connsiteX1" fmla="*/ 738876 w 2247135"/>
              <a:gd name="connsiteY1" fmla="*/ 1025857 h 1505359"/>
              <a:gd name="connsiteX2" fmla="*/ 203618 w 2247135"/>
              <a:gd name="connsiteY2" fmla="*/ 78003 h 1505359"/>
              <a:gd name="connsiteX3" fmla="*/ 1341042 w 2247135"/>
              <a:gd name="connsiteY3" fmla="*/ 423690 h 1505359"/>
              <a:gd name="connsiteX0" fmla="*/ 2244291 w 2247135"/>
              <a:gd name="connsiteY0" fmla="*/ 1427356 h 1427356"/>
              <a:gd name="connsiteX1" fmla="*/ 738876 w 2247135"/>
              <a:gd name="connsiteY1" fmla="*/ 947854 h 1427356"/>
              <a:gd name="connsiteX2" fmla="*/ 203618 w 2247135"/>
              <a:gd name="connsiteY2" fmla="*/ 0 h 1427356"/>
              <a:gd name="connsiteX0" fmla="*/ 2265722 w 2268509"/>
              <a:gd name="connsiteY0" fmla="*/ 1458312 h 1458312"/>
              <a:gd name="connsiteX1" fmla="*/ 738876 w 2268509"/>
              <a:gd name="connsiteY1" fmla="*/ 947854 h 1458312"/>
              <a:gd name="connsiteX2" fmla="*/ 203618 w 2268509"/>
              <a:gd name="connsiteY2" fmla="*/ 0 h 1458312"/>
              <a:gd name="connsiteX0" fmla="*/ 2264963 w 2267758"/>
              <a:gd name="connsiteY0" fmla="*/ 1458312 h 1458312"/>
              <a:gd name="connsiteX1" fmla="*/ 741292 w 2267758"/>
              <a:gd name="connsiteY1" fmla="*/ 925629 h 1458312"/>
              <a:gd name="connsiteX2" fmla="*/ 202859 w 2267758"/>
              <a:gd name="connsiteY2" fmla="*/ 0 h 1458312"/>
              <a:gd name="connsiteX0" fmla="*/ 2264963 w 2264968"/>
              <a:gd name="connsiteY0" fmla="*/ 1458312 h 1458312"/>
              <a:gd name="connsiteX1" fmla="*/ 741292 w 2264968"/>
              <a:gd name="connsiteY1" fmla="*/ 925629 h 1458312"/>
              <a:gd name="connsiteX2" fmla="*/ 202859 w 2264968"/>
              <a:gd name="connsiteY2" fmla="*/ 0 h 1458312"/>
              <a:gd name="connsiteX0" fmla="*/ 2296780 w 2296785"/>
              <a:gd name="connsiteY0" fmla="*/ 1477362 h 1477362"/>
              <a:gd name="connsiteX1" fmla="*/ 773109 w 2296785"/>
              <a:gd name="connsiteY1" fmla="*/ 944679 h 1477362"/>
              <a:gd name="connsiteX2" fmla="*/ 193401 w 2296785"/>
              <a:gd name="connsiteY2" fmla="*/ 0 h 1477362"/>
              <a:gd name="connsiteX0" fmla="*/ 2296780 w 2296785"/>
              <a:gd name="connsiteY0" fmla="*/ 1470218 h 1470218"/>
              <a:gd name="connsiteX1" fmla="*/ 773109 w 2296785"/>
              <a:gd name="connsiteY1" fmla="*/ 937535 h 1470218"/>
              <a:gd name="connsiteX2" fmla="*/ 193401 w 2296785"/>
              <a:gd name="connsiteY2" fmla="*/ 0 h 1470218"/>
              <a:gd name="connsiteX0" fmla="*/ 2260007 w 2260012"/>
              <a:gd name="connsiteY0" fmla="*/ 1470218 h 1470218"/>
              <a:gd name="connsiteX1" fmla="*/ 736336 w 2260012"/>
              <a:gd name="connsiteY1" fmla="*/ 937535 h 1470218"/>
              <a:gd name="connsiteX2" fmla="*/ 156628 w 2260012"/>
              <a:gd name="connsiteY2" fmla="*/ 0 h 1470218"/>
              <a:gd name="connsiteX0" fmla="*/ 2293207 w 2293212"/>
              <a:gd name="connsiteY0" fmla="*/ 1470218 h 1470218"/>
              <a:gd name="connsiteX1" fmla="*/ 769536 w 2293212"/>
              <a:gd name="connsiteY1" fmla="*/ 937535 h 1470218"/>
              <a:gd name="connsiteX2" fmla="*/ 189828 w 2293212"/>
              <a:gd name="connsiteY2" fmla="*/ 0 h 1470218"/>
              <a:gd name="connsiteX0" fmla="*/ 2293207 w 2293212"/>
              <a:gd name="connsiteY0" fmla="*/ 1470218 h 1470218"/>
              <a:gd name="connsiteX1" fmla="*/ 769536 w 2293212"/>
              <a:gd name="connsiteY1" fmla="*/ 937535 h 1470218"/>
              <a:gd name="connsiteX2" fmla="*/ 189828 w 2293212"/>
              <a:gd name="connsiteY2" fmla="*/ 0 h 1470218"/>
              <a:gd name="connsiteX0" fmla="*/ 2282927 w 2282932"/>
              <a:gd name="connsiteY0" fmla="*/ 1482124 h 1482124"/>
              <a:gd name="connsiteX1" fmla="*/ 759256 w 2282932"/>
              <a:gd name="connsiteY1" fmla="*/ 949441 h 1482124"/>
              <a:gd name="connsiteX2" fmla="*/ 193835 w 2282932"/>
              <a:gd name="connsiteY2" fmla="*/ 0 h 1482124"/>
              <a:gd name="connsiteX0" fmla="*/ 2282927 w 2282932"/>
              <a:gd name="connsiteY0" fmla="*/ 1467837 h 1467837"/>
              <a:gd name="connsiteX1" fmla="*/ 759256 w 2282932"/>
              <a:gd name="connsiteY1" fmla="*/ 935154 h 1467837"/>
              <a:gd name="connsiteX2" fmla="*/ 193835 w 2282932"/>
              <a:gd name="connsiteY2" fmla="*/ 0 h 1467837"/>
              <a:gd name="connsiteX0" fmla="*/ 2286340 w 2286345"/>
              <a:gd name="connsiteY0" fmla="*/ 1470218 h 1470218"/>
              <a:gd name="connsiteX1" fmla="*/ 762669 w 2286345"/>
              <a:gd name="connsiteY1" fmla="*/ 937535 h 1470218"/>
              <a:gd name="connsiteX2" fmla="*/ 192486 w 2286345"/>
              <a:gd name="connsiteY2" fmla="*/ 0 h 1470218"/>
              <a:gd name="connsiteX0" fmla="*/ 2282926 w 2282931"/>
              <a:gd name="connsiteY0" fmla="*/ 1477362 h 1477362"/>
              <a:gd name="connsiteX1" fmla="*/ 759255 w 2282931"/>
              <a:gd name="connsiteY1" fmla="*/ 944679 h 1477362"/>
              <a:gd name="connsiteX2" fmla="*/ 193835 w 2282931"/>
              <a:gd name="connsiteY2" fmla="*/ 0 h 1477362"/>
              <a:gd name="connsiteX0" fmla="*/ 2279525 w 2279530"/>
              <a:gd name="connsiteY0" fmla="*/ 1477362 h 1477362"/>
              <a:gd name="connsiteX1" fmla="*/ 755854 w 2279530"/>
              <a:gd name="connsiteY1" fmla="*/ 944679 h 1477362"/>
              <a:gd name="connsiteX2" fmla="*/ 195196 w 2279530"/>
              <a:gd name="connsiteY2" fmla="*/ 0 h 147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9530" h="1477362">
                <a:moveTo>
                  <a:pt x="2279525" y="1477362"/>
                </a:moveTo>
                <a:cubicBezTo>
                  <a:pt x="2282234" y="868168"/>
                  <a:pt x="1324566" y="937245"/>
                  <a:pt x="755854" y="944679"/>
                </a:cubicBezTo>
                <a:cubicBezTo>
                  <a:pt x="-59231" y="939103"/>
                  <a:pt x="-161934" y="206239"/>
                  <a:pt x="195196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8F8082-F431-4843-B9B3-E4FFC908DAC2}"/>
              </a:ext>
            </a:extLst>
          </p:cNvPr>
          <p:cNvSpPr/>
          <p:nvPr/>
        </p:nvSpPr>
        <p:spPr>
          <a:xfrm>
            <a:off x="6084737" y="5559296"/>
            <a:ext cx="2516573" cy="97733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54836"/>
              <a:gd name="connsiteY0" fmla="*/ 1107111 h 2046343"/>
              <a:gd name="connsiteX1" fmla="*/ 358575 w 3854836"/>
              <a:gd name="connsiteY1" fmla="*/ 1530925 h 2046343"/>
              <a:gd name="connsiteX2" fmla="*/ 1015564 w 3854836"/>
              <a:gd name="connsiteY2" fmla="*/ 1952919 h 2046343"/>
              <a:gd name="connsiteX3" fmla="*/ 1703590 w 3854836"/>
              <a:gd name="connsiteY3" fmla="*/ 2010304 h 2046343"/>
              <a:gd name="connsiteX4" fmla="*/ 2483235 w 3854836"/>
              <a:gd name="connsiteY4" fmla="*/ 1505359 h 2046343"/>
              <a:gd name="connsiteX5" fmla="*/ 977820 w 3854836"/>
              <a:gd name="connsiteY5" fmla="*/ 1025857 h 2046343"/>
              <a:gd name="connsiteX6" fmla="*/ 442562 w 3854836"/>
              <a:gd name="connsiteY6" fmla="*/ 78003 h 2046343"/>
              <a:gd name="connsiteX7" fmla="*/ 1579986 w 3854836"/>
              <a:gd name="connsiteY7" fmla="*/ 423690 h 2046343"/>
              <a:gd name="connsiteX8" fmla="*/ 2605898 w 3854836"/>
              <a:gd name="connsiteY8" fmla="*/ 769378 h 2046343"/>
              <a:gd name="connsiteX9" fmla="*/ 3854836 w 3854836"/>
              <a:gd name="connsiteY9" fmla="*/ 89155 h 2046343"/>
              <a:gd name="connsiteX0" fmla="*/ 0 w 2605898"/>
              <a:gd name="connsiteY0" fmla="*/ 1107111 h 2046343"/>
              <a:gd name="connsiteX1" fmla="*/ 358575 w 2605898"/>
              <a:gd name="connsiteY1" fmla="*/ 1530925 h 2046343"/>
              <a:gd name="connsiteX2" fmla="*/ 1015564 w 2605898"/>
              <a:gd name="connsiteY2" fmla="*/ 1952919 h 2046343"/>
              <a:gd name="connsiteX3" fmla="*/ 1703590 w 2605898"/>
              <a:gd name="connsiteY3" fmla="*/ 2010304 h 2046343"/>
              <a:gd name="connsiteX4" fmla="*/ 2483235 w 2605898"/>
              <a:gd name="connsiteY4" fmla="*/ 1505359 h 2046343"/>
              <a:gd name="connsiteX5" fmla="*/ 977820 w 2605898"/>
              <a:gd name="connsiteY5" fmla="*/ 1025857 h 2046343"/>
              <a:gd name="connsiteX6" fmla="*/ 442562 w 2605898"/>
              <a:gd name="connsiteY6" fmla="*/ 78003 h 2046343"/>
              <a:gd name="connsiteX7" fmla="*/ 1579986 w 2605898"/>
              <a:gd name="connsiteY7" fmla="*/ 423690 h 2046343"/>
              <a:gd name="connsiteX8" fmla="*/ 2605898 w 2605898"/>
              <a:gd name="connsiteY8" fmla="*/ 769378 h 2046343"/>
              <a:gd name="connsiteX0" fmla="*/ 0 w 2486079"/>
              <a:gd name="connsiteY0" fmla="*/ 1107111 h 2046343"/>
              <a:gd name="connsiteX1" fmla="*/ 358575 w 2486079"/>
              <a:gd name="connsiteY1" fmla="*/ 1530925 h 2046343"/>
              <a:gd name="connsiteX2" fmla="*/ 1015564 w 2486079"/>
              <a:gd name="connsiteY2" fmla="*/ 1952919 h 2046343"/>
              <a:gd name="connsiteX3" fmla="*/ 1703590 w 2486079"/>
              <a:gd name="connsiteY3" fmla="*/ 2010304 h 2046343"/>
              <a:gd name="connsiteX4" fmla="*/ 2483235 w 2486079"/>
              <a:gd name="connsiteY4" fmla="*/ 1505359 h 2046343"/>
              <a:gd name="connsiteX5" fmla="*/ 977820 w 2486079"/>
              <a:gd name="connsiteY5" fmla="*/ 1025857 h 2046343"/>
              <a:gd name="connsiteX6" fmla="*/ 442562 w 2486079"/>
              <a:gd name="connsiteY6" fmla="*/ 78003 h 2046343"/>
              <a:gd name="connsiteX7" fmla="*/ 1579986 w 2486079"/>
              <a:gd name="connsiteY7" fmla="*/ 423690 h 2046343"/>
              <a:gd name="connsiteX0" fmla="*/ 0 w 2486079"/>
              <a:gd name="connsiteY0" fmla="*/ 1029108 h 1968340"/>
              <a:gd name="connsiteX1" fmla="*/ 358575 w 2486079"/>
              <a:gd name="connsiteY1" fmla="*/ 1452922 h 1968340"/>
              <a:gd name="connsiteX2" fmla="*/ 1015564 w 2486079"/>
              <a:gd name="connsiteY2" fmla="*/ 1874916 h 1968340"/>
              <a:gd name="connsiteX3" fmla="*/ 1703590 w 2486079"/>
              <a:gd name="connsiteY3" fmla="*/ 1932301 h 1968340"/>
              <a:gd name="connsiteX4" fmla="*/ 2483235 w 2486079"/>
              <a:gd name="connsiteY4" fmla="*/ 1427356 h 1968340"/>
              <a:gd name="connsiteX5" fmla="*/ 977820 w 2486079"/>
              <a:gd name="connsiteY5" fmla="*/ 947854 h 1968340"/>
              <a:gd name="connsiteX6" fmla="*/ 442562 w 2486079"/>
              <a:gd name="connsiteY6" fmla="*/ 0 h 1968340"/>
              <a:gd name="connsiteX0" fmla="*/ 0 w 2486079"/>
              <a:gd name="connsiteY0" fmla="*/ 81773 h 1021005"/>
              <a:gd name="connsiteX1" fmla="*/ 358575 w 2486079"/>
              <a:gd name="connsiteY1" fmla="*/ 505587 h 1021005"/>
              <a:gd name="connsiteX2" fmla="*/ 1015564 w 2486079"/>
              <a:gd name="connsiteY2" fmla="*/ 927581 h 1021005"/>
              <a:gd name="connsiteX3" fmla="*/ 1703590 w 2486079"/>
              <a:gd name="connsiteY3" fmla="*/ 984966 h 1021005"/>
              <a:gd name="connsiteX4" fmla="*/ 2483235 w 2486079"/>
              <a:gd name="connsiteY4" fmla="*/ 480021 h 1021005"/>
              <a:gd name="connsiteX5" fmla="*/ 977820 w 2486079"/>
              <a:gd name="connsiteY5" fmla="*/ 519 h 1021005"/>
              <a:gd name="connsiteX0" fmla="*/ 0 w 2483235"/>
              <a:gd name="connsiteY0" fmla="*/ 0 h 939232"/>
              <a:gd name="connsiteX1" fmla="*/ 358575 w 2483235"/>
              <a:gd name="connsiteY1" fmla="*/ 423814 h 939232"/>
              <a:gd name="connsiteX2" fmla="*/ 1015564 w 2483235"/>
              <a:gd name="connsiteY2" fmla="*/ 845808 h 939232"/>
              <a:gd name="connsiteX3" fmla="*/ 1703590 w 2483235"/>
              <a:gd name="connsiteY3" fmla="*/ 903193 h 939232"/>
              <a:gd name="connsiteX4" fmla="*/ 2483235 w 2483235"/>
              <a:gd name="connsiteY4" fmla="*/ 398248 h 939232"/>
              <a:gd name="connsiteX0" fmla="*/ 0 w 2528479"/>
              <a:gd name="connsiteY0" fmla="*/ 0 h 998764"/>
              <a:gd name="connsiteX1" fmla="*/ 403819 w 2528479"/>
              <a:gd name="connsiteY1" fmla="*/ 483346 h 998764"/>
              <a:gd name="connsiteX2" fmla="*/ 1060808 w 2528479"/>
              <a:gd name="connsiteY2" fmla="*/ 905340 h 998764"/>
              <a:gd name="connsiteX3" fmla="*/ 1748834 w 2528479"/>
              <a:gd name="connsiteY3" fmla="*/ 962725 h 998764"/>
              <a:gd name="connsiteX4" fmla="*/ 2528479 w 2528479"/>
              <a:gd name="connsiteY4" fmla="*/ 457780 h 998764"/>
              <a:gd name="connsiteX0" fmla="*/ 0 w 2523717"/>
              <a:gd name="connsiteY0" fmla="*/ 0 h 984476"/>
              <a:gd name="connsiteX1" fmla="*/ 399057 w 2523717"/>
              <a:gd name="connsiteY1" fmla="*/ 469058 h 984476"/>
              <a:gd name="connsiteX2" fmla="*/ 1056046 w 2523717"/>
              <a:gd name="connsiteY2" fmla="*/ 891052 h 984476"/>
              <a:gd name="connsiteX3" fmla="*/ 1744072 w 2523717"/>
              <a:gd name="connsiteY3" fmla="*/ 948437 h 984476"/>
              <a:gd name="connsiteX4" fmla="*/ 2523717 w 2523717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6573"/>
              <a:gd name="connsiteY0" fmla="*/ 0 h 977332"/>
              <a:gd name="connsiteX1" fmla="*/ 391913 w 2516573"/>
              <a:gd name="connsiteY1" fmla="*/ 461914 h 977332"/>
              <a:gd name="connsiteX2" fmla="*/ 1048902 w 2516573"/>
              <a:gd name="connsiteY2" fmla="*/ 883908 h 977332"/>
              <a:gd name="connsiteX3" fmla="*/ 1736928 w 2516573"/>
              <a:gd name="connsiteY3" fmla="*/ 941293 h 977332"/>
              <a:gd name="connsiteX4" fmla="*/ 2516573 w 2516573"/>
              <a:gd name="connsiteY4" fmla="*/ 436348 h 97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573" h="977332">
                <a:moveTo>
                  <a:pt x="0" y="0"/>
                </a:moveTo>
                <a:cubicBezTo>
                  <a:pt x="107618" y="74596"/>
                  <a:pt x="217096" y="314596"/>
                  <a:pt x="391913" y="461914"/>
                </a:cubicBezTo>
                <a:cubicBezTo>
                  <a:pt x="566730" y="609232"/>
                  <a:pt x="824733" y="804012"/>
                  <a:pt x="1048902" y="883908"/>
                </a:cubicBezTo>
                <a:cubicBezTo>
                  <a:pt x="1273071" y="963805"/>
                  <a:pt x="1492316" y="1015886"/>
                  <a:pt x="1736928" y="941293"/>
                </a:cubicBezTo>
                <a:cubicBezTo>
                  <a:pt x="1981540" y="866700"/>
                  <a:pt x="2453539" y="933100"/>
                  <a:pt x="2516573" y="43634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50D46F-A979-49BE-9DF7-CDD25C24E9DE}"/>
              </a:ext>
            </a:extLst>
          </p:cNvPr>
          <p:cNvSpPr/>
          <p:nvPr/>
        </p:nvSpPr>
        <p:spPr>
          <a:xfrm>
            <a:off x="6516033" y="4446601"/>
            <a:ext cx="3412274" cy="77156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3412274"/>
              <a:gd name="connsiteY0" fmla="*/ 78003 h 774580"/>
              <a:gd name="connsiteX1" fmla="*/ 1137424 w 3412274"/>
              <a:gd name="connsiteY1" fmla="*/ 423690 h 774580"/>
              <a:gd name="connsiteX2" fmla="*/ 2163336 w 3412274"/>
              <a:gd name="connsiteY2" fmla="*/ 769378 h 774580"/>
              <a:gd name="connsiteX3" fmla="*/ 3412274 w 3412274"/>
              <a:gd name="connsiteY3" fmla="*/ 89155 h 774580"/>
              <a:gd name="connsiteX0" fmla="*/ 0 w 3412274"/>
              <a:gd name="connsiteY0" fmla="*/ 25979 h 722556"/>
              <a:gd name="connsiteX1" fmla="*/ 1137424 w 3412274"/>
              <a:gd name="connsiteY1" fmla="*/ 371666 h 722556"/>
              <a:gd name="connsiteX2" fmla="*/ 2163336 w 3412274"/>
              <a:gd name="connsiteY2" fmla="*/ 717354 h 722556"/>
              <a:gd name="connsiteX3" fmla="*/ 3412274 w 3412274"/>
              <a:gd name="connsiteY3" fmla="*/ 37131 h 722556"/>
              <a:gd name="connsiteX0" fmla="*/ 0 w 3412274"/>
              <a:gd name="connsiteY0" fmla="*/ 70044 h 764307"/>
              <a:gd name="connsiteX1" fmla="*/ 819924 w 3412274"/>
              <a:gd name="connsiteY1" fmla="*/ 164906 h 764307"/>
              <a:gd name="connsiteX2" fmla="*/ 2163336 w 3412274"/>
              <a:gd name="connsiteY2" fmla="*/ 761419 h 764307"/>
              <a:gd name="connsiteX3" fmla="*/ 3412274 w 3412274"/>
              <a:gd name="connsiteY3" fmla="*/ 81196 h 764307"/>
              <a:gd name="connsiteX0" fmla="*/ 0 w 3412274"/>
              <a:gd name="connsiteY0" fmla="*/ 96845 h 790828"/>
              <a:gd name="connsiteX1" fmla="*/ 743724 w 3412274"/>
              <a:gd name="connsiteY1" fmla="*/ 131382 h 790828"/>
              <a:gd name="connsiteX2" fmla="*/ 2163336 w 3412274"/>
              <a:gd name="connsiteY2" fmla="*/ 788220 h 790828"/>
              <a:gd name="connsiteX3" fmla="*/ 3412274 w 3412274"/>
              <a:gd name="connsiteY3" fmla="*/ 107997 h 790828"/>
              <a:gd name="connsiteX0" fmla="*/ 0 w 3412274"/>
              <a:gd name="connsiteY0" fmla="*/ 96845 h 791220"/>
              <a:gd name="connsiteX1" fmla="*/ 743724 w 3412274"/>
              <a:gd name="connsiteY1" fmla="*/ 131382 h 791220"/>
              <a:gd name="connsiteX2" fmla="*/ 2163336 w 3412274"/>
              <a:gd name="connsiteY2" fmla="*/ 788220 h 791220"/>
              <a:gd name="connsiteX3" fmla="*/ 3412274 w 3412274"/>
              <a:gd name="connsiteY3" fmla="*/ 107997 h 791220"/>
              <a:gd name="connsiteX0" fmla="*/ 0 w 3412274"/>
              <a:gd name="connsiteY0" fmla="*/ 96845 h 791384"/>
              <a:gd name="connsiteX1" fmla="*/ 743724 w 3412274"/>
              <a:gd name="connsiteY1" fmla="*/ 131382 h 791384"/>
              <a:gd name="connsiteX2" fmla="*/ 2163336 w 3412274"/>
              <a:gd name="connsiteY2" fmla="*/ 788220 h 791384"/>
              <a:gd name="connsiteX3" fmla="*/ 3412274 w 3412274"/>
              <a:gd name="connsiteY3" fmla="*/ 107997 h 791384"/>
              <a:gd name="connsiteX0" fmla="*/ 0 w 3412274"/>
              <a:gd name="connsiteY0" fmla="*/ 96845 h 791328"/>
              <a:gd name="connsiteX1" fmla="*/ 743724 w 3412274"/>
              <a:gd name="connsiteY1" fmla="*/ 131382 h 791328"/>
              <a:gd name="connsiteX2" fmla="*/ 2163336 w 3412274"/>
              <a:gd name="connsiteY2" fmla="*/ 788220 h 791328"/>
              <a:gd name="connsiteX3" fmla="*/ 3412274 w 3412274"/>
              <a:gd name="connsiteY3" fmla="*/ 107997 h 791328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274" h="771563">
                <a:moveTo>
                  <a:pt x="0" y="77080"/>
                </a:moveTo>
                <a:cubicBezTo>
                  <a:pt x="133815" y="-32574"/>
                  <a:pt x="513189" y="-28857"/>
                  <a:pt x="743724" y="111617"/>
                </a:cubicBezTo>
                <a:cubicBezTo>
                  <a:pt x="1085230" y="328446"/>
                  <a:pt x="1817648" y="814918"/>
                  <a:pt x="2163336" y="768455"/>
                </a:cubicBezTo>
                <a:cubicBezTo>
                  <a:pt x="3334213" y="781465"/>
                  <a:pt x="3368512" y="270602"/>
                  <a:pt x="3412274" y="88232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74DE98-0119-4F51-B47C-7450CA372D49}"/>
              </a:ext>
            </a:extLst>
          </p:cNvPr>
          <p:cNvSpPr/>
          <p:nvPr/>
        </p:nvSpPr>
        <p:spPr>
          <a:xfrm>
            <a:off x="9248449" y="3789672"/>
            <a:ext cx="685147" cy="773554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147" h="773554">
                <a:moveTo>
                  <a:pt x="667217" y="773554"/>
                </a:moveTo>
                <a:cubicBezTo>
                  <a:pt x="760247" y="623167"/>
                  <a:pt x="484372" y="-27752"/>
                  <a:pt x="0" y="91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3D86C59-1748-43F1-9F12-C649CB2AABCC}"/>
              </a:ext>
            </a:extLst>
          </p:cNvPr>
          <p:cNvSpPr/>
          <p:nvPr/>
        </p:nvSpPr>
        <p:spPr>
          <a:xfrm>
            <a:off x="6423724" y="3560211"/>
            <a:ext cx="2889423" cy="53003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782"/>
              <a:gd name="connsiteX1" fmla="*/ 1330956 w 2889423"/>
              <a:gd name="connsiteY1" fmla="*/ 554590 h 554782"/>
              <a:gd name="connsiteX2" fmla="*/ 0 w 2889423"/>
              <a:gd name="connsiteY2" fmla="*/ 0 h 554782"/>
              <a:gd name="connsiteX0" fmla="*/ 2889423 w 2889423"/>
              <a:gd name="connsiteY0" fmla="*/ 230376 h 510350"/>
              <a:gd name="connsiteX1" fmla="*/ 1330956 w 2889423"/>
              <a:gd name="connsiteY1" fmla="*/ 510140 h 510350"/>
              <a:gd name="connsiteX2" fmla="*/ 0 w 2889423"/>
              <a:gd name="connsiteY2" fmla="*/ 0 h 510350"/>
              <a:gd name="connsiteX0" fmla="*/ 2889423 w 2889423"/>
              <a:gd name="connsiteY0" fmla="*/ 230376 h 504003"/>
              <a:gd name="connsiteX1" fmla="*/ 1692906 w 2889423"/>
              <a:gd name="connsiteY1" fmla="*/ 503790 h 504003"/>
              <a:gd name="connsiteX2" fmla="*/ 0 w 2889423"/>
              <a:gd name="connsiteY2" fmla="*/ 0 h 504003"/>
              <a:gd name="connsiteX0" fmla="*/ 2889423 w 2889423"/>
              <a:gd name="connsiteY0" fmla="*/ 230376 h 504003"/>
              <a:gd name="connsiteX1" fmla="*/ 1692906 w 2889423"/>
              <a:gd name="connsiteY1" fmla="*/ 503790 h 504003"/>
              <a:gd name="connsiteX2" fmla="*/ 0 w 2889423"/>
              <a:gd name="connsiteY2" fmla="*/ 0 h 504003"/>
              <a:gd name="connsiteX0" fmla="*/ 2889423 w 2889423"/>
              <a:gd name="connsiteY0" fmla="*/ 230376 h 510350"/>
              <a:gd name="connsiteX1" fmla="*/ 1705606 w 2889423"/>
              <a:gd name="connsiteY1" fmla="*/ 510140 h 510350"/>
              <a:gd name="connsiteX2" fmla="*/ 0 w 2889423"/>
              <a:gd name="connsiteY2" fmla="*/ 0 h 510350"/>
              <a:gd name="connsiteX0" fmla="*/ 2889423 w 2889423"/>
              <a:gd name="connsiteY0" fmla="*/ 230376 h 517523"/>
              <a:gd name="connsiteX1" fmla="*/ 1705606 w 2889423"/>
              <a:gd name="connsiteY1" fmla="*/ 510140 h 517523"/>
              <a:gd name="connsiteX2" fmla="*/ 0 w 2889423"/>
              <a:gd name="connsiteY2" fmla="*/ 0 h 517523"/>
              <a:gd name="connsiteX0" fmla="*/ 2889423 w 2889423"/>
              <a:gd name="connsiteY0" fmla="*/ 230376 h 515431"/>
              <a:gd name="connsiteX1" fmla="*/ 1705606 w 2889423"/>
              <a:gd name="connsiteY1" fmla="*/ 510140 h 515431"/>
              <a:gd name="connsiteX2" fmla="*/ 0 w 2889423"/>
              <a:gd name="connsiteY2" fmla="*/ 0 h 515431"/>
              <a:gd name="connsiteX0" fmla="*/ 2889423 w 2889423"/>
              <a:gd name="connsiteY0" fmla="*/ 230376 h 515431"/>
              <a:gd name="connsiteX1" fmla="*/ 1705606 w 2889423"/>
              <a:gd name="connsiteY1" fmla="*/ 510140 h 515431"/>
              <a:gd name="connsiteX2" fmla="*/ 0 w 2889423"/>
              <a:gd name="connsiteY2" fmla="*/ 0 h 515431"/>
              <a:gd name="connsiteX0" fmla="*/ 2889423 w 2889423"/>
              <a:gd name="connsiteY0" fmla="*/ 230376 h 540597"/>
              <a:gd name="connsiteX1" fmla="*/ 1597656 w 2889423"/>
              <a:gd name="connsiteY1" fmla="*/ 535540 h 540597"/>
              <a:gd name="connsiteX2" fmla="*/ 0 w 2889423"/>
              <a:gd name="connsiteY2" fmla="*/ 0 h 540597"/>
              <a:gd name="connsiteX0" fmla="*/ 2889423 w 2889423"/>
              <a:gd name="connsiteY0" fmla="*/ 230376 h 540597"/>
              <a:gd name="connsiteX1" fmla="*/ 1597656 w 2889423"/>
              <a:gd name="connsiteY1" fmla="*/ 535540 h 540597"/>
              <a:gd name="connsiteX2" fmla="*/ 0 w 2889423"/>
              <a:gd name="connsiteY2" fmla="*/ 0 h 540597"/>
              <a:gd name="connsiteX0" fmla="*/ 2889423 w 2889423"/>
              <a:gd name="connsiteY0" fmla="*/ 230376 h 521720"/>
              <a:gd name="connsiteX1" fmla="*/ 157225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21720"/>
              <a:gd name="connsiteX1" fmla="*/ 157225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53188"/>
              <a:gd name="connsiteX1" fmla="*/ 1623056 w 2889423"/>
              <a:gd name="connsiteY1" fmla="*/ 548240 h 553188"/>
              <a:gd name="connsiteX2" fmla="*/ 0 w 2889423"/>
              <a:gd name="connsiteY2" fmla="*/ 0 h 553188"/>
              <a:gd name="connsiteX0" fmla="*/ 2889423 w 2889423"/>
              <a:gd name="connsiteY0" fmla="*/ 230376 h 521720"/>
              <a:gd name="connsiteX1" fmla="*/ 168020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28676"/>
              <a:gd name="connsiteX1" fmla="*/ 1680206 w 2889423"/>
              <a:gd name="connsiteY1" fmla="*/ 516490 h 528676"/>
              <a:gd name="connsiteX2" fmla="*/ 0 w 2889423"/>
              <a:gd name="connsiteY2" fmla="*/ 0 h 528676"/>
              <a:gd name="connsiteX0" fmla="*/ 2889423 w 2889423"/>
              <a:gd name="connsiteY0" fmla="*/ 230376 h 530033"/>
              <a:gd name="connsiteX1" fmla="*/ 1680206 w 2889423"/>
              <a:gd name="connsiteY1" fmla="*/ 516490 h 530033"/>
              <a:gd name="connsiteX2" fmla="*/ 0 w 2889423"/>
              <a:gd name="connsiteY2" fmla="*/ 0 h 53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9423" h="530033">
                <a:moveTo>
                  <a:pt x="2889423" y="230376"/>
                </a:moveTo>
                <a:cubicBezTo>
                  <a:pt x="2669994" y="87857"/>
                  <a:pt x="2085960" y="423103"/>
                  <a:pt x="1680206" y="516490"/>
                </a:cubicBezTo>
                <a:cubicBezTo>
                  <a:pt x="1179790" y="623136"/>
                  <a:pt x="505637" y="67023"/>
                  <a:pt x="0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819044A-4572-490F-9DED-5649E3F9C1C3}"/>
              </a:ext>
            </a:extLst>
          </p:cNvPr>
          <p:cNvSpPr/>
          <p:nvPr/>
        </p:nvSpPr>
        <p:spPr>
          <a:xfrm>
            <a:off x="2548269" y="3533695"/>
            <a:ext cx="3846354" cy="1356008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6354" h="1356008">
                <a:moveTo>
                  <a:pt x="3846354" y="25916"/>
                </a:moveTo>
                <a:cubicBezTo>
                  <a:pt x="3607875" y="-125611"/>
                  <a:pt x="2702944" y="403974"/>
                  <a:pt x="1703096" y="1179469"/>
                </a:cubicBezTo>
                <a:cubicBezTo>
                  <a:pt x="515698" y="1587370"/>
                  <a:pt x="314251" y="1202266"/>
                  <a:pt x="0" y="890694"/>
                </a:cubicBezTo>
              </a:path>
            </a:pathLst>
          </a:custGeom>
          <a:ln w="57150" cmpd="sng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997522" y="5601678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04D665F-95A0-47F2-AC4F-135C4959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Today’s Lecture - Scope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up Parsers</a:t>
            </a:r>
          </a:p>
          <a:p>
            <a:r>
              <a:rPr lang="en-US" dirty="0"/>
              <a:t>Running the SLR Parser</a:t>
            </a:r>
          </a:p>
          <a:p>
            <a:r>
              <a:rPr lang="en-US" dirty="0"/>
              <a:t>LL(1) and SLR Language limits</a:t>
            </a:r>
          </a:p>
          <a:p>
            <a:pPr marL="0" indent="0">
              <a:buNone/>
            </a:pPr>
            <a:r>
              <a:rPr lang="en-US" b="1" dirty="0"/>
              <a:t>Semantics</a:t>
            </a:r>
          </a:p>
          <a:p>
            <a:r>
              <a:rPr lang="en-US" dirty="0"/>
              <a:t>Program meaning</a:t>
            </a:r>
          </a:p>
          <a:p>
            <a:pPr marL="0" indent="0">
              <a:buNone/>
            </a:pPr>
            <a:r>
              <a:rPr lang="en-US" b="1" dirty="0"/>
              <a:t>Scope</a:t>
            </a:r>
          </a:p>
          <a:p>
            <a:r>
              <a:rPr lang="en-US" dirty="0"/>
              <a:t>Name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F64BD2-8AF0-4FC3-9004-093E89A3E65E}"/>
              </a:ext>
            </a:extLst>
          </p:cNvPr>
          <p:cNvSpPr txBox="1"/>
          <p:nvPr/>
        </p:nvSpPr>
        <p:spPr>
          <a:xfrm>
            <a:off x="7789725" y="5578760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0892BE-885B-449F-BF05-FA9C606FD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687" y="3429000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99BC9B-8045-40CD-AC42-B0E730832BBD}"/>
              </a:ext>
            </a:extLst>
          </p:cNvPr>
          <p:cNvSpPr/>
          <p:nvPr/>
        </p:nvSpPr>
        <p:spPr>
          <a:xfrm>
            <a:off x="2054352" y="3232940"/>
            <a:ext cx="1908048" cy="512064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00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04D665F-95A0-47F2-AC4F-135C4959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Compilers: A Delicious Medley of CS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Today’s Lecture - Scope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5E7D8-6A32-4A14-A2C3-AD841971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440466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Learning compilers is </a:t>
            </a:r>
            <a:r>
              <a:rPr lang="en-US" b="1" dirty="0" err="1"/>
              <a:t>kinda</a:t>
            </a:r>
            <a:r>
              <a:rPr lang="en-US" b="1" dirty="0"/>
              <a:t> like a tasting menu of other CS domains</a:t>
            </a:r>
          </a:p>
          <a:p>
            <a:r>
              <a:rPr lang="en-US" dirty="0"/>
              <a:t>Front end – Automata theory / discrete structures</a:t>
            </a:r>
          </a:p>
          <a:p>
            <a:r>
              <a:rPr lang="en-US" dirty="0"/>
              <a:t>Middle end – Software Engineering / PL</a:t>
            </a:r>
          </a:p>
          <a:p>
            <a:r>
              <a:rPr lang="en-US" dirty="0"/>
              <a:t>Back end – Architecture / Assembly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 descr="By Your Powers Combined!">
            <a:extLst>
              <a:ext uri="{FF2B5EF4-FFF2-40B4-BE49-F238E27FC236}">
                <a16:creationId xmlns:a16="http://schemas.microsoft.com/office/drawing/2014/main" id="{B7AE68D7-BB95-4280-829B-9727E3F70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r="21446"/>
          <a:stretch/>
        </p:blipFill>
        <p:spPr bwMode="auto">
          <a:xfrm>
            <a:off x="6994814" y="1780910"/>
            <a:ext cx="3044536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408C56-C146-43B7-B627-B1BAECAE195E}"/>
              </a:ext>
            </a:extLst>
          </p:cNvPr>
          <p:cNvSpPr txBox="1"/>
          <p:nvPr/>
        </p:nvSpPr>
        <p:spPr>
          <a:xfrm>
            <a:off x="6975264" y="4317997"/>
            <a:ext cx="1017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frontend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1FFE8-11EE-43AA-934E-3E6D26843D32}"/>
              </a:ext>
            </a:extLst>
          </p:cNvPr>
          <p:cNvSpPr txBox="1"/>
          <p:nvPr/>
        </p:nvSpPr>
        <p:spPr>
          <a:xfrm>
            <a:off x="7891751" y="518880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middle end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288EAF-DF3B-4BDF-80F0-2CAF82BC6E9C}"/>
              </a:ext>
            </a:extLst>
          </p:cNvPr>
          <p:cNvSpPr txBox="1"/>
          <p:nvPr/>
        </p:nvSpPr>
        <p:spPr>
          <a:xfrm>
            <a:off x="9032665" y="4229099"/>
            <a:ext cx="98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backend</a:t>
            </a:r>
          </a:p>
        </p:txBody>
      </p:sp>
    </p:spTree>
    <p:extLst>
      <p:ext uri="{BB962C8B-B14F-4D97-AF65-F5344CB8AC3E}">
        <p14:creationId xmlns:p14="http://schemas.microsoft.com/office/powerpoint/2010/main" val="113458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b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Scope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04D665F-95A0-47F2-AC4F-135C4959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Language Design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Today’s Lecture - Scope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5E7D8-6A32-4A14-A2C3-AD841971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3486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Things are about to get a lot more code-y</a:t>
            </a:r>
          </a:p>
          <a:p>
            <a:r>
              <a:rPr lang="en-US" dirty="0"/>
              <a:t>Maybe also a bit more cerebral</a:t>
            </a:r>
          </a:p>
          <a:p>
            <a:r>
              <a:rPr lang="en-US" dirty="0"/>
              <a:t>Making a compiler empowers you to make a language!</a:t>
            </a:r>
          </a:p>
          <a:p>
            <a:pPr lvl="1"/>
            <a:r>
              <a:rPr lang="en-US" dirty="0"/>
              <a:t>How </a:t>
            </a:r>
            <a:r>
              <a:rPr lang="en-US" i="1" dirty="0"/>
              <a:t>should </a:t>
            </a:r>
            <a:r>
              <a:rPr lang="en-US" dirty="0"/>
              <a:t>a language be built?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pic>
        <p:nvPicPr>
          <p:cNvPr id="3074" name="Picture 2" descr="The Thinker - Wikipedia">
            <a:extLst>
              <a:ext uri="{FF2B5EF4-FFF2-40B4-BE49-F238E27FC236}">
                <a16:creationId xmlns:a16="http://schemas.microsoft.com/office/drawing/2014/main" id="{5D0F235D-6AD0-4AFC-8CDD-BC3735493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692" y="2021480"/>
            <a:ext cx="2789538" cy="371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95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 vs Semantics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Program Syntax</a:t>
            </a:r>
          </a:p>
          <a:p>
            <a:r>
              <a:rPr lang="en-US" dirty="0"/>
              <a:t>Does the program have a valid </a:t>
            </a:r>
            <a:r>
              <a:rPr lang="en-US" i="1" dirty="0"/>
              <a:t>structure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b="1" dirty="0"/>
              <a:t>Program Semantics</a:t>
            </a:r>
          </a:p>
          <a:p>
            <a:r>
              <a:rPr lang="en-US" dirty="0"/>
              <a:t>Does the program have a valid </a:t>
            </a:r>
            <a:r>
              <a:rPr lang="en-US" i="1" dirty="0"/>
              <a:t>meaning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Clearing Up Misconceptions About APIs and Microservices ...">
            <a:extLst>
              <a:ext uri="{FF2B5EF4-FFF2-40B4-BE49-F238E27FC236}">
                <a16:creationId xmlns:a16="http://schemas.microsoft.com/office/drawing/2014/main" id="{F7607A75-9925-4873-B9BD-56606AEED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96" y="4377481"/>
            <a:ext cx="18669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88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959C91-018C-4E9B-9F3A-56358D666888}"/>
              </a:ext>
            </a:extLst>
          </p:cNvPr>
          <p:cNvSpPr/>
          <p:nvPr/>
        </p:nvSpPr>
        <p:spPr>
          <a:xfrm>
            <a:off x="7254950" y="1572634"/>
            <a:ext cx="3030279" cy="29249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Goals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43261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Error Checking</a:t>
            </a:r>
          </a:p>
          <a:p>
            <a:r>
              <a:rPr lang="en-US" dirty="0"/>
              <a:t>Is the program’s meaning sensible?</a:t>
            </a:r>
          </a:p>
          <a:p>
            <a:pPr marL="0" indent="0">
              <a:buNone/>
            </a:pPr>
            <a:r>
              <a:rPr lang="en-US" b="1" dirty="0"/>
              <a:t>Program “Understanding”</a:t>
            </a:r>
          </a:p>
          <a:p>
            <a:r>
              <a:rPr lang="en-US" dirty="0"/>
              <a:t>To what does an identifier refer?</a:t>
            </a:r>
          </a:p>
          <a:p>
            <a:r>
              <a:rPr lang="en-US" dirty="0"/>
              <a:t>To what operator does a program refer?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0FB9A-BE3D-4B92-9FC5-E48E2F121574}"/>
              </a:ext>
            </a:extLst>
          </p:cNvPr>
          <p:cNvSpPr txBox="1"/>
          <p:nvPr/>
        </p:nvSpPr>
        <p:spPr>
          <a:xfrm>
            <a:off x="8270281" y="2216326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 +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90BC1-0AD2-44E3-A950-1FD0F3A96D81}"/>
              </a:ext>
            </a:extLst>
          </p:cNvPr>
          <p:cNvSpPr txBox="1"/>
          <p:nvPr/>
        </p:nvSpPr>
        <p:spPr>
          <a:xfrm>
            <a:off x="7403802" y="1584245"/>
            <a:ext cx="264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Program Snippet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C85DA-1879-4982-99AE-CED49A2194FC}"/>
              </a:ext>
            </a:extLst>
          </p:cNvPr>
          <p:cNvSpPr txBox="1"/>
          <p:nvPr/>
        </p:nvSpPr>
        <p:spPr>
          <a:xfrm>
            <a:off x="7701507" y="3104704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this addition?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095601-6174-4136-980C-DFA807D7DEEF}"/>
              </a:ext>
            </a:extLst>
          </p:cNvPr>
          <p:cNvSpPr txBox="1"/>
          <p:nvPr/>
        </p:nvSpPr>
        <p:spPr>
          <a:xfrm>
            <a:off x="7694415" y="3390017"/>
            <a:ext cx="222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 concatenation?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78D011-629B-4A61-A7C8-8B9773CC9E9B}"/>
              </a:ext>
            </a:extLst>
          </p:cNvPr>
          <p:cNvSpPr txBox="1"/>
          <p:nvPr/>
        </p:nvSpPr>
        <p:spPr>
          <a:xfrm>
            <a:off x="7687320" y="3675329"/>
            <a:ext cx="24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User-defined operation?</a:t>
            </a:r>
          </a:p>
        </p:txBody>
      </p:sp>
    </p:spTree>
    <p:extLst>
      <p:ext uri="{BB962C8B-B14F-4D97-AF65-F5344CB8AC3E}">
        <p14:creationId xmlns:p14="http://schemas.microsoft.com/office/powerpoint/2010/main" val="2171233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Respecting Program Semantics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D38392-38A9-4EB5-9FE7-CE782C953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25127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must facilitate language semantics</a:t>
            </a:r>
          </a:p>
          <a:p>
            <a:r>
              <a:rPr lang="en-US" dirty="0"/>
              <a:t>Prerequisite: Infer the intended program behavior </a:t>
            </a:r>
            <a:r>
              <a:rPr lang="en-US" dirty="0" err="1"/>
              <a:t>w.r.t.</a:t>
            </a:r>
            <a:r>
              <a:rPr lang="en-US" dirty="0"/>
              <a:t> semantics</a:t>
            </a:r>
          </a:p>
          <a:p>
            <a:r>
              <a:rPr lang="en-US" dirty="0"/>
              <a:t>Approach: Take multiple passes over the completed 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pic>
        <p:nvPicPr>
          <p:cNvPr id="11" name="Picture 2" descr="Image result for respect">
            <a:extLst>
              <a:ext uri="{FF2B5EF4-FFF2-40B4-BE49-F238E27FC236}">
                <a16:creationId xmlns:a16="http://schemas.microsoft.com/office/drawing/2014/main" id="{274CD576-D6FC-42C5-AE24-EEAD28E01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4179" r="8538" b="8463"/>
          <a:stretch/>
        </p:blipFill>
        <p:spPr bwMode="auto">
          <a:xfrm>
            <a:off x="6869372" y="2602172"/>
            <a:ext cx="2988860" cy="21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423E0-7D7E-490D-92BE-69612DF82CE6}"/>
              </a:ext>
            </a:extLst>
          </p:cNvPr>
          <p:cNvSpPr txBox="1"/>
          <p:nvPr/>
        </p:nvSpPr>
        <p:spPr>
          <a:xfrm>
            <a:off x="2441127" y="5534169"/>
            <a:ext cx="33314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One example: scope</a:t>
            </a:r>
          </a:p>
        </p:txBody>
      </p:sp>
    </p:spTree>
    <p:extLst>
      <p:ext uri="{BB962C8B-B14F-4D97-AF65-F5344CB8AC3E}">
        <p14:creationId xmlns:p14="http://schemas.microsoft.com/office/powerpoint/2010/main" val="32316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cope mouthwash">
            <a:extLst>
              <a:ext uri="{FF2B5EF4-FFF2-40B4-BE49-F238E27FC236}">
                <a16:creationId xmlns:a16="http://schemas.microsoft.com/office/drawing/2014/main" id="{8C3E469B-76D5-44AB-9CC4-C04E433BC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Scope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694812-D0B1-4FBD-834D-EAA0B5273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5029200" cy="4525963"/>
          </a:xfrm>
        </p:spPr>
        <p:txBody>
          <a:bodyPr/>
          <a:lstStyle/>
          <a:p>
            <a:r>
              <a:rPr lang="en-US" dirty="0"/>
              <a:t>A central issue in name analysis is to determine the </a:t>
            </a:r>
            <a:r>
              <a:rPr lang="en-US" b="1" dirty="0"/>
              <a:t>lifetime</a:t>
            </a:r>
            <a:r>
              <a:rPr lang="en-US" dirty="0"/>
              <a:t> of a variable, function, </a:t>
            </a:r>
            <a:r>
              <a:rPr lang="en-US" i="1" dirty="0"/>
              <a:t>etc.</a:t>
            </a:r>
          </a:p>
          <a:p>
            <a:r>
              <a:rPr lang="en-US" dirty="0"/>
              <a:t>Scope definition: the block of code in which a name is visible/valid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Scope: A Language Feature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65CE59-AD91-40A5-AA29-031C4BB23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585648" cy="4525963"/>
          </a:xfrm>
        </p:spPr>
        <p:txBody>
          <a:bodyPr/>
          <a:lstStyle/>
          <a:p>
            <a:r>
              <a:rPr lang="en-US" dirty="0"/>
              <a:t>Some languages have NO notion of scope</a:t>
            </a:r>
          </a:p>
          <a:p>
            <a:pPr lvl="1"/>
            <a:r>
              <a:rPr lang="en-US" dirty="0"/>
              <a:t>Assembly / FORTRAN</a:t>
            </a:r>
          </a:p>
          <a:p>
            <a:r>
              <a:rPr lang="en-US" dirty="0"/>
              <a:t>Most familiar: static / most deeply nested</a:t>
            </a:r>
          </a:p>
          <a:p>
            <a:pPr lvl="1"/>
            <a:r>
              <a:rPr lang="en-US" dirty="0"/>
              <a:t>C / C++ / Java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There are several decisions to make, we’ll overview a couple of them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pic>
        <p:nvPicPr>
          <p:cNvPr id="3074" name="Picture 2" descr="Image result for fortran to english dictionary">
            <a:extLst>
              <a:ext uri="{FF2B5EF4-FFF2-40B4-BE49-F238E27FC236}">
                <a16:creationId xmlns:a16="http://schemas.microsoft.com/office/drawing/2014/main" id="{162B4AB7-279E-49F8-B707-F3EE24CAE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10" y="1731489"/>
            <a:ext cx="2654490" cy="381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Kinds of Scope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Scope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5A2DC7-EF03-4E0C-B179-A7C1070115C6}"/>
              </a:ext>
            </a:extLst>
          </p:cNvPr>
          <p:cNvSpPr txBox="1">
            <a:spLocks/>
          </p:cNvSpPr>
          <p:nvPr/>
        </p:nvSpPr>
        <p:spPr>
          <a:xfrm>
            <a:off x="1981200" y="1600201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Static Scope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Most deeply nested </a:t>
            </a:r>
            <a:r>
              <a:rPr lang="en-US" dirty="0" err="1">
                <a:solidFill>
                  <a:sysClr val="windowText" lastClr="000000"/>
                </a:solidFill>
                <a:latin typeface="Calibri"/>
              </a:rPr>
              <a:t>w.r.t.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syntactic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 block (determined at compile time)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Dynamic Scope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Most deeply nested </a:t>
            </a:r>
            <a:r>
              <a:rPr lang="en-US" dirty="0" err="1">
                <a:solidFill>
                  <a:sysClr val="windowText" lastClr="000000"/>
                </a:solidFill>
                <a:latin typeface="Calibri"/>
              </a:rPr>
              <a:t>w.r.t.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calling context 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(determined at runtime)</a:t>
            </a:r>
          </a:p>
        </p:txBody>
      </p:sp>
      <p:pic>
        <p:nvPicPr>
          <p:cNvPr id="1026" name="Picture 2" descr="Image result for static and dynamic">
            <a:extLst>
              <a:ext uri="{FF2B5EF4-FFF2-40B4-BE49-F238E27FC236}">
                <a16:creationId xmlns:a16="http://schemas.microsoft.com/office/drawing/2014/main" id="{70C7D93C-CA46-4279-94AC-2535B9EA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508" y="1682087"/>
            <a:ext cx="3493826" cy="34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Forward Reference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Scope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94B38D-96FA-4AB2-BA1C-5F26AFA33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Do we allow use before name is (lexically) defined?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Requires 2 passes over the program</a:t>
            </a:r>
          </a:p>
          <a:p>
            <a:pPr lvl="1"/>
            <a:r>
              <a:rPr lang="en-US" dirty="0"/>
              <a:t>1 to fill symbol table</a:t>
            </a:r>
          </a:p>
          <a:p>
            <a:pPr lvl="1"/>
            <a:r>
              <a:rPr lang="en-US" dirty="0"/>
              <a:t>1 pass to use symbols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986B7B-2601-4E5C-AF31-A8EEFCB4545E}"/>
              </a:ext>
            </a:extLst>
          </p:cNvPr>
          <p:cNvSpPr/>
          <p:nvPr/>
        </p:nvSpPr>
        <p:spPr>
          <a:xfrm>
            <a:off x="4572000" y="2286000"/>
            <a:ext cx="312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void country()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western();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void western()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country();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88047D-A2A4-CCD9-FDE2-44081B5B6C36}"/>
                  </a:ext>
                </a:extLst>
              </p14:cNvPr>
              <p14:cNvContentPartPr/>
              <p14:nvPr/>
            </p14:nvContentPartPr>
            <p14:xfrm>
              <a:off x="4741920" y="1958760"/>
              <a:ext cx="2509200" cy="485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88047D-A2A4-CCD9-FDE2-44081B5B6C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2560" y="1949400"/>
                <a:ext cx="2527920" cy="50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32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 Shadowing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Scope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D578A5-A856-49A1-A749-3A2204CF6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3886200" cy="4525963"/>
          </a:xfrm>
        </p:spPr>
        <p:txBody>
          <a:bodyPr>
            <a:normAutofit/>
          </a:bodyPr>
          <a:lstStyle/>
          <a:p>
            <a:r>
              <a:rPr lang="en-US" dirty="0"/>
              <a:t>Do we allow names to be re-used?</a:t>
            </a:r>
          </a:p>
          <a:p>
            <a:endParaRPr lang="en-US" dirty="0"/>
          </a:p>
          <a:p>
            <a:r>
              <a:rPr lang="en-US" dirty="0"/>
              <a:t>What about when the kinds are different?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DA03FE-D4B5-4ABB-BD7C-7266D3B93172}"/>
              </a:ext>
            </a:extLst>
          </p:cNvPr>
          <p:cNvSpPr/>
          <p:nvPr/>
        </p:nvSpPr>
        <p:spPr>
          <a:xfrm>
            <a:off x="6172200" y="1447800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smoothJazz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(int a){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int a;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if (a){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int a;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(a){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int a;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hardRock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(int a){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int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hardRock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2995A4-1486-41C2-9309-D91B80B0DE6F}"/>
                  </a:ext>
                </a:extLst>
              </p14:cNvPr>
              <p14:cNvContentPartPr/>
              <p14:nvPr/>
            </p14:nvContentPartPr>
            <p14:xfrm>
              <a:off x="7537680" y="1700280"/>
              <a:ext cx="1275480" cy="518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2995A4-1486-41C2-9309-D91B80B0DE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8320" y="1690920"/>
                <a:ext cx="1294200" cy="5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7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Scope Kind &amp; Shadowing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Scope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3F1DD-5B2C-41CD-A055-1C703C84F0DD}"/>
              </a:ext>
            </a:extLst>
          </p:cNvPr>
          <p:cNvSpPr txBox="1"/>
          <p:nvPr/>
        </p:nvSpPr>
        <p:spPr>
          <a:xfrm>
            <a:off x="2209800" y="1809502"/>
            <a:ext cx="40260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a =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hop(){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a;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hip(){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int a = 2;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hop();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hippo(){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hip();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9F28A6-A7DA-CA05-1E87-7C115BAA9DAA}"/>
                  </a:ext>
                </a:extLst>
              </p14:cNvPr>
              <p14:cNvContentPartPr/>
              <p14:nvPr/>
            </p14:nvContentPartPr>
            <p14:xfrm>
              <a:off x="3220560" y="1089000"/>
              <a:ext cx="7091640" cy="5518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9F28A6-A7DA-CA05-1E87-7C115BAA9D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1200" y="1079640"/>
                <a:ext cx="7110360" cy="55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679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EA523-C1D5-4513-AA14-546E2A96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LR Parser Construction</a:t>
            </a:r>
          </a:p>
          <a:p>
            <a:r>
              <a:rPr lang="en-US" dirty="0"/>
              <a:t>LR Parsers</a:t>
            </a:r>
          </a:p>
          <a:p>
            <a:r>
              <a:rPr lang="en-US" dirty="0"/>
              <a:t>Building SLR Parser tables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74554-DC9F-40C7-9F78-274EC8F7E4B7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Last Time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- LR Parsing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37F91-FB10-4BF9-BA24-696FB4EBBA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877197-A0FE-400F-A905-348907CD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35AC82-7700-46A8-824D-DEF910A9D924}"/>
              </a:ext>
            </a:extLst>
          </p:cNvPr>
          <p:cNvSpPr/>
          <p:nvPr/>
        </p:nvSpPr>
        <p:spPr>
          <a:xfrm>
            <a:off x="2812550" y="3429001"/>
            <a:ext cx="3954379" cy="278846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build an SLR Parser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Item Closure 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Item Set </a:t>
            </a:r>
            <a:r>
              <a:rPr lang="en-US" dirty="0" err="1"/>
              <a:t>GoTo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Creating an SLR Parser 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Action 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Goto</a:t>
            </a:r>
            <a:r>
              <a:rPr lang="en-US" dirty="0"/>
              <a:t> 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Accept / Reject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Overloading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Scope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D38392-38A9-4EB5-9FE7-CE782C953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Do we allow same names, same scope, different types?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9FFE34-CE97-465A-B3A8-D6050F94B2C5}"/>
              </a:ext>
            </a:extLst>
          </p:cNvPr>
          <p:cNvSpPr/>
          <p:nvPr/>
        </p:nvSpPr>
        <p:spPr>
          <a:xfrm>
            <a:off x="3429000" y="3505200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techno(int a){ … }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bool techno(int a){ … }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bool techno(bool a){ … }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bool techno(bool a, bool b){ }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0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Scope Decisions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Scope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722EE4D-5E9D-432D-A0CC-FF5732FE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11097"/>
            <a:ext cx="3273552" cy="4525963"/>
          </a:xfrm>
        </p:spPr>
        <p:txBody>
          <a:bodyPr>
            <a:normAutofit/>
          </a:bodyPr>
          <a:lstStyle/>
          <a:p>
            <a:r>
              <a:rPr lang="en-US" dirty="0"/>
              <a:t>What scoping rules will we employ?</a:t>
            </a:r>
          </a:p>
          <a:p>
            <a:r>
              <a:rPr lang="en-US" dirty="0"/>
              <a:t>What info does the compiler need?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BD3E64-F15E-37FC-D59A-CFF0CE1D65B0}"/>
              </a:ext>
            </a:extLst>
          </p:cNvPr>
          <p:cNvSpPr txBox="1"/>
          <p:nvPr/>
        </p:nvSpPr>
        <p:spPr>
          <a:xfrm>
            <a:off x="7205682" y="305068"/>
            <a:ext cx="315342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98277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Language: Scope Scheme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Scope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722EE4D-5E9D-432D-A0CC-FF5732FE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911097"/>
            <a:ext cx="604335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Static scoping scheme</a:t>
            </a:r>
          </a:p>
          <a:p>
            <a:pPr lvl="1"/>
            <a:r>
              <a:rPr lang="en-US" dirty="0"/>
              <a:t>Programs use their lexical nesting to determine their scope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65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Language: Shadowing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Scope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722EE4D-5E9D-432D-A0CC-FF5732FE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8" y="1911097"/>
            <a:ext cx="67926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Shadowing</a:t>
            </a:r>
          </a:p>
          <a:p>
            <a:pPr marL="0" indent="0">
              <a:buNone/>
            </a:pPr>
            <a:r>
              <a:rPr lang="en-US" dirty="0"/>
              <a:t>C-like rules: </a:t>
            </a:r>
          </a:p>
          <a:p>
            <a:r>
              <a:rPr lang="en-US" dirty="0"/>
              <a:t>Shadowing </a:t>
            </a:r>
            <a:r>
              <a:rPr lang="en-US" i="1" dirty="0"/>
              <a:t>between </a:t>
            </a:r>
            <a:r>
              <a:rPr lang="en-US" dirty="0"/>
              <a:t>scopes is allowed </a:t>
            </a:r>
          </a:p>
          <a:p>
            <a:r>
              <a:rPr lang="en-US" dirty="0"/>
              <a:t>Shadowing </a:t>
            </a:r>
            <a:r>
              <a:rPr lang="en-US" i="1" dirty="0"/>
              <a:t>within </a:t>
            </a:r>
            <a:r>
              <a:rPr lang="en-US" dirty="0"/>
              <a:t>a scope is disallowed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60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Language: Others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Scope Decisions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722EE4D-5E9D-432D-A0CC-FF5732FE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8" y="1911097"/>
            <a:ext cx="67926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Overloading</a:t>
            </a:r>
          </a:p>
          <a:p>
            <a:pPr marL="0" indent="0">
              <a:buNone/>
            </a:pPr>
            <a:r>
              <a:rPr lang="en-US" dirty="0"/>
              <a:t>Nah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Forward Declaration</a:t>
            </a:r>
          </a:p>
          <a:p>
            <a:pPr marL="0" indent="0">
              <a:buNone/>
            </a:pPr>
            <a:r>
              <a:rPr lang="en-US" dirty="0"/>
              <a:t>Nah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5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853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Building FSM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58BD7DF-1E77-4DAE-B41D-ED15BAAD3389}"/>
              </a:ext>
            </a:extLst>
          </p:cNvPr>
          <p:cNvGrpSpPr/>
          <p:nvPr/>
        </p:nvGrpSpPr>
        <p:grpSpPr>
          <a:xfrm>
            <a:off x="3068057" y="1992337"/>
            <a:ext cx="3352800" cy="2904527"/>
            <a:chOff x="5562600" y="152400"/>
            <a:chExt cx="3352800" cy="2904527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C63260B-DD98-4648-AF0E-8F7CD1CFE838}"/>
                </a:ext>
              </a:extLst>
            </p:cNvPr>
            <p:cNvGrpSpPr/>
            <p:nvPr/>
          </p:nvGrpSpPr>
          <p:grpSpPr>
            <a:xfrm>
              <a:off x="5562600" y="152400"/>
              <a:ext cx="3352800" cy="2904527"/>
              <a:chOff x="5105400" y="228600"/>
              <a:chExt cx="3352800" cy="2904527"/>
            </a:xfrm>
          </p:grpSpPr>
          <p:sp>
            <p:nvSpPr>
              <p:cNvPr id="108" name="Rounded Rectangle 12">
                <a:extLst>
                  <a:ext uri="{FF2B5EF4-FFF2-40B4-BE49-F238E27FC236}">
                    <a16:creationId xmlns:a16="http://schemas.microsoft.com/office/drawing/2014/main" id="{33CA3BA3-2F2F-4CC6-A0A0-982A3DC0DB7B}"/>
                  </a:ext>
                </a:extLst>
              </p:cNvPr>
              <p:cNvSpPr/>
              <p:nvPr/>
            </p:nvSpPr>
            <p:spPr>
              <a:xfrm>
                <a:off x="5166473" y="1447800"/>
                <a:ext cx="1389077" cy="9286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i="1" dirty="0"/>
                  <a:t>   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b="1" dirty="0"/>
                  <a:t>id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09" name="Rounded Rectangle 15">
                <a:extLst>
                  <a:ext uri="{FF2B5EF4-FFF2-40B4-BE49-F238E27FC236}">
                    <a16:creationId xmlns:a16="http://schemas.microsoft.com/office/drawing/2014/main" id="{D5EB2CAC-0ADB-49AD-A548-B65667B9CEF3}"/>
                  </a:ext>
                </a:extLst>
              </p:cNvPr>
              <p:cNvSpPr/>
              <p:nvPr/>
            </p:nvSpPr>
            <p:spPr>
              <a:xfrm>
                <a:off x="5305237" y="2765615"/>
                <a:ext cx="1080436" cy="36751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sp>
            <p:nvSpPr>
              <p:cNvPr id="110" name="Rounded Rectangle 18">
                <a:extLst>
                  <a:ext uri="{FF2B5EF4-FFF2-40B4-BE49-F238E27FC236}">
                    <a16:creationId xmlns:a16="http://schemas.microsoft.com/office/drawing/2014/main" id="{40194A21-76FF-4943-A2DA-5EACD91FC323}"/>
                  </a:ext>
                </a:extLst>
              </p:cNvPr>
              <p:cNvSpPr/>
              <p:nvPr/>
            </p:nvSpPr>
            <p:spPr>
              <a:xfrm>
                <a:off x="6952150" y="1709976"/>
                <a:ext cx="1506050" cy="54222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)</a:t>
                </a:r>
              </a:p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11" name="Rounded Rectangle 21">
                <a:extLst>
                  <a:ext uri="{FF2B5EF4-FFF2-40B4-BE49-F238E27FC236}">
                    <a16:creationId xmlns:a16="http://schemas.microsoft.com/office/drawing/2014/main" id="{8534B0F6-1E77-4A3C-9B5D-6B77A8385638}"/>
                  </a:ext>
                </a:extLst>
              </p:cNvPr>
              <p:cNvSpPr/>
              <p:nvPr/>
            </p:nvSpPr>
            <p:spPr>
              <a:xfrm>
                <a:off x="7015275" y="2707364"/>
                <a:ext cx="1366725" cy="34516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2003861-E9E8-4737-8082-A86C29EC00EB}"/>
                  </a:ext>
                </a:extLst>
              </p:cNvPr>
              <p:cNvCxnSpPr>
                <a:cxnSpLocks/>
                <a:stCxn id="133" idx="3"/>
              </p:cNvCxnSpPr>
              <p:nvPr/>
            </p:nvCxnSpPr>
            <p:spPr>
              <a:xfrm flipV="1">
                <a:off x="6553200" y="659958"/>
                <a:ext cx="546540" cy="138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C3C9FD9-15D4-4CAD-9566-C1CCAC0CEE19}"/>
                  </a:ext>
                </a:extLst>
              </p:cNvPr>
              <p:cNvSpPr/>
              <p:nvPr/>
            </p:nvSpPr>
            <p:spPr>
              <a:xfrm>
                <a:off x="6630912" y="316468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P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EADE3F45-F419-43BF-B613-141E9C205980}"/>
                  </a:ext>
                </a:extLst>
              </p:cNvPr>
              <p:cNvCxnSpPr>
                <a:cxnSpLocks/>
                <a:stCxn id="133" idx="2"/>
                <a:endCxn id="108" idx="0"/>
              </p:cNvCxnSpPr>
              <p:nvPr/>
            </p:nvCxnSpPr>
            <p:spPr>
              <a:xfrm flipH="1">
                <a:off x="5861012" y="990600"/>
                <a:ext cx="749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0DA0E87-BC06-4B72-ADFA-A883A4063CF3}"/>
                  </a:ext>
                </a:extLst>
              </p:cNvPr>
              <p:cNvSpPr/>
              <p:nvPr/>
            </p:nvSpPr>
            <p:spPr>
              <a:xfrm>
                <a:off x="5867400" y="1042515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(</a:t>
                </a:r>
              </a:p>
            </p:txBody>
          </p: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C2CC6633-1C9F-4F0A-9683-86AE8C563AD2}"/>
                  </a:ext>
                </a:extLst>
              </p:cNvPr>
              <p:cNvCxnSpPr>
                <a:cxnSpLocks/>
                <a:stCxn id="108" idx="2"/>
                <a:endCxn id="109" idx="0"/>
              </p:cNvCxnSpPr>
              <p:nvPr/>
            </p:nvCxnSpPr>
            <p:spPr>
              <a:xfrm flipH="1">
                <a:off x="5845455" y="2376464"/>
                <a:ext cx="15557" cy="3891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7AD4108-CFE2-4AE2-9C59-4AB40565DE84}"/>
                  </a:ext>
                </a:extLst>
              </p:cNvPr>
              <p:cNvSpPr/>
              <p:nvPr/>
            </p:nvSpPr>
            <p:spPr>
              <a:xfrm>
                <a:off x="5943600" y="2371127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9FCF4D91-0501-4E82-A083-9611C7A28EB6}"/>
                  </a:ext>
                </a:extLst>
              </p:cNvPr>
              <p:cNvCxnSpPr>
                <a:cxnSpLocks/>
                <a:stCxn id="108" idx="3"/>
                <a:endCxn id="110" idx="1"/>
              </p:cNvCxnSpPr>
              <p:nvPr/>
            </p:nvCxnSpPr>
            <p:spPr>
              <a:xfrm>
                <a:off x="6555550" y="1912132"/>
                <a:ext cx="396600" cy="689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6DDFCFD-831C-4BD3-AAFD-0E1DEAE50AA9}"/>
                  </a:ext>
                </a:extLst>
              </p:cNvPr>
              <p:cNvSpPr/>
              <p:nvPr/>
            </p:nvSpPr>
            <p:spPr>
              <a:xfrm>
                <a:off x="6613525" y="157479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L</a:t>
                </a:r>
              </a:p>
            </p:txBody>
          </p:sp>
          <p:sp>
            <p:nvSpPr>
              <p:cNvPr id="120" name="Rounded Rectangle 32">
                <a:extLst>
                  <a:ext uri="{FF2B5EF4-FFF2-40B4-BE49-F238E27FC236}">
                    <a16:creationId xmlns:a16="http://schemas.microsoft.com/office/drawing/2014/main" id="{290B9752-F76A-4851-8037-2C11EA9BE772}"/>
                  </a:ext>
                </a:extLst>
              </p:cNvPr>
              <p:cNvSpPr/>
              <p:nvPr/>
            </p:nvSpPr>
            <p:spPr>
              <a:xfrm>
                <a:off x="7032609" y="1033003"/>
                <a:ext cx="1286266" cy="32437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526A90A0-83D6-48D8-9A10-2BEFDC10E9CA}"/>
                  </a:ext>
                </a:extLst>
              </p:cNvPr>
              <p:cNvCxnSpPr>
                <a:cxnSpLocks/>
                <a:stCxn id="110" idx="0"/>
                <a:endCxn id="120" idx="2"/>
              </p:cNvCxnSpPr>
              <p:nvPr/>
            </p:nvCxnSpPr>
            <p:spPr>
              <a:xfrm flipH="1" flipV="1">
                <a:off x="7675742" y="1357373"/>
                <a:ext cx="29433" cy="3526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AC6CC165-D707-4D82-B8C8-AC73C8675C6C}"/>
                  </a:ext>
                </a:extLst>
              </p:cNvPr>
              <p:cNvCxnSpPr>
                <a:cxnSpLocks/>
                <a:stCxn id="110" idx="2"/>
                <a:endCxn id="111" idx="0"/>
              </p:cNvCxnSpPr>
              <p:nvPr/>
            </p:nvCxnSpPr>
            <p:spPr>
              <a:xfrm flipH="1">
                <a:off x="7698638" y="2252203"/>
                <a:ext cx="6537" cy="4551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8B71CF3-6E86-4EDC-8542-DD01FAE00471}"/>
                  </a:ext>
                </a:extLst>
              </p:cNvPr>
              <p:cNvSpPr/>
              <p:nvPr/>
            </p:nvSpPr>
            <p:spPr>
              <a:xfrm>
                <a:off x="7772400" y="1340644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)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6C92B6E-675E-4D30-ACA2-4217481BE0E9}"/>
                  </a:ext>
                </a:extLst>
              </p:cNvPr>
              <p:cNvSpPr/>
              <p:nvPr/>
            </p:nvSpPr>
            <p:spPr>
              <a:xfrm>
                <a:off x="7772400" y="2297668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sp>
            <p:nvSpPr>
              <p:cNvPr id="125" name="Rounded Rectangle 9">
                <a:extLst>
                  <a:ext uri="{FF2B5EF4-FFF2-40B4-BE49-F238E27FC236}">
                    <a16:creationId xmlns:a16="http://schemas.microsoft.com/office/drawing/2014/main" id="{84F150B8-E444-4F79-9F2C-530ACCD23F06}"/>
                  </a:ext>
                </a:extLst>
              </p:cNvPr>
              <p:cNvSpPr/>
              <p:nvPr/>
            </p:nvSpPr>
            <p:spPr>
              <a:xfrm>
                <a:off x="7147673" y="442973"/>
                <a:ext cx="1171202" cy="40631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dirty="0"/>
                  <a:t>S’ → </a:t>
                </a:r>
                <a:r>
                  <a:rPr lang="en-US" i="1" dirty="0"/>
                  <a:t>P </a:t>
                </a:r>
                <a:r>
                  <a:rPr lang="en-US" dirty="0"/>
                  <a:t>●</a:t>
                </a:r>
                <a:endParaRPr lang="en-US" i="1" dirty="0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329966CA-9368-48AF-BD95-D98D85A214C2}"/>
                  </a:ext>
                </a:extLst>
              </p:cNvPr>
              <p:cNvGrpSpPr/>
              <p:nvPr/>
            </p:nvGrpSpPr>
            <p:grpSpPr>
              <a:xfrm>
                <a:off x="5121358" y="241999"/>
                <a:ext cx="1431842" cy="748601"/>
                <a:chOff x="5106230" y="304800"/>
                <a:chExt cx="1431842" cy="748601"/>
              </a:xfrm>
            </p:grpSpPr>
            <p:sp>
              <p:nvSpPr>
                <p:cNvPr id="133" name="Rounded Rectangle 6">
                  <a:extLst>
                    <a:ext uri="{FF2B5EF4-FFF2-40B4-BE49-F238E27FC236}">
                      <a16:creationId xmlns:a16="http://schemas.microsoft.com/office/drawing/2014/main" id="{C96C52B3-4061-49C9-83BE-E0F896905CFB}"/>
                    </a:ext>
                  </a:extLst>
                </p:cNvPr>
                <p:cNvSpPr/>
                <p:nvPr/>
              </p:nvSpPr>
              <p:spPr>
                <a:xfrm>
                  <a:off x="5168677" y="419774"/>
                  <a:ext cx="1369395" cy="633627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S’ → ●</a:t>
                  </a:r>
                  <a:r>
                    <a:rPr lang="en-US" i="1" dirty="0"/>
                    <a:t> P</a:t>
                  </a:r>
                </a:p>
                <a:p>
                  <a:pPr algn="ctr"/>
                  <a:r>
                    <a:rPr lang="en-US" i="1" dirty="0"/>
                    <a:t>   P</a:t>
                  </a:r>
                  <a:r>
                    <a:rPr lang="en-US" dirty="0"/>
                    <a:t> → ● </a:t>
                  </a:r>
                  <a:r>
                    <a:rPr lang="en-US" b="1" dirty="0"/>
                    <a:t>(</a:t>
                  </a:r>
                  <a:r>
                    <a:rPr lang="en-US" dirty="0"/>
                    <a:t> </a:t>
                  </a:r>
                  <a:r>
                    <a:rPr lang="en-US" i="1" dirty="0"/>
                    <a:t>L</a:t>
                  </a:r>
                  <a:r>
                    <a:rPr lang="en-US" dirty="0"/>
                    <a:t> </a:t>
                  </a:r>
                  <a:r>
                    <a:rPr lang="en-US" b="1" dirty="0"/>
                    <a:t>)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37F401D7-18B7-401D-AACB-E0C5771D420F}"/>
                    </a:ext>
                  </a:extLst>
                </p:cNvPr>
                <p:cNvSpPr/>
                <p:nvPr/>
              </p:nvSpPr>
              <p:spPr>
                <a:xfrm>
                  <a:off x="5106230" y="304800"/>
                  <a:ext cx="293987" cy="34516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Garamond" panose="02020404030301010803" pitchFamily="18" charset="0"/>
                      <a:cs typeface="Courier New" panose="02070309020205020404" pitchFamily="49" charset="0"/>
                    </a:rPr>
                    <a:t>I</a:t>
                  </a:r>
                  <a:r>
                    <a:rPr lang="en-US" baseline="-25000" dirty="0"/>
                    <a:t>0</a:t>
                  </a:r>
                </a:p>
              </p:txBody>
            </p:sp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DDB3204-8F1B-4180-A38E-405CB67F088D}"/>
                  </a:ext>
                </a:extLst>
              </p:cNvPr>
              <p:cNvSpPr/>
              <p:nvPr/>
            </p:nvSpPr>
            <p:spPr>
              <a:xfrm>
                <a:off x="7053234" y="2286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A289F47-DCD4-4B91-8C28-700188AC2D09}"/>
                  </a:ext>
                </a:extLst>
              </p:cNvPr>
              <p:cNvSpPr/>
              <p:nvPr/>
            </p:nvSpPr>
            <p:spPr>
              <a:xfrm>
                <a:off x="5105400" y="1304327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236C593-ABE1-4349-B51E-DF37B7276C03}"/>
                  </a:ext>
                </a:extLst>
              </p:cNvPr>
              <p:cNvSpPr/>
              <p:nvPr/>
            </p:nvSpPr>
            <p:spPr>
              <a:xfrm>
                <a:off x="5116213" y="263556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4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D4C7F3B-0639-4FC9-9FFB-8FABC2C5BADF}"/>
                  </a:ext>
                </a:extLst>
              </p:cNvPr>
              <p:cNvSpPr/>
              <p:nvPr/>
            </p:nvSpPr>
            <p:spPr>
              <a:xfrm>
                <a:off x="6921125" y="25908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6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5441235-2D28-449D-8279-D581B7C3112F}"/>
                  </a:ext>
                </a:extLst>
              </p:cNvPr>
              <p:cNvSpPr/>
              <p:nvPr/>
            </p:nvSpPr>
            <p:spPr>
              <a:xfrm>
                <a:off x="6945013" y="15240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35336527-B7CA-40EA-B314-D0FDDA6A1B12}"/>
                  </a:ext>
                </a:extLst>
              </p:cNvPr>
              <p:cNvSpPr/>
              <p:nvPr/>
            </p:nvSpPr>
            <p:spPr>
              <a:xfrm>
                <a:off x="6858000" y="874035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5</a:t>
                </a:r>
              </a:p>
            </p:txBody>
          </p: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B4D1E14-F1D6-4106-901D-9263E40D8815}"/>
                </a:ext>
              </a:extLst>
            </p:cNvPr>
            <p:cNvSpPr/>
            <p:nvPr/>
          </p:nvSpPr>
          <p:spPr>
            <a:xfrm>
              <a:off x="7086600" y="26269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3E80D-1653-4B25-BE03-730433CF4954}"/>
              </a:ext>
            </a:extLst>
          </p:cNvPr>
          <p:cNvSpPr/>
          <p:nvPr/>
        </p:nvSpPr>
        <p:spPr>
          <a:xfrm>
            <a:off x="1484797" y="2329399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150564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8538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5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Convert FSM to Table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A550A7C-6A2E-4FF0-AF8B-D5D678CF531B}"/>
              </a:ext>
            </a:extLst>
          </p:cNvPr>
          <p:cNvGraphicFramePr>
            <a:graphicFrameLocks noGrp="1"/>
          </p:cNvGraphicFramePr>
          <p:nvPr/>
        </p:nvGraphicFramePr>
        <p:xfrm>
          <a:off x="6678880" y="1810181"/>
          <a:ext cx="2625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(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/>
                        <a:t>eof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4C35871C-47B2-491F-B757-F247115DA404}"/>
              </a:ext>
            </a:extLst>
          </p:cNvPr>
          <p:cNvSpPr/>
          <p:nvPr/>
        </p:nvSpPr>
        <p:spPr>
          <a:xfrm>
            <a:off x="7049373" y="216587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228B25-C9B4-46E4-96BC-893537D6A55D}"/>
              </a:ext>
            </a:extLst>
          </p:cNvPr>
          <p:cNvSpPr/>
          <p:nvPr/>
        </p:nvSpPr>
        <p:spPr>
          <a:xfrm>
            <a:off x="8199690" y="2888649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dirty="0"/>
              <a:t>	</a:t>
            </a:r>
            <a:r>
              <a:rPr lang="en-US" baseline="-25000" dirty="0"/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0BFAC6-2194-4EE1-BA26-AFE0E5E9C09C}"/>
              </a:ext>
            </a:extLst>
          </p:cNvPr>
          <p:cNvSpPr/>
          <p:nvPr/>
        </p:nvSpPr>
        <p:spPr>
          <a:xfrm>
            <a:off x="7506573" y="3297902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406528-C2D4-4786-99D6-0348F06C5E9C}"/>
              </a:ext>
            </a:extLst>
          </p:cNvPr>
          <p:cNvSpPr/>
          <p:nvPr/>
        </p:nvSpPr>
        <p:spPr>
          <a:xfrm>
            <a:off x="8222109" y="3269649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E75056-8DDF-437A-B336-107350427201}"/>
              </a:ext>
            </a:extLst>
          </p:cNvPr>
          <p:cNvSpPr txBox="1"/>
          <p:nvPr/>
        </p:nvSpPr>
        <p:spPr>
          <a:xfrm>
            <a:off x="7430374" y="1457434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Table 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58BD7DF-1E77-4DAE-B41D-ED15BAAD3389}"/>
              </a:ext>
            </a:extLst>
          </p:cNvPr>
          <p:cNvGrpSpPr/>
          <p:nvPr/>
        </p:nvGrpSpPr>
        <p:grpSpPr>
          <a:xfrm>
            <a:off x="3068057" y="1992337"/>
            <a:ext cx="3352800" cy="2904527"/>
            <a:chOff x="5562600" y="152400"/>
            <a:chExt cx="3352800" cy="2904527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C63260B-DD98-4648-AF0E-8F7CD1CFE838}"/>
                </a:ext>
              </a:extLst>
            </p:cNvPr>
            <p:cNvGrpSpPr/>
            <p:nvPr/>
          </p:nvGrpSpPr>
          <p:grpSpPr>
            <a:xfrm>
              <a:off x="5562600" y="152400"/>
              <a:ext cx="3352800" cy="2904527"/>
              <a:chOff x="5105400" y="228600"/>
              <a:chExt cx="3352800" cy="2904527"/>
            </a:xfrm>
          </p:grpSpPr>
          <p:sp>
            <p:nvSpPr>
              <p:cNvPr id="108" name="Rounded Rectangle 12">
                <a:extLst>
                  <a:ext uri="{FF2B5EF4-FFF2-40B4-BE49-F238E27FC236}">
                    <a16:creationId xmlns:a16="http://schemas.microsoft.com/office/drawing/2014/main" id="{33CA3BA3-2F2F-4CC6-A0A0-982A3DC0DB7B}"/>
                  </a:ext>
                </a:extLst>
              </p:cNvPr>
              <p:cNvSpPr/>
              <p:nvPr/>
            </p:nvSpPr>
            <p:spPr>
              <a:xfrm>
                <a:off x="5166473" y="1447800"/>
                <a:ext cx="1389077" cy="9286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i="1" dirty="0"/>
                  <a:t>   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b="1" dirty="0"/>
                  <a:t>id</a:t>
                </a:r>
              </a:p>
              <a:p>
                <a:r>
                  <a:rPr lang="en-US" i="1" dirty="0"/>
                  <a:t>  L</a:t>
                </a:r>
                <a:r>
                  <a:rPr lang="en-US" dirty="0"/>
                  <a:t> → ●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09" name="Rounded Rectangle 15">
                <a:extLst>
                  <a:ext uri="{FF2B5EF4-FFF2-40B4-BE49-F238E27FC236}">
                    <a16:creationId xmlns:a16="http://schemas.microsoft.com/office/drawing/2014/main" id="{D5EB2CAC-0ADB-49AD-A548-B65667B9CEF3}"/>
                  </a:ext>
                </a:extLst>
              </p:cNvPr>
              <p:cNvSpPr/>
              <p:nvPr/>
            </p:nvSpPr>
            <p:spPr>
              <a:xfrm>
                <a:off x="5305237" y="2765615"/>
                <a:ext cx="1080436" cy="36751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sp>
            <p:nvSpPr>
              <p:cNvPr id="110" name="Rounded Rectangle 18">
                <a:extLst>
                  <a:ext uri="{FF2B5EF4-FFF2-40B4-BE49-F238E27FC236}">
                    <a16:creationId xmlns:a16="http://schemas.microsoft.com/office/drawing/2014/main" id="{40194A21-76FF-4943-A2DA-5EACD91FC323}"/>
                  </a:ext>
                </a:extLst>
              </p:cNvPr>
              <p:cNvSpPr/>
              <p:nvPr/>
            </p:nvSpPr>
            <p:spPr>
              <a:xfrm>
                <a:off x="6952150" y="1709976"/>
                <a:ext cx="1506050" cy="54222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)</a:t>
                </a:r>
              </a:p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● </a:t>
                </a:r>
                <a:r>
                  <a:rPr lang="en-US" b="1" dirty="0"/>
                  <a:t>id</a:t>
                </a:r>
              </a:p>
            </p:txBody>
          </p:sp>
          <p:sp>
            <p:nvSpPr>
              <p:cNvPr id="111" name="Rounded Rectangle 21">
                <a:extLst>
                  <a:ext uri="{FF2B5EF4-FFF2-40B4-BE49-F238E27FC236}">
                    <a16:creationId xmlns:a16="http://schemas.microsoft.com/office/drawing/2014/main" id="{8534B0F6-1E77-4A3C-9B5D-6B77A8385638}"/>
                  </a:ext>
                </a:extLst>
              </p:cNvPr>
              <p:cNvSpPr/>
              <p:nvPr/>
            </p:nvSpPr>
            <p:spPr>
              <a:xfrm>
                <a:off x="7015275" y="2707364"/>
                <a:ext cx="1366725" cy="34516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L</a:t>
                </a:r>
                <a:r>
                  <a:rPr lang="en-US" dirty="0"/>
                  <a:t> →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Id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E2003861-E9E8-4737-8082-A86C29EC00EB}"/>
                  </a:ext>
                </a:extLst>
              </p:cNvPr>
              <p:cNvCxnSpPr>
                <a:cxnSpLocks/>
                <a:stCxn id="133" idx="3"/>
              </p:cNvCxnSpPr>
              <p:nvPr/>
            </p:nvCxnSpPr>
            <p:spPr>
              <a:xfrm flipV="1">
                <a:off x="6553200" y="659958"/>
                <a:ext cx="546540" cy="138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C3C9FD9-15D4-4CAD-9566-C1CCAC0CEE19}"/>
                  </a:ext>
                </a:extLst>
              </p:cNvPr>
              <p:cNvSpPr/>
              <p:nvPr/>
            </p:nvSpPr>
            <p:spPr>
              <a:xfrm>
                <a:off x="6630912" y="316468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P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EADE3F45-F419-43BF-B613-141E9C205980}"/>
                  </a:ext>
                </a:extLst>
              </p:cNvPr>
              <p:cNvCxnSpPr>
                <a:cxnSpLocks/>
                <a:stCxn id="133" idx="2"/>
                <a:endCxn id="108" idx="0"/>
              </p:cNvCxnSpPr>
              <p:nvPr/>
            </p:nvCxnSpPr>
            <p:spPr>
              <a:xfrm flipH="1">
                <a:off x="5861012" y="990600"/>
                <a:ext cx="7491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0DA0E87-BC06-4B72-ADFA-A883A4063CF3}"/>
                  </a:ext>
                </a:extLst>
              </p:cNvPr>
              <p:cNvSpPr/>
              <p:nvPr/>
            </p:nvSpPr>
            <p:spPr>
              <a:xfrm>
                <a:off x="5867400" y="1042515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(</a:t>
                </a:r>
              </a:p>
            </p:txBody>
          </p: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C2CC6633-1C9F-4F0A-9683-86AE8C563AD2}"/>
                  </a:ext>
                </a:extLst>
              </p:cNvPr>
              <p:cNvCxnSpPr>
                <a:cxnSpLocks/>
                <a:stCxn id="108" idx="2"/>
                <a:endCxn id="109" idx="0"/>
              </p:cNvCxnSpPr>
              <p:nvPr/>
            </p:nvCxnSpPr>
            <p:spPr>
              <a:xfrm flipH="1">
                <a:off x="5845455" y="2376464"/>
                <a:ext cx="15557" cy="3891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7AD4108-CFE2-4AE2-9C59-4AB40565DE84}"/>
                  </a:ext>
                </a:extLst>
              </p:cNvPr>
              <p:cNvSpPr/>
              <p:nvPr/>
            </p:nvSpPr>
            <p:spPr>
              <a:xfrm>
                <a:off x="5943600" y="2371127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9FCF4D91-0501-4E82-A083-9611C7A28EB6}"/>
                  </a:ext>
                </a:extLst>
              </p:cNvPr>
              <p:cNvCxnSpPr>
                <a:cxnSpLocks/>
                <a:stCxn id="108" idx="3"/>
                <a:endCxn id="110" idx="1"/>
              </p:cNvCxnSpPr>
              <p:nvPr/>
            </p:nvCxnSpPr>
            <p:spPr>
              <a:xfrm>
                <a:off x="6555550" y="1912132"/>
                <a:ext cx="396600" cy="689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6DDFCFD-831C-4BD3-AAFD-0E1DEAE50AA9}"/>
                  </a:ext>
                </a:extLst>
              </p:cNvPr>
              <p:cNvSpPr/>
              <p:nvPr/>
            </p:nvSpPr>
            <p:spPr>
              <a:xfrm>
                <a:off x="6613525" y="157479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L</a:t>
                </a:r>
              </a:p>
            </p:txBody>
          </p:sp>
          <p:sp>
            <p:nvSpPr>
              <p:cNvPr id="120" name="Rounded Rectangle 32">
                <a:extLst>
                  <a:ext uri="{FF2B5EF4-FFF2-40B4-BE49-F238E27FC236}">
                    <a16:creationId xmlns:a16="http://schemas.microsoft.com/office/drawing/2014/main" id="{290B9752-F76A-4851-8037-2C11EA9BE772}"/>
                  </a:ext>
                </a:extLst>
              </p:cNvPr>
              <p:cNvSpPr/>
              <p:nvPr/>
            </p:nvSpPr>
            <p:spPr>
              <a:xfrm>
                <a:off x="7032609" y="1033003"/>
                <a:ext cx="1286266" cy="32437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i="1" dirty="0"/>
                  <a:t>P</a:t>
                </a:r>
                <a:r>
                  <a:rPr lang="en-US" dirty="0"/>
                  <a:t> → </a:t>
                </a:r>
                <a:r>
                  <a:rPr lang="en-US" b="1" dirty="0"/>
                  <a:t>(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 </a:t>
                </a:r>
                <a:r>
                  <a:rPr lang="en-US" b="1" dirty="0"/>
                  <a:t>) </a:t>
                </a:r>
                <a:r>
                  <a:rPr lang="en-US" dirty="0"/>
                  <a:t>●</a:t>
                </a:r>
                <a:endParaRPr lang="en-US" b="1" dirty="0"/>
              </a:p>
            </p:txBody>
          </p: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526A90A0-83D6-48D8-9A10-2BEFDC10E9CA}"/>
                  </a:ext>
                </a:extLst>
              </p:cNvPr>
              <p:cNvCxnSpPr>
                <a:cxnSpLocks/>
                <a:stCxn id="110" idx="0"/>
                <a:endCxn id="120" idx="2"/>
              </p:cNvCxnSpPr>
              <p:nvPr/>
            </p:nvCxnSpPr>
            <p:spPr>
              <a:xfrm flipH="1" flipV="1">
                <a:off x="7675742" y="1357373"/>
                <a:ext cx="29433" cy="3526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AC6CC165-D707-4D82-B8C8-AC73C8675C6C}"/>
                  </a:ext>
                </a:extLst>
              </p:cNvPr>
              <p:cNvCxnSpPr>
                <a:cxnSpLocks/>
                <a:stCxn id="110" idx="2"/>
                <a:endCxn id="111" idx="0"/>
              </p:cNvCxnSpPr>
              <p:nvPr/>
            </p:nvCxnSpPr>
            <p:spPr>
              <a:xfrm flipH="1">
                <a:off x="7698638" y="2252203"/>
                <a:ext cx="6537" cy="4551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8B71CF3-6E86-4EDC-8542-DD01FAE00471}"/>
                  </a:ext>
                </a:extLst>
              </p:cNvPr>
              <p:cNvSpPr/>
              <p:nvPr/>
            </p:nvSpPr>
            <p:spPr>
              <a:xfrm>
                <a:off x="7772400" y="1340644"/>
                <a:ext cx="256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)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6C92B6E-675E-4D30-ACA2-4217481BE0E9}"/>
                  </a:ext>
                </a:extLst>
              </p:cNvPr>
              <p:cNvSpPr/>
              <p:nvPr/>
            </p:nvSpPr>
            <p:spPr>
              <a:xfrm>
                <a:off x="7772400" y="2297668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id</a:t>
                </a:r>
              </a:p>
            </p:txBody>
          </p:sp>
          <p:sp>
            <p:nvSpPr>
              <p:cNvPr id="125" name="Rounded Rectangle 9">
                <a:extLst>
                  <a:ext uri="{FF2B5EF4-FFF2-40B4-BE49-F238E27FC236}">
                    <a16:creationId xmlns:a16="http://schemas.microsoft.com/office/drawing/2014/main" id="{84F150B8-E444-4F79-9F2C-530ACCD23F06}"/>
                  </a:ext>
                </a:extLst>
              </p:cNvPr>
              <p:cNvSpPr/>
              <p:nvPr/>
            </p:nvSpPr>
            <p:spPr>
              <a:xfrm>
                <a:off x="7147673" y="442973"/>
                <a:ext cx="1171202" cy="40631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n-US" dirty="0"/>
                  <a:t>S’ → </a:t>
                </a:r>
                <a:r>
                  <a:rPr lang="en-US" i="1" dirty="0"/>
                  <a:t>P </a:t>
                </a:r>
                <a:r>
                  <a:rPr lang="en-US" dirty="0"/>
                  <a:t>●</a:t>
                </a:r>
                <a:endParaRPr lang="en-US" i="1" dirty="0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329966CA-9368-48AF-BD95-D98D85A214C2}"/>
                  </a:ext>
                </a:extLst>
              </p:cNvPr>
              <p:cNvGrpSpPr/>
              <p:nvPr/>
            </p:nvGrpSpPr>
            <p:grpSpPr>
              <a:xfrm>
                <a:off x="5121358" y="241999"/>
                <a:ext cx="1431842" cy="748601"/>
                <a:chOff x="5106230" y="304800"/>
                <a:chExt cx="1431842" cy="748601"/>
              </a:xfrm>
            </p:grpSpPr>
            <p:sp>
              <p:nvSpPr>
                <p:cNvPr id="133" name="Rounded Rectangle 6">
                  <a:extLst>
                    <a:ext uri="{FF2B5EF4-FFF2-40B4-BE49-F238E27FC236}">
                      <a16:creationId xmlns:a16="http://schemas.microsoft.com/office/drawing/2014/main" id="{C96C52B3-4061-49C9-83BE-E0F896905CFB}"/>
                    </a:ext>
                  </a:extLst>
                </p:cNvPr>
                <p:cNvSpPr/>
                <p:nvPr/>
              </p:nvSpPr>
              <p:spPr>
                <a:xfrm>
                  <a:off x="5168677" y="419774"/>
                  <a:ext cx="1369395" cy="633627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S’ → ●</a:t>
                  </a:r>
                  <a:r>
                    <a:rPr lang="en-US" i="1" dirty="0"/>
                    <a:t> P</a:t>
                  </a:r>
                </a:p>
                <a:p>
                  <a:pPr algn="ctr"/>
                  <a:r>
                    <a:rPr lang="en-US" i="1" dirty="0"/>
                    <a:t>   P</a:t>
                  </a:r>
                  <a:r>
                    <a:rPr lang="en-US" dirty="0"/>
                    <a:t> → ● </a:t>
                  </a:r>
                  <a:r>
                    <a:rPr lang="en-US" b="1" dirty="0"/>
                    <a:t>(</a:t>
                  </a:r>
                  <a:r>
                    <a:rPr lang="en-US" dirty="0"/>
                    <a:t> </a:t>
                  </a:r>
                  <a:r>
                    <a:rPr lang="en-US" i="1" dirty="0"/>
                    <a:t>L</a:t>
                  </a:r>
                  <a:r>
                    <a:rPr lang="en-US" dirty="0"/>
                    <a:t> </a:t>
                  </a:r>
                  <a:r>
                    <a:rPr lang="en-US" b="1" dirty="0"/>
                    <a:t>)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37F401D7-18B7-401D-AACB-E0C5771D420F}"/>
                    </a:ext>
                  </a:extLst>
                </p:cNvPr>
                <p:cNvSpPr/>
                <p:nvPr/>
              </p:nvSpPr>
              <p:spPr>
                <a:xfrm>
                  <a:off x="5106230" y="304800"/>
                  <a:ext cx="293987" cy="34516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Garamond" panose="02020404030301010803" pitchFamily="18" charset="0"/>
                      <a:cs typeface="Courier New" panose="02070309020205020404" pitchFamily="49" charset="0"/>
                    </a:rPr>
                    <a:t>I</a:t>
                  </a:r>
                  <a:r>
                    <a:rPr lang="en-US" baseline="-25000" dirty="0"/>
                    <a:t>0</a:t>
                  </a:r>
                </a:p>
              </p:txBody>
            </p:sp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DDB3204-8F1B-4180-A38E-405CB67F088D}"/>
                  </a:ext>
                </a:extLst>
              </p:cNvPr>
              <p:cNvSpPr/>
              <p:nvPr/>
            </p:nvSpPr>
            <p:spPr>
              <a:xfrm>
                <a:off x="7053234" y="2286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A289F47-DCD4-4B91-8C28-700188AC2D09}"/>
                  </a:ext>
                </a:extLst>
              </p:cNvPr>
              <p:cNvSpPr/>
              <p:nvPr/>
            </p:nvSpPr>
            <p:spPr>
              <a:xfrm>
                <a:off x="5105400" y="1304327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236C593-ABE1-4349-B51E-DF37B7276C03}"/>
                  </a:ext>
                </a:extLst>
              </p:cNvPr>
              <p:cNvSpPr/>
              <p:nvPr/>
            </p:nvSpPr>
            <p:spPr>
              <a:xfrm>
                <a:off x="5116213" y="2635562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4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D4C7F3B-0639-4FC9-9FFB-8FABC2C5BADF}"/>
                  </a:ext>
                </a:extLst>
              </p:cNvPr>
              <p:cNvSpPr/>
              <p:nvPr/>
            </p:nvSpPr>
            <p:spPr>
              <a:xfrm>
                <a:off x="6921125" y="25908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6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5441235-2D28-449D-8279-D581B7C3112F}"/>
                  </a:ext>
                </a:extLst>
              </p:cNvPr>
              <p:cNvSpPr/>
              <p:nvPr/>
            </p:nvSpPr>
            <p:spPr>
              <a:xfrm>
                <a:off x="6945013" y="1524000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35336527-B7CA-40EA-B314-D0FDDA6A1B12}"/>
                  </a:ext>
                </a:extLst>
              </p:cNvPr>
              <p:cNvSpPr/>
              <p:nvPr/>
            </p:nvSpPr>
            <p:spPr>
              <a:xfrm>
                <a:off x="6858000" y="874035"/>
                <a:ext cx="293987" cy="3451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Garamond" panose="02020404030301010803" pitchFamily="18" charset="0"/>
                    <a:cs typeface="Courier New" panose="02070309020205020404" pitchFamily="49" charset="0"/>
                  </a:rPr>
                  <a:t>I</a:t>
                </a:r>
                <a:r>
                  <a:rPr lang="en-US" baseline="-25000" dirty="0"/>
                  <a:t>5</a:t>
                </a:r>
              </a:p>
            </p:txBody>
          </p: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B4D1E14-F1D6-4106-901D-9263E40D8815}"/>
                </a:ext>
              </a:extLst>
            </p:cNvPr>
            <p:cNvSpPr/>
            <p:nvPr/>
          </p:nvSpPr>
          <p:spPr>
            <a:xfrm>
              <a:off x="7086600" y="262691"/>
              <a:ext cx="257553" cy="304799"/>
            </a:xfrm>
            <a:prstGeom prst="rect">
              <a:avLst/>
            </a:prstGeom>
            <a:noFill/>
            <a:ln w="4762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434D2F6-3FE1-48CD-A3EC-5253E67D05B7}"/>
              </a:ext>
            </a:extLst>
          </p:cNvPr>
          <p:cNvSpPr txBox="1"/>
          <p:nvPr/>
        </p:nvSpPr>
        <p:spPr>
          <a:xfrm>
            <a:off x="9311881" y="1443801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3047269A-A16A-4EE7-BD5C-BE2570F2AF9C}"/>
              </a:ext>
            </a:extLst>
          </p:cNvPr>
          <p:cNvGraphicFramePr>
            <a:graphicFrameLocks noGrp="1"/>
          </p:cNvGraphicFramePr>
          <p:nvPr/>
        </p:nvGraphicFramePr>
        <p:xfrm>
          <a:off x="9306411" y="1810181"/>
          <a:ext cx="12477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0" name="Rectangle 139">
            <a:extLst>
              <a:ext uri="{FF2B5EF4-FFF2-40B4-BE49-F238E27FC236}">
                <a16:creationId xmlns:a16="http://schemas.microsoft.com/office/drawing/2014/main" id="{F0019689-E159-4426-AFEA-F2EEF5A72135}"/>
              </a:ext>
            </a:extLst>
          </p:cNvPr>
          <p:cNvSpPr/>
          <p:nvPr/>
        </p:nvSpPr>
        <p:spPr>
          <a:xfrm>
            <a:off x="9501724" y="2197554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3003D76-1001-43E5-AB5F-BCD9F80BAF08}"/>
              </a:ext>
            </a:extLst>
          </p:cNvPr>
          <p:cNvSpPr/>
          <p:nvPr/>
        </p:nvSpPr>
        <p:spPr>
          <a:xfrm>
            <a:off x="10099158" y="2916032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3E80D-1653-4B25-BE03-730433CF4954}"/>
              </a:ext>
            </a:extLst>
          </p:cNvPr>
          <p:cNvSpPr/>
          <p:nvPr/>
        </p:nvSpPr>
        <p:spPr>
          <a:xfrm>
            <a:off x="1484797" y="2329399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64FD59-B860-44BB-B54C-23ABBEDC8980}"/>
              </a:ext>
            </a:extLst>
          </p:cNvPr>
          <p:cNvSpPr/>
          <p:nvPr/>
        </p:nvSpPr>
        <p:spPr>
          <a:xfrm>
            <a:off x="7530534" y="3653601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E7CBBA-D82D-4E1C-886C-A162AD062EB4}"/>
              </a:ext>
            </a:extLst>
          </p:cNvPr>
          <p:cNvSpPr/>
          <p:nvPr/>
        </p:nvSpPr>
        <p:spPr>
          <a:xfrm>
            <a:off x="8086968" y="3659428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76497D-AC7D-4009-A64E-BBFF831CA7AA}"/>
              </a:ext>
            </a:extLst>
          </p:cNvPr>
          <p:cNvSpPr/>
          <p:nvPr/>
        </p:nvSpPr>
        <p:spPr>
          <a:xfrm>
            <a:off x="8696568" y="4023843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D5E66A6-006C-4A03-AD82-F90710E2C463}"/>
              </a:ext>
            </a:extLst>
          </p:cNvPr>
          <p:cNvSpPr/>
          <p:nvPr/>
        </p:nvSpPr>
        <p:spPr>
          <a:xfrm>
            <a:off x="7527119" y="4402222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4DFABE-474B-4A0B-9F69-A890FDC974D6}"/>
              </a:ext>
            </a:extLst>
          </p:cNvPr>
          <p:cNvSpPr/>
          <p:nvPr/>
        </p:nvSpPr>
        <p:spPr>
          <a:xfrm>
            <a:off x="8080694" y="4393936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6EC83-C6C0-4333-9A38-399643F53DB9}"/>
              </a:ext>
            </a:extLst>
          </p:cNvPr>
          <p:cNvSpPr/>
          <p:nvPr/>
        </p:nvSpPr>
        <p:spPr>
          <a:xfrm>
            <a:off x="8857612" y="2598469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8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Today’s Lecture - Scope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up Parsers</a:t>
            </a:r>
          </a:p>
          <a:p>
            <a:r>
              <a:rPr lang="en-US" dirty="0"/>
              <a:t>Running the SLR Parser</a:t>
            </a:r>
          </a:p>
          <a:p>
            <a:r>
              <a:rPr lang="en-US" dirty="0"/>
              <a:t>LL(1) and SLR Language limits</a:t>
            </a:r>
          </a:p>
          <a:p>
            <a:pPr marL="0" indent="0">
              <a:buNone/>
            </a:pPr>
            <a:r>
              <a:rPr lang="en-US" b="1" dirty="0"/>
              <a:t>Semantics</a:t>
            </a:r>
          </a:p>
          <a:p>
            <a:r>
              <a:rPr lang="en-US" dirty="0"/>
              <a:t>Program meaning</a:t>
            </a:r>
          </a:p>
          <a:p>
            <a:pPr marL="0" indent="0">
              <a:buNone/>
            </a:pPr>
            <a:r>
              <a:rPr lang="en-US" b="1" dirty="0"/>
              <a:t>Scope</a:t>
            </a:r>
          </a:p>
          <a:p>
            <a:r>
              <a:rPr lang="en-US" dirty="0"/>
              <a:t>Name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64BD2-8AF0-4FC3-9004-093E89A3E65E}"/>
              </a:ext>
            </a:extLst>
          </p:cNvPr>
          <p:cNvSpPr txBox="1"/>
          <p:nvPr/>
        </p:nvSpPr>
        <p:spPr>
          <a:xfrm>
            <a:off x="7789725" y="5578760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0892BE-885B-449F-BF05-FA9C606F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687" y="3429000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99BC9B-8045-40CD-AC42-B0E730832BBD}"/>
              </a:ext>
            </a:extLst>
          </p:cNvPr>
          <p:cNvSpPr/>
          <p:nvPr/>
        </p:nvSpPr>
        <p:spPr>
          <a:xfrm>
            <a:off x="2054352" y="2123848"/>
            <a:ext cx="4910328" cy="512064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0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5623" y="6492875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Running the SLR Parser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A550A7C-6A2E-4FF0-AF8B-D5D678CF5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31502"/>
              </p:ext>
            </p:extLst>
          </p:nvPr>
        </p:nvGraphicFramePr>
        <p:xfrm>
          <a:off x="3827690" y="1342625"/>
          <a:ext cx="2625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(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/>
                        <a:t>eof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4C35871C-47B2-491F-B757-F247115DA404}"/>
              </a:ext>
            </a:extLst>
          </p:cNvPr>
          <p:cNvSpPr/>
          <p:nvPr/>
        </p:nvSpPr>
        <p:spPr>
          <a:xfrm>
            <a:off x="4198183" y="1698320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228B25-C9B4-46E4-96BC-893537D6A55D}"/>
              </a:ext>
            </a:extLst>
          </p:cNvPr>
          <p:cNvSpPr/>
          <p:nvPr/>
        </p:nvSpPr>
        <p:spPr>
          <a:xfrm>
            <a:off x="5348500" y="2421093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dirty="0"/>
              <a:t>	</a:t>
            </a:r>
            <a:r>
              <a:rPr lang="en-US" baseline="-25000" dirty="0"/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0BFAC6-2194-4EE1-BA26-AFE0E5E9C09C}"/>
              </a:ext>
            </a:extLst>
          </p:cNvPr>
          <p:cNvSpPr/>
          <p:nvPr/>
        </p:nvSpPr>
        <p:spPr>
          <a:xfrm>
            <a:off x="4655383" y="283034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406528-C2D4-4786-99D6-0348F06C5E9C}"/>
              </a:ext>
            </a:extLst>
          </p:cNvPr>
          <p:cNvSpPr/>
          <p:nvPr/>
        </p:nvSpPr>
        <p:spPr>
          <a:xfrm>
            <a:off x="5370919" y="2802093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E75056-8DDF-437A-B336-107350427201}"/>
              </a:ext>
            </a:extLst>
          </p:cNvPr>
          <p:cNvSpPr txBox="1"/>
          <p:nvPr/>
        </p:nvSpPr>
        <p:spPr>
          <a:xfrm>
            <a:off x="4595226" y="1070088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Table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434D2F6-3FE1-48CD-A3EC-5253E67D05B7}"/>
              </a:ext>
            </a:extLst>
          </p:cNvPr>
          <p:cNvSpPr txBox="1"/>
          <p:nvPr/>
        </p:nvSpPr>
        <p:spPr>
          <a:xfrm>
            <a:off x="6468712" y="1072497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3047269A-A16A-4EE7-BD5C-BE2570F2A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65792"/>
              </p:ext>
            </p:extLst>
          </p:nvPr>
        </p:nvGraphicFramePr>
        <p:xfrm>
          <a:off x="6455221" y="1342625"/>
          <a:ext cx="12477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0" name="Rectangle 139">
            <a:extLst>
              <a:ext uri="{FF2B5EF4-FFF2-40B4-BE49-F238E27FC236}">
                <a16:creationId xmlns:a16="http://schemas.microsoft.com/office/drawing/2014/main" id="{F0019689-E159-4426-AFEA-F2EEF5A72135}"/>
              </a:ext>
            </a:extLst>
          </p:cNvPr>
          <p:cNvSpPr/>
          <p:nvPr/>
        </p:nvSpPr>
        <p:spPr>
          <a:xfrm>
            <a:off x="6650534" y="172999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3003D76-1001-43E5-AB5F-BCD9F80BAF08}"/>
              </a:ext>
            </a:extLst>
          </p:cNvPr>
          <p:cNvSpPr/>
          <p:nvPr/>
        </p:nvSpPr>
        <p:spPr>
          <a:xfrm>
            <a:off x="7247968" y="2448476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3E80D-1653-4B25-BE03-730433CF4954}"/>
              </a:ext>
            </a:extLst>
          </p:cNvPr>
          <p:cNvSpPr/>
          <p:nvPr/>
        </p:nvSpPr>
        <p:spPr>
          <a:xfrm>
            <a:off x="1797324" y="694056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64FD59-B860-44BB-B54C-23ABBEDC8980}"/>
              </a:ext>
            </a:extLst>
          </p:cNvPr>
          <p:cNvSpPr/>
          <p:nvPr/>
        </p:nvSpPr>
        <p:spPr>
          <a:xfrm>
            <a:off x="4679344" y="318604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E7CBBA-D82D-4E1C-886C-A162AD062EB4}"/>
              </a:ext>
            </a:extLst>
          </p:cNvPr>
          <p:cNvSpPr/>
          <p:nvPr/>
        </p:nvSpPr>
        <p:spPr>
          <a:xfrm>
            <a:off x="5235778" y="3191872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76497D-AC7D-4009-A64E-BBFF831CA7AA}"/>
              </a:ext>
            </a:extLst>
          </p:cNvPr>
          <p:cNvSpPr/>
          <p:nvPr/>
        </p:nvSpPr>
        <p:spPr>
          <a:xfrm>
            <a:off x="5845378" y="3556287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D5E66A6-006C-4A03-AD82-F90710E2C463}"/>
              </a:ext>
            </a:extLst>
          </p:cNvPr>
          <p:cNvSpPr/>
          <p:nvPr/>
        </p:nvSpPr>
        <p:spPr>
          <a:xfrm>
            <a:off x="4675929" y="3934666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4DFABE-474B-4A0B-9F69-A890FDC974D6}"/>
              </a:ext>
            </a:extLst>
          </p:cNvPr>
          <p:cNvSpPr/>
          <p:nvPr/>
        </p:nvSpPr>
        <p:spPr>
          <a:xfrm>
            <a:off x="5229504" y="392638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6EC83-C6C0-4333-9A38-399643F53DB9}"/>
              </a:ext>
            </a:extLst>
          </p:cNvPr>
          <p:cNvSpPr/>
          <p:nvPr/>
        </p:nvSpPr>
        <p:spPr>
          <a:xfrm>
            <a:off x="6006422" y="2130913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7D5B7-B459-4D28-A3BF-CC4058733B8D}"/>
              </a:ext>
            </a:extLst>
          </p:cNvPr>
          <p:cNvSpPr txBox="1"/>
          <p:nvPr/>
        </p:nvSpPr>
        <p:spPr>
          <a:xfrm>
            <a:off x="8545582" y="862293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</a:t>
            </a:r>
          </a:p>
          <a:p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A7DB7A6-1E8A-48E6-BFC0-95B9589C95C6}"/>
              </a:ext>
            </a:extLst>
          </p:cNvPr>
          <p:cNvGrpSpPr/>
          <p:nvPr/>
        </p:nvGrpSpPr>
        <p:grpSpPr>
          <a:xfrm>
            <a:off x="2467281" y="4924526"/>
            <a:ext cx="1407216" cy="1878330"/>
            <a:chOff x="1918108" y="4884421"/>
            <a:chExt cx="1407216" cy="187833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2DC5DD8-90C7-4AE2-B6F9-E600E1F57883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F886BFA-CD2F-4AA0-B9D0-033EEAAADFD5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EEF0C81-BFA0-4F5E-B746-B16AA0797D3C}"/>
                </a:ext>
              </a:extLst>
            </p:cNvPr>
            <p:cNvSpPr/>
            <p:nvPr/>
          </p:nvSpPr>
          <p:spPr>
            <a:xfrm>
              <a:off x="2921018" y="6040117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(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8B72B96-3C42-4CAE-8A82-34C1E1CF6866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02234C-0D23-41A4-B6D5-A66DE6F775B9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C3F1E7D-9209-4C34-B82E-1DD819C64CAA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1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91696B9-4F25-49E2-AD1A-377880A6D23D}"/>
              </a:ext>
            </a:extLst>
          </p:cNvPr>
          <p:cNvGrpSpPr/>
          <p:nvPr/>
        </p:nvGrpSpPr>
        <p:grpSpPr>
          <a:xfrm>
            <a:off x="3951495" y="4927135"/>
            <a:ext cx="1407216" cy="1878330"/>
            <a:chOff x="1918108" y="4884421"/>
            <a:chExt cx="1407216" cy="187833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C0B1A2B-9A8C-44D0-8696-5E9C554F505B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18ADD04-D299-4E14-9640-779DCACBA9C8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7B0338C-B425-467C-AFFB-689EA23ED546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id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9EA5248-D4ED-46D0-BBF8-0B8BA67FCE9F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5590AFB-2BAC-46DC-A51A-D411F2F84956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128FC2E-1DE5-4FEF-A071-F668A9A56F59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BD44BB6-96DC-4A4E-8DB1-0EA3A3E6FE19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EDCA4E1-5AC9-4265-8502-E5CCD28DB668}"/>
              </a:ext>
            </a:extLst>
          </p:cNvPr>
          <p:cNvGrpSpPr/>
          <p:nvPr/>
        </p:nvGrpSpPr>
        <p:grpSpPr>
          <a:xfrm>
            <a:off x="5468143" y="4917279"/>
            <a:ext cx="1407216" cy="1878330"/>
            <a:chOff x="1918108" y="4884421"/>
            <a:chExt cx="1407216" cy="187833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9604B7F-ADA2-4F64-B50F-2BD1CE98F5B1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44D0AD5-4B15-4C0D-B2CD-5A7C533B3F3D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7FEA2AB-902C-40D0-87D2-0728ADA2982F}"/>
                </a:ext>
              </a:extLst>
            </p:cNvPr>
            <p:cNvSpPr/>
            <p:nvPr/>
          </p:nvSpPr>
          <p:spPr>
            <a:xfrm>
              <a:off x="2921018" y="6024075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E2AAF04-1B33-4472-AC54-38955B6F286C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84E46A-3F70-48C6-B774-E93C405EFAA6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4ADF9CD-5910-41C7-A157-E5D04018B6F0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439555C-B243-4D0D-B7C8-1605D254FFE7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C6297B3-26EF-46A7-90E3-0252031927F8}"/>
                </a:ext>
              </a:extLst>
            </p:cNvPr>
            <p:cNvSpPr/>
            <p:nvPr/>
          </p:nvSpPr>
          <p:spPr>
            <a:xfrm>
              <a:off x="2107527" y="526665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B937D6A-5083-4B53-B82C-ECA61859D043}"/>
              </a:ext>
            </a:extLst>
          </p:cNvPr>
          <p:cNvGrpSpPr/>
          <p:nvPr/>
        </p:nvGrpSpPr>
        <p:grpSpPr>
          <a:xfrm>
            <a:off x="6961061" y="4917279"/>
            <a:ext cx="1407216" cy="1878330"/>
            <a:chOff x="1918108" y="4884421"/>
            <a:chExt cx="1407216" cy="187833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DB5A756-7AD5-4B6E-8652-D448C4FC4665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F3C3CA7-CD42-4483-8352-BB7583123390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73D899D-3CF0-408A-815E-320D91D671F6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1D399E4-13E5-4ED6-8FD6-14694A160F8F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5C8B1E1-A076-4B5A-BA0D-BE29BDF5C7B1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6B7F237-2F97-41CF-B434-F48962DB0547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F532F39-70F9-451F-942F-0574A3AEF192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5F821CA-D5C9-4D81-94B7-70F8A2D45D9D}"/>
              </a:ext>
            </a:extLst>
          </p:cNvPr>
          <p:cNvSpPr/>
          <p:nvPr/>
        </p:nvSpPr>
        <p:spPr>
          <a:xfrm>
            <a:off x="7271398" y="5112132"/>
            <a:ext cx="85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kern="0" dirty="0">
                <a:solidFill>
                  <a:prstClr val="black"/>
                </a:solidFill>
              </a:rPr>
              <a:t>R</a:t>
            </a:r>
            <a:r>
              <a:rPr lang="en-US" sz="1400" kern="0" dirty="0">
                <a:solidFill>
                  <a:prstClr val="black"/>
                </a:solidFill>
              </a:rPr>
              <a:t>❸ to L</a:t>
            </a:r>
            <a:endParaRPr lang="en-US" sz="1400" i="1" kern="0" dirty="0">
              <a:solidFill>
                <a:prstClr val="black"/>
              </a:solidFill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651347C-35F7-4823-AACC-F454C7090C0A}"/>
              </a:ext>
            </a:extLst>
          </p:cNvPr>
          <p:cNvGrpSpPr/>
          <p:nvPr/>
        </p:nvGrpSpPr>
        <p:grpSpPr>
          <a:xfrm>
            <a:off x="8441771" y="4917279"/>
            <a:ext cx="1407216" cy="1878330"/>
            <a:chOff x="1918108" y="4884421"/>
            <a:chExt cx="1407216" cy="1878330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E5DC293E-C3D8-4F37-89FC-DF9500B8F065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FE1E82B-BB3D-4472-ADDD-F3BBD55C85D6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9F310F8E-4FF0-4215-BB97-00B8AB0A2D9C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5B61ED3-4DD5-415B-A4C2-37C4E7E5F21B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FE118E4C-35A8-497B-A845-0F78F6DC9DD4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458D589B-5808-4970-BD6C-7C2877E3546B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9015124-D867-42D8-902F-8252159104C6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9086EEB-95CB-463C-A86E-10EF3783C234}"/>
                </a:ext>
              </a:extLst>
            </p:cNvPr>
            <p:cNvSpPr/>
            <p:nvPr/>
          </p:nvSpPr>
          <p:spPr>
            <a:xfrm>
              <a:off x="2114846" y="526394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51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5623" y="6492875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Running the SLR Parser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EA550A7C-6A2E-4FF0-AF8B-D5D678CF531B}"/>
              </a:ext>
            </a:extLst>
          </p:cNvPr>
          <p:cNvGraphicFramePr>
            <a:graphicFrameLocks noGrp="1"/>
          </p:cNvGraphicFramePr>
          <p:nvPr/>
        </p:nvGraphicFramePr>
        <p:xfrm>
          <a:off x="3827690" y="1342625"/>
          <a:ext cx="2625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(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id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/>
                        <a:t>eof</a:t>
                      </a:r>
                      <a:endParaRPr lang="en-US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4C35871C-47B2-491F-B757-F247115DA404}"/>
              </a:ext>
            </a:extLst>
          </p:cNvPr>
          <p:cNvSpPr/>
          <p:nvPr/>
        </p:nvSpPr>
        <p:spPr>
          <a:xfrm>
            <a:off x="4198183" y="1698320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228B25-C9B4-46E4-96BC-893537D6A55D}"/>
              </a:ext>
            </a:extLst>
          </p:cNvPr>
          <p:cNvSpPr/>
          <p:nvPr/>
        </p:nvSpPr>
        <p:spPr>
          <a:xfrm>
            <a:off x="5348500" y="2421093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dirty="0"/>
              <a:t>	</a:t>
            </a:r>
            <a:r>
              <a:rPr lang="en-US" baseline="-25000" dirty="0"/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0BFAC6-2194-4EE1-BA26-AFE0E5E9C09C}"/>
              </a:ext>
            </a:extLst>
          </p:cNvPr>
          <p:cNvSpPr/>
          <p:nvPr/>
        </p:nvSpPr>
        <p:spPr>
          <a:xfrm>
            <a:off x="4655383" y="283034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406528-C2D4-4786-99D6-0348F06C5E9C}"/>
              </a:ext>
            </a:extLst>
          </p:cNvPr>
          <p:cNvSpPr/>
          <p:nvPr/>
        </p:nvSpPr>
        <p:spPr>
          <a:xfrm>
            <a:off x="5370919" y="2802093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 </a:t>
            </a:r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E75056-8DDF-437A-B336-107350427201}"/>
              </a:ext>
            </a:extLst>
          </p:cNvPr>
          <p:cNvSpPr txBox="1"/>
          <p:nvPr/>
        </p:nvSpPr>
        <p:spPr>
          <a:xfrm>
            <a:off x="4595226" y="1070088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Action Table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434D2F6-3FE1-48CD-A3EC-5253E67D05B7}"/>
              </a:ext>
            </a:extLst>
          </p:cNvPr>
          <p:cNvSpPr txBox="1"/>
          <p:nvPr/>
        </p:nvSpPr>
        <p:spPr>
          <a:xfrm>
            <a:off x="6468712" y="1072497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Table</a:t>
            </a:r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3047269A-A16A-4EE7-BD5C-BE2570F2AF9C}"/>
              </a:ext>
            </a:extLst>
          </p:cNvPr>
          <p:cNvGraphicFramePr>
            <a:graphicFrameLocks noGrp="1"/>
          </p:cNvGraphicFramePr>
          <p:nvPr/>
        </p:nvGraphicFramePr>
        <p:xfrm>
          <a:off x="6455221" y="1342625"/>
          <a:ext cx="12477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0" name="Rectangle 139">
            <a:extLst>
              <a:ext uri="{FF2B5EF4-FFF2-40B4-BE49-F238E27FC236}">
                <a16:creationId xmlns:a16="http://schemas.microsoft.com/office/drawing/2014/main" id="{F0019689-E159-4426-AFEA-F2EEF5A72135}"/>
              </a:ext>
            </a:extLst>
          </p:cNvPr>
          <p:cNvSpPr/>
          <p:nvPr/>
        </p:nvSpPr>
        <p:spPr>
          <a:xfrm>
            <a:off x="6650534" y="1729998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3003D76-1001-43E5-AB5F-BCD9F80BAF08}"/>
              </a:ext>
            </a:extLst>
          </p:cNvPr>
          <p:cNvSpPr/>
          <p:nvPr/>
        </p:nvSpPr>
        <p:spPr>
          <a:xfrm>
            <a:off x="7247968" y="2448476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/>
              <a:t>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64FD59-B860-44BB-B54C-23ABBEDC8980}"/>
              </a:ext>
            </a:extLst>
          </p:cNvPr>
          <p:cNvSpPr/>
          <p:nvPr/>
        </p:nvSpPr>
        <p:spPr>
          <a:xfrm>
            <a:off x="4679344" y="318604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E7CBBA-D82D-4E1C-886C-A162AD062EB4}"/>
              </a:ext>
            </a:extLst>
          </p:cNvPr>
          <p:cNvSpPr/>
          <p:nvPr/>
        </p:nvSpPr>
        <p:spPr>
          <a:xfrm>
            <a:off x="5235778" y="3191872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R❸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76497D-AC7D-4009-A64E-BBFF831CA7AA}"/>
              </a:ext>
            </a:extLst>
          </p:cNvPr>
          <p:cNvSpPr/>
          <p:nvPr/>
        </p:nvSpPr>
        <p:spPr>
          <a:xfrm>
            <a:off x="5845378" y="3556287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R❷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D5E66A6-006C-4A03-AD82-F90710E2C463}"/>
              </a:ext>
            </a:extLst>
          </p:cNvPr>
          <p:cNvSpPr/>
          <p:nvPr/>
        </p:nvSpPr>
        <p:spPr>
          <a:xfrm>
            <a:off x="4675929" y="3934666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4DFABE-474B-4A0B-9F69-A890FDC974D6}"/>
              </a:ext>
            </a:extLst>
          </p:cNvPr>
          <p:cNvSpPr/>
          <p:nvPr/>
        </p:nvSpPr>
        <p:spPr>
          <a:xfrm>
            <a:off x="5229504" y="392638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6EC83-C6C0-4333-9A38-399643F53DB9}"/>
              </a:ext>
            </a:extLst>
          </p:cNvPr>
          <p:cNvSpPr/>
          <p:nvPr/>
        </p:nvSpPr>
        <p:spPr>
          <a:xfrm>
            <a:off x="6006422" y="2130913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D199EA5-0A86-4540-AC49-7C7C05104B3C}"/>
              </a:ext>
            </a:extLst>
          </p:cNvPr>
          <p:cNvGrpSpPr/>
          <p:nvPr/>
        </p:nvGrpSpPr>
        <p:grpSpPr>
          <a:xfrm>
            <a:off x="4718491" y="4901792"/>
            <a:ext cx="1407216" cy="1878330"/>
            <a:chOff x="1918108" y="4884421"/>
            <a:chExt cx="1407216" cy="1878330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37C7977-6A53-4089-8A43-556DA8D2D062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D818179-EA27-45EF-BC54-51EAD5951C30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E3295287-D910-4318-8578-6156AF177C8D}"/>
                </a:ext>
              </a:extLst>
            </p:cNvPr>
            <p:cNvSpPr/>
            <p:nvPr/>
          </p:nvSpPr>
          <p:spPr>
            <a:xfrm>
              <a:off x="2840808" y="6032096"/>
              <a:ext cx="403940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eof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7881378-69B4-40B3-A749-6C4BBAFD735B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3F674DE-E735-4331-BEA4-873078CF52FF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19ECDC3-318B-48A1-90DE-80AAFEDAB3AB}"/>
                </a:ext>
              </a:extLst>
            </p:cNvPr>
            <p:cNvSpPr txBox="1"/>
            <p:nvPr/>
          </p:nvSpPr>
          <p:spPr>
            <a:xfrm>
              <a:off x="2524805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4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FB0F85D2-1742-415D-A6F0-A09A87802312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BC92E66-DBE0-4449-932B-1A7762749C7C}"/>
                </a:ext>
              </a:extLst>
            </p:cNvPr>
            <p:cNvSpPr/>
            <p:nvPr/>
          </p:nvSpPr>
          <p:spPr>
            <a:xfrm>
              <a:off x="2114846" y="526394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4F9AEC2-7A6E-4CE2-A85A-5A8458CDB76F}"/>
                </a:ext>
              </a:extLst>
            </p:cNvPr>
            <p:cNvSpPr/>
            <p:nvPr/>
          </p:nvSpPr>
          <p:spPr>
            <a:xfrm>
              <a:off x="2114846" y="4899908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5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6E67323-E887-4CE1-9048-3AE0B06799E7}"/>
              </a:ext>
            </a:extLst>
          </p:cNvPr>
          <p:cNvGrpSpPr/>
          <p:nvPr/>
        </p:nvGrpSpPr>
        <p:grpSpPr>
          <a:xfrm>
            <a:off x="6315126" y="4901792"/>
            <a:ext cx="1407216" cy="1878330"/>
            <a:chOff x="1918108" y="4884421"/>
            <a:chExt cx="1407216" cy="1878330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57A32B8-BB19-4C76-B817-D356AF8D634B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A34DE90-6550-4881-9410-89F60C24B2D1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1D7375D-291B-4424-AAD7-3339936E63AB}"/>
                </a:ext>
              </a:extLst>
            </p:cNvPr>
            <p:cNvSpPr/>
            <p:nvPr/>
          </p:nvSpPr>
          <p:spPr>
            <a:xfrm>
              <a:off x="2840808" y="6032096"/>
              <a:ext cx="403940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eof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620492B-7C60-499F-A697-A731C6DFB10F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8605B13-5060-4B66-B287-B9A0075D9BA2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C5DD196-45D9-42C0-AD1E-A4838B68976B}"/>
                </a:ext>
              </a:extLst>
            </p:cNvPr>
            <p:cNvSpPr txBox="1"/>
            <p:nvPr/>
          </p:nvSpPr>
          <p:spPr>
            <a:xfrm>
              <a:off x="2524805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4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809FC65-EBC0-4C1D-8DAA-AEA1F7824895}"/>
              </a:ext>
            </a:extLst>
          </p:cNvPr>
          <p:cNvGrpSpPr/>
          <p:nvPr/>
        </p:nvGrpSpPr>
        <p:grpSpPr>
          <a:xfrm>
            <a:off x="7849740" y="4888466"/>
            <a:ext cx="1407216" cy="1878330"/>
            <a:chOff x="1918108" y="4884421"/>
            <a:chExt cx="1407216" cy="1878330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6E5AAB0-9CB1-4DD7-A1DA-23EFDE2448D9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78A837E-1C34-4EA1-A7EE-01100FBA1212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E2FA80D-EC19-4148-8AC6-DEA2DAD89BE7}"/>
                </a:ext>
              </a:extLst>
            </p:cNvPr>
            <p:cNvSpPr/>
            <p:nvPr/>
          </p:nvSpPr>
          <p:spPr>
            <a:xfrm>
              <a:off x="2840808" y="6032096"/>
              <a:ext cx="403940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eof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B5B5F7E-CC49-47C4-B204-FFD69F2C39E3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CE2D6AE-D764-42D0-A1BC-6BDAEAB33B73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42CA047-F526-465C-B4CE-5A12F3FC9207}"/>
                </a:ext>
              </a:extLst>
            </p:cNvPr>
            <p:cNvSpPr txBox="1"/>
            <p:nvPr/>
          </p:nvSpPr>
          <p:spPr>
            <a:xfrm>
              <a:off x="2524805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4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FD90A76-397C-4A5B-8C03-7E265690E76B}"/>
                </a:ext>
              </a:extLst>
            </p:cNvPr>
            <p:cNvSpPr/>
            <p:nvPr/>
          </p:nvSpPr>
          <p:spPr>
            <a:xfrm>
              <a:off x="2115137" y="5609105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0898238-9923-4BA8-8F5D-3638F7D3266B}"/>
              </a:ext>
            </a:extLst>
          </p:cNvPr>
          <p:cNvSpPr/>
          <p:nvPr/>
        </p:nvSpPr>
        <p:spPr>
          <a:xfrm>
            <a:off x="1797324" y="694056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994E07C-B76A-42A7-A0B4-623CDF499230}"/>
              </a:ext>
            </a:extLst>
          </p:cNvPr>
          <p:cNvSpPr txBox="1"/>
          <p:nvPr/>
        </p:nvSpPr>
        <p:spPr>
          <a:xfrm>
            <a:off x="8545582" y="862293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</a:t>
            </a:r>
          </a:p>
          <a:p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CE8E3B2-D4D1-49E2-9350-9AB6AA2CBEC6}"/>
              </a:ext>
            </a:extLst>
          </p:cNvPr>
          <p:cNvGrpSpPr/>
          <p:nvPr/>
        </p:nvGrpSpPr>
        <p:grpSpPr>
          <a:xfrm>
            <a:off x="3183142" y="4893216"/>
            <a:ext cx="1407216" cy="1878330"/>
            <a:chOff x="1918108" y="4884421"/>
            <a:chExt cx="1407216" cy="1878330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3D0270A-E67D-4190-AC8A-EC67D638DBD2}"/>
                </a:ext>
              </a:extLst>
            </p:cNvPr>
            <p:cNvSpPr/>
            <p:nvPr/>
          </p:nvSpPr>
          <p:spPr>
            <a:xfrm>
              <a:off x="1918108" y="4884421"/>
              <a:ext cx="1407216" cy="18783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8D2E8FA-85FF-4127-8EA1-BB669332FF79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1A483FBC-1A7D-472E-BDE1-4C20B484609E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9D29CBE-B1D5-4C8D-A618-A82B814AF17E}"/>
                </a:ext>
              </a:extLst>
            </p:cNvPr>
            <p:cNvSpPr/>
            <p:nvPr/>
          </p:nvSpPr>
          <p:spPr>
            <a:xfrm>
              <a:off x="1929538" y="6302381"/>
              <a:ext cx="598911" cy="4337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 Stack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768D7CA-7D97-42DF-A6D8-26C7E4F2DF6E}"/>
                </a:ext>
              </a:extLst>
            </p:cNvPr>
            <p:cNvSpPr/>
            <p:nvPr/>
          </p:nvSpPr>
          <p:spPr>
            <a:xfrm>
              <a:off x="2574764" y="6282149"/>
              <a:ext cx="676700" cy="45393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Token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ECE80B3-1287-4972-8005-514F2964A431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62ED904-F29F-4811-945C-C76E3E10872E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AB470F39-DB92-46A9-86CF-69A7DA805B48}"/>
                </a:ext>
              </a:extLst>
            </p:cNvPr>
            <p:cNvSpPr/>
            <p:nvPr/>
          </p:nvSpPr>
          <p:spPr>
            <a:xfrm>
              <a:off x="2114846" y="526394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EA21BF-49FB-1096-DE45-9A775A990BE6}"/>
                  </a:ext>
                </a:extLst>
              </p14:cNvPr>
              <p14:cNvContentPartPr/>
              <p14:nvPr/>
            </p14:nvContentPartPr>
            <p14:xfrm>
              <a:off x="6514920" y="5027040"/>
              <a:ext cx="784080" cy="915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EA21BF-49FB-1096-DE45-9A775A990B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5560" y="5017680"/>
                <a:ext cx="802800" cy="9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67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5623" y="6492875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6042C55-2F77-4505-B2B4-40FD1397892D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135341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Running the SLR Parser</a:t>
            </a:r>
            <a:b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LR Parser Construction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D199EA5-0A86-4540-AC49-7C7C05104B3C}"/>
              </a:ext>
            </a:extLst>
          </p:cNvPr>
          <p:cNvGrpSpPr/>
          <p:nvPr/>
        </p:nvGrpSpPr>
        <p:grpSpPr>
          <a:xfrm>
            <a:off x="3987865" y="5013791"/>
            <a:ext cx="1407216" cy="1671589"/>
            <a:chOff x="1918108" y="4884421"/>
            <a:chExt cx="1407216" cy="1671589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37C7977-6A53-4089-8A43-556DA8D2D062}"/>
                </a:ext>
              </a:extLst>
            </p:cNvPr>
            <p:cNvSpPr/>
            <p:nvPr/>
          </p:nvSpPr>
          <p:spPr>
            <a:xfrm>
              <a:off x="1918108" y="4884421"/>
              <a:ext cx="1407216" cy="167154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D818179-EA27-45EF-BC54-51EAD5951C30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E3295287-D910-4318-8578-6156AF177C8D}"/>
                </a:ext>
              </a:extLst>
            </p:cNvPr>
            <p:cNvSpPr/>
            <p:nvPr/>
          </p:nvSpPr>
          <p:spPr>
            <a:xfrm>
              <a:off x="2840808" y="6032096"/>
              <a:ext cx="403940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eof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7881378-69B4-40B3-A749-6C4BBAFD735B}"/>
                </a:ext>
              </a:extLst>
            </p:cNvPr>
            <p:cNvSpPr/>
            <p:nvPr/>
          </p:nvSpPr>
          <p:spPr>
            <a:xfrm>
              <a:off x="1929538" y="6302381"/>
              <a:ext cx="598911" cy="253628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3F674DE-E735-4331-BEA4-873078CF52FF}"/>
                </a:ext>
              </a:extLst>
            </p:cNvPr>
            <p:cNvSpPr/>
            <p:nvPr/>
          </p:nvSpPr>
          <p:spPr>
            <a:xfrm>
              <a:off x="2574764" y="6282150"/>
              <a:ext cx="676700" cy="27386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19ECDC3-318B-48A1-90DE-80AAFEDAB3AB}"/>
                </a:ext>
              </a:extLst>
            </p:cNvPr>
            <p:cNvSpPr txBox="1"/>
            <p:nvPr/>
          </p:nvSpPr>
          <p:spPr>
            <a:xfrm>
              <a:off x="2524805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4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FB0F85D2-1742-415D-A6F0-A09A87802312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BC92E66-DBE0-4449-932B-1A7762749C7C}"/>
                </a:ext>
              </a:extLst>
            </p:cNvPr>
            <p:cNvSpPr/>
            <p:nvPr/>
          </p:nvSpPr>
          <p:spPr>
            <a:xfrm>
              <a:off x="2114846" y="526394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4F9AEC2-7A6E-4CE2-A85A-5A8458CDB76F}"/>
                </a:ext>
              </a:extLst>
            </p:cNvPr>
            <p:cNvSpPr/>
            <p:nvPr/>
          </p:nvSpPr>
          <p:spPr>
            <a:xfrm>
              <a:off x="2114846" y="4899908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5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6E67323-E887-4CE1-9048-3AE0B06799E7}"/>
              </a:ext>
            </a:extLst>
          </p:cNvPr>
          <p:cNvGrpSpPr/>
          <p:nvPr/>
        </p:nvGrpSpPr>
        <p:grpSpPr>
          <a:xfrm>
            <a:off x="5529070" y="5094296"/>
            <a:ext cx="1407216" cy="1697336"/>
            <a:chOff x="1918108" y="4884421"/>
            <a:chExt cx="1407216" cy="169733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57A32B8-BB19-4C76-B817-D356AF8D634B}"/>
                </a:ext>
              </a:extLst>
            </p:cNvPr>
            <p:cNvSpPr/>
            <p:nvPr/>
          </p:nvSpPr>
          <p:spPr>
            <a:xfrm>
              <a:off x="1918108" y="4884421"/>
              <a:ext cx="1407216" cy="169733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A34DE90-6550-4881-9410-89F60C24B2D1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1D7375D-291B-4424-AAD7-3339936E63AB}"/>
                </a:ext>
              </a:extLst>
            </p:cNvPr>
            <p:cNvSpPr/>
            <p:nvPr/>
          </p:nvSpPr>
          <p:spPr>
            <a:xfrm>
              <a:off x="2840808" y="6032096"/>
              <a:ext cx="403940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eof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620492B-7C60-499F-A697-A731C6DFB10F}"/>
                </a:ext>
              </a:extLst>
            </p:cNvPr>
            <p:cNvSpPr/>
            <p:nvPr/>
          </p:nvSpPr>
          <p:spPr>
            <a:xfrm>
              <a:off x="1929538" y="6302381"/>
              <a:ext cx="598911" cy="265532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8605B13-5060-4B66-B287-B9A0075D9BA2}"/>
                </a:ext>
              </a:extLst>
            </p:cNvPr>
            <p:cNvSpPr/>
            <p:nvPr/>
          </p:nvSpPr>
          <p:spPr>
            <a:xfrm>
              <a:off x="2574764" y="6282150"/>
              <a:ext cx="676700" cy="285764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C5DD196-45D9-42C0-AD1E-A4838B68976B}"/>
                </a:ext>
              </a:extLst>
            </p:cNvPr>
            <p:cNvSpPr txBox="1"/>
            <p:nvPr/>
          </p:nvSpPr>
          <p:spPr>
            <a:xfrm>
              <a:off x="2524805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4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809FC65-EBC0-4C1D-8DAA-AEA1F7824895}"/>
              </a:ext>
            </a:extLst>
          </p:cNvPr>
          <p:cNvGrpSpPr/>
          <p:nvPr/>
        </p:nvGrpSpPr>
        <p:grpSpPr>
          <a:xfrm>
            <a:off x="7063684" y="5080970"/>
            <a:ext cx="1407216" cy="1710662"/>
            <a:chOff x="1918108" y="4884421"/>
            <a:chExt cx="1407216" cy="1710662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6E5AAB0-9CB1-4DD7-A1DA-23EFDE2448D9}"/>
                </a:ext>
              </a:extLst>
            </p:cNvPr>
            <p:cNvSpPr/>
            <p:nvPr/>
          </p:nvSpPr>
          <p:spPr>
            <a:xfrm>
              <a:off x="1918108" y="4884421"/>
              <a:ext cx="1407216" cy="171066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78A837E-1C34-4EA1-A7EE-01100FBA1212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E2FA80D-EC19-4148-8AC6-DEA2DAD89BE7}"/>
                </a:ext>
              </a:extLst>
            </p:cNvPr>
            <p:cNvSpPr/>
            <p:nvPr/>
          </p:nvSpPr>
          <p:spPr>
            <a:xfrm>
              <a:off x="2840808" y="6032096"/>
              <a:ext cx="403940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 err="1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eof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B5B5F7E-CC49-47C4-B204-FFD69F2C39E3}"/>
                </a:ext>
              </a:extLst>
            </p:cNvPr>
            <p:cNvSpPr/>
            <p:nvPr/>
          </p:nvSpPr>
          <p:spPr>
            <a:xfrm>
              <a:off x="1929538" y="6302381"/>
              <a:ext cx="598911" cy="278858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CE2D6AE-D764-42D0-A1BC-6BDAEAB33B73}"/>
                </a:ext>
              </a:extLst>
            </p:cNvPr>
            <p:cNvSpPr/>
            <p:nvPr/>
          </p:nvSpPr>
          <p:spPr>
            <a:xfrm>
              <a:off x="2574764" y="6282150"/>
              <a:ext cx="676700" cy="29909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42CA047-F526-465C-B4CE-5A12F3FC9207}"/>
                </a:ext>
              </a:extLst>
            </p:cNvPr>
            <p:cNvSpPr txBox="1"/>
            <p:nvPr/>
          </p:nvSpPr>
          <p:spPr>
            <a:xfrm>
              <a:off x="2524805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4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FD90A76-397C-4A5B-8C03-7E265690E76B}"/>
                </a:ext>
              </a:extLst>
            </p:cNvPr>
            <p:cNvSpPr/>
            <p:nvPr/>
          </p:nvSpPr>
          <p:spPr>
            <a:xfrm>
              <a:off x="2115137" y="5609105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DAEC32D-A155-4236-BB5E-442B178A96BA}"/>
              </a:ext>
            </a:extLst>
          </p:cNvPr>
          <p:cNvGrpSpPr/>
          <p:nvPr/>
        </p:nvGrpSpPr>
        <p:grpSpPr>
          <a:xfrm>
            <a:off x="2691689" y="2209660"/>
            <a:ext cx="1407216" cy="1486548"/>
            <a:chOff x="1918108" y="5072027"/>
            <a:chExt cx="1407216" cy="148654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59D3D08-2697-4088-B218-DD22CEE33C71}"/>
                </a:ext>
              </a:extLst>
            </p:cNvPr>
            <p:cNvSpPr/>
            <p:nvPr/>
          </p:nvSpPr>
          <p:spPr>
            <a:xfrm>
              <a:off x="1918108" y="5072027"/>
              <a:ext cx="1407216" cy="148654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786A0A8-F467-4372-A102-47703F1D8969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974A6AC-FB6C-4D97-8540-E691B65B3B20}"/>
                </a:ext>
              </a:extLst>
            </p:cNvPr>
            <p:cNvSpPr/>
            <p:nvPr/>
          </p:nvSpPr>
          <p:spPr>
            <a:xfrm>
              <a:off x="2921018" y="6040117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(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D36032-F22D-4F6B-8B2E-981BDDCE1F6E}"/>
                </a:ext>
              </a:extLst>
            </p:cNvPr>
            <p:cNvSpPr/>
            <p:nvPr/>
          </p:nvSpPr>
          <p:spPr>
            <a:xfrm>
              <a:off x="1929538" y="6302381"/>
              <a:ext cx="598911" cy="243025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E9F855D-297F-4010-A6A2-EBA3D3B237FF}"/>
                </a:ext>
              </a:extLst>
            </p:cNvPr>
            <p:cNvSpPr/>
            <p:nvPr/>
          </p:nvSpPr>
          <p:spPr>
            <a:xfrm>
              <a:off x="2574764" y="6282149"/>
              <a:ext cx="676700" cy="26325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ED7854-57E2-43DB-B3EC-5C7480964379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1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A449908-2B90-40EF-9CE6-65DA6F6BD850}"/>
              </a:ext>
            </a:extLst>
          </p:cNvPr>
          <p:cNvGrpSpPr/>
          <p:nvPr/>
        </p:nvGrpSpPr>
        <p:grpSpPr>
          <a:xfrm>
            <a:off x="4175903" y="2205066"/>
            <a:ext cx="1407216" cy="1491143"/>
            <a:chOff x="1918108" y="5064823"/>
            <a:chExt cx="1407216" cy="149114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4CDF49E-693B-45FE-AE6F-EAA537B9D46F}"/>
                </a:ext>
              </a:extLst>
            </p:cNvPr>
            <p:cNvSpPr/>
            <p:nvPr/>
          </p:nvSpPr>
          <p:spPr>
            <a:xfrm>
              <a:off x="1918108" y="5064823"/>
              <a:ext cx="1407216" cy="149114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20906B8-09AB-405B-B349-FADBB1C4986A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5C318E9-37DE-427E-B77C-91A8F203A894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id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97BCE95-5D81-4B2D-916F-062E30BD9006}"/>
                </a:ext>
              </a:extLst>
            </p:cNvPr>
            <p:cNvSpPr/>
            <p:nvPr/>
          </p:nvSpPr>
          <p:spPr>
            <a:xfrm>
              <a:off x="1929538" y="6302381"/>
              <a:ext cx="598911" cy="240416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90CB0C-33E1-4931-B9A4-44B0570FEA5B}"/>
                </a:ext>
              </a:extLst>
            </p:cNvPr>
            <p:cNvSpPr/>
            <p:nvPr/>
          </p:nvSpPr>
          <p:spPr>
            <a:xfrm>
              <a:off x="2574764" y="6282150"/>
              <a:ext cx="676700" cy="260648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71EBA39-9597-4BD1-94C2-118205F78DB6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1458023-262F-46F2-9DDF-787BB1A3CCF4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908FAF0-822D-4CD7-A0D8-82D6C6E7FD72}"/>
              </a:ext>
            </a:extLst>
          </p:cNvPr>
          <p:cNvGrpSpPr/>
          <p:nvPr/>
        </p:nvGrpSpPr>
        <p:grpSpPr>
          <a:xfrm>
            <a:off x="5692551" y="2189932"/>
            <a:ext cx="1407216" cy="1493109"/>
            <a:chOff x="1918108" y="5059545"/>
            <a:chExt cx="1407216" cy="149310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4A8ECDD-8039-4974-9077-692A858B2AC7}"/>
                </a:ext>
              </a:extLst>
            </p:cNvPr>
            <p:cNvSpPr/>
            <p:nvPr/>
          </p:nvSpPr>
          <p:spPr>
            <a:xfrm>
              <a:off x="1918108" y="5059545"/>
              <a:ext cx="1407216" cy="149310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10722B3-405D-4A37-9B68-F3F7B3951C8A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72C0626-8546-41D5-9699-6AA93D12B90F}"/>
                </a:ext>
              </a:extLst>
            </p:cNvPr>
            <p:cNvSpPr/>
            <p:nvPr/>
          </p:nvSpPr>
          <p:spPr>
            <a:xfrm>
              <a:off x="2921018" y="6024075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508CC40-A264-46C2-999B-4550EDF0A28E}"/>
                </a:ext>
              </a:extLst>
            </p:cNvPr>
            <p:cNvSpPr/>
            <p:nvPr/>
          </p:nvSpPr>
          <p:spPr>
            <a:xfrm>
              <a:off x="1929538" y="6302381"/>
              <a:ext cx="598911" cy="250272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9A939BC-5485-4F8C-83F0-05F68339D1C6}"/>
                </a:ext>
              </a:extLst>
            </p:cNvPr>
            <p:cNvSpPr/>
            <p:nvPr/>
          </p:nvSpPr>
          <p:spPr>
            <a:xfrm>
              <a:off x="2574764" y="6282150"/>
              <a:ext cx="676700" cy="270504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CB20BC5-F27F-4262-ADD8-F00B160DB00D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B0C725F-D69C-4DB1-80E7-D4CA0F781C2C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CF32B74-A58D-4526-AAEE-3ABBFD63EEBD}"/>
                </a:ext>
              </a:extLst>
            </p:cNvPr>
            <p:cNvSpPr/>
            <p:nvPr/>
          </p:nvSpPr>
          <p:spPr>
            <a:xfrm>
              <a:off x="2107527" y="526665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4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6D32F35-293E-455E-9F30-E35FE03C63C7}"/>
              </a:ext>
            </a:extLst>
          </p:cNvPr>
          <p:cNvGrpSpPr/>
          <p:nvPr/>
        </p:nvGrpSpPr>
        <p:grpSpPr>
          <a:xfrm>
            <a:off x="7185469" y="2189932"/>
            <a:ext cx="1407216" cy="1506277"/>
            <a:chOff x="1918108" y="5059545"/>
            <a:chExt cx="1407216" cy="1506277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27A3449-11A4-4AA9-B0D9-148540CEF61B}"/>
                </a:ext>
              </a:extLst>
            </p:cNvPr>
            <p:cNvSpPr/>
            <p:nvPr/>
          </p:nvSpPr>
          <p:spPr>
            <a:xfrm>
              <a:off x="1918108" y="5059545"/>
              <a:ext cx="1407216" cy="150627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1339D7F-79CF-4DC2-B8EF-7EE269FEBDDA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D7D2A99-FCB6-4692-9CAF-0F76BF366E7E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8312ABF-5BB4-4E99-94CC-B5E271EF6686}"/>
                </a:ext>
              </a:extLst>
            </p:cNvPr>
            <p:cNvSpPr/>
            <p:nvPr/>
          </p:nvSpPr>
          <p:spPr>
            <a:xfrm>
              <a:off x="1929538" y="6302381"/>
              <a:ext cx="598911" cy="26344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38B2626-CFEA-4C89-8F17-6B34376A1E8F}"/>
                </a:ext>
              </a:extLst>
            </p:cNvPr>
            <p:cNvSpPr/>
            <p:nvPr/>
          </p:nvSpPr>
          <p:spPr>
            <a:xfrm>
              <a:off x="2574764" y="6282149"/>
              <a:ext cx="676700" cy="28367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819C5A9-1176-41FC-97F9-7D80B3579E34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7444C9F-E83B-41D5-9146-69AD4EFC434C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194B1079-46C8-4DD3-B823-D4C7A42E24FE}"/>
              </a:ext>
            </a:extLst>
          </p:cNvPr>
          <p:cNvSpPr/>
          <p:nvPr/>
        </p:nvSpPr>
        <p:spPr>
          <a:xfrm>
            <a:off x="7495806" y="2209660"/>
            <a:ext cx="85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kern="0" dirty="0">
                <a:solidFill>
                  <a:prstClr val="black"/>
                </a:solidFill>
              </a:rPr>
              <a:t>R</a:t>
            </a:r>
            <a:r>
              <a:rPr lang="en-US" sz="1400" kern="0" dirty="0">
                <a:solidFill>
                  <a:prstClr val="black"/>
                </a:solidFill>
              </a:rPr>
              <a:t>❸ to L</a:t>
            </a:r>
            <a:endParaRPr lang="en-US" sz="1400" i="1" kern="0" dirty="0">
              <a:solidFill>
                <a:prstClr val="black"/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786347F-6561-4C65-A701-31A71744B805}"/>
              </a:ext>
            </a:extLst>
          </p:cNvPr>
          <p:cNvGrpSpPr/>
          <p:nvPr/>
        </p:nvGrpSpPr>
        <p:grpSpPr>
          <a:xfrm>
            <a:off x="8666179" y="2189932"/>
            <a:ext cx="1407216" cy="1506277"/>
            <a:chOff x="1918108" y="5059545"/>
            <a:chExt cx="1407216" cy="1506277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E5CCBB7-2383-4400-814B-5E56A0D56BAC}"/>
                </a:ext>
              </a:extLst>
            </p:cNvPr>
            <p:cNvSpPr/>
            <p:nvPr/>
          </p:nvSpPr>
          <p:spPr>
            <a:xfrm>
              <a:off x="1918108" y="5059545"/>
              <a:ext cx="1407216" cy="150627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78B730B-4950-4C32-BA21-48AC9EE39796}"/>
                </a:ext>
              </a:extLst>
            </p:cNvPr>
            <p:cNvSpPr/>
            <p:nvPr/>
          </p:nvSpPr>
          <p:spPr>
            <a:xfrm>
              <a:off x="2107527" y="5962804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5F65692-AB6A-41CB-806B-0A200BDD1EEF}"/>
                </a:ext>
              </a:extLst>
            </p:cNvPr>
            <p:cNvSpPr/>
            <p:nvPr/>
          </p:nvSpPr>
          <p:spPr>
            <a:xfrm>
              <a:off x="2921018" y="6072201"/>
              <a:ext cx="293987" cy="23621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)</a:t>
              </a:r>
              <a:endParaRPr lang="en-US" b="1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26317B1-6831-42DC-8A39-3D54B0714B6C}"/>
                </a:ext>
              </a:extLst>
            </p:cNvPr>
            <p:cNvSpPr/>
            <p:nvPr/>
          </p:nvSpPr>
          <p:spPr>
            <a:xfrm>
              <a:off x="1929538" y="6302381"/>
              <a:ext cx="598911" cy="26344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Items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7AD293A-FEB0-4000-998D-F90046070E60}"/>
                </a:ext>
              </a:extLst>
            </p:cNvPr>
            <p:cNvSpPr/>
            <p:nvPr/>
          </p:nvSpPr>
          <p:spPr>
            <a:xfrm>
              <a:off x="2574764" y="6282149"/>
              <a:ext cx="676700" cy="283673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Next T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6C3CEAB-93DF-4135-87B1-B7DF594F4A63}"/>
                </a:ext>
              </a:extLst>
            </p:cNvPr>
            <p:cNvSpPr txBox="1"/>
            <p:nvPr/>
          </p:nvSpPr>
          <p:spPr>
            <a:xfrm>
              <a:off x="2588973" y="592436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70AD47">
                      <a:lumMod val="75000"/>
                    </a:srgbClr>
                  </a:solidFill>
                </a:rPr>
                <a:t>T</a:t>
              </a:r>
              <a:r>
                <a:rPr lang="en-US" kern="0" baseline="-25000" dirty="0">
                  <a:solidFill>
                    <a:srgbClr val="70AD47">
                      <a:lumMod val="75000"/>
                    </a:srgbClr>
                  </a:solidFill>
                </a:rPr>
                <a:t>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DD41062-BFC9-447C-865B-E67C242A8FF6}"/>
                </a:ext>
              </a:extLst>
            </p:cNvPr>
            <p:cNvSpPr/>
            <p:nvPr/>
          </p:nvSpPr>
          <p:spPr>
            <a:xfrm>
              <a:off x="2107527" y="5619859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E6506FF-311A-4B05-856B-364AEC2211AE}"/>
                </a:ext>
              </a:extLst>
            </p:cNvPr>
            <p:cNvSpPr/>
            <p:nvPr/>
          </p:nvSpPr>
          <p:spPr>
            <a:xfrm>
              <a:off x="2114846" y="5263940"/>
              <a:ext cx="293987" cy="3451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kern="0" dirty="0">
                  <a:solidFill>
                    <a:prstClr val="white"/>
                  </a:solidFill>
                  <a:latin typeface="Garamond" panose="02020404030301010803" pitchFamily="18" charset="0"/>
                  <a:cs typeface="Courier New" panose="02070309020205020404" pitchFamily="49" charset="0"/>
                </a:rPr>
                <a:t>I</a:t>
              </a:r>
              <a:r>
                <a:rPr lang="en-US" kern="0" baseline="-25000" dirty="0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3E56CCA-003F-4958-93FA-0B19723685B6}"/>
              </a:ext>
            </a:extLst>
          </p:cNvPr>
          <p:cNvSpPr/>
          <p:nvPr/>
        </p:nvSpPr>
        <p:spPr>
          <a:xfrm>
            <a:off x="1702961" y="197848"/>
            <a:ext cx="1698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</a:t>
            </a:r>
            <a:r>
              <a:rPr lang="en-US" b="1" u="sng" dirty="0"/>
              <a:t>Grammar G</a:t>
            </a:r>
          </a:p>
          <a:p>
            <a:r>
              <a:rPr lang="en-US" dirty="0"/>
              <a:t>❶ S’ ::= </a:t>
            </a:r>
            <a:r>
              <a:rPr lang="en-US" i="1" dirty="0"/>
              <a:t>P</a:t>
            </a:r>
          </a:p>
          <a:p>
            <a:r>
              <a:rPr lang="en-US" dirty="0"/>
              <a:t>❷</a:t>
            </a:r>
            <a:r>
              <a:rPr lang="en-US" i="1" dirty="0"/>
              <a:t> P  </a:t>
            </a:r>
            <a:r>
              <a:rPr lang="en-US" dirty="0"/>
              <a:t>::= ( </a:t>
            </a:r>
            <a:r>
              <a:rPr lang="en-US" i="1" dirty="0"/>
              <a:t>L</a:t>
            </a:r>
            <a:r>
              <a:rPr lang="en-US" dirty="0"/>
              <a:t> ) </a:t>
            </a:r>
          </a:p>
          <a:p>
            <a:r>
              <a:rPr lang="en-US" dirty="0"/>
              <a:t>❸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b="1" dirty="0"/>
              <a:t>id</a:t>
            </a:r>
          </a:p>
          <a:p>
            <a:r>
              <a:rPr lang="en-US" dirty="0"/>
              <a:t>❹</a:t>
            </a:r>
            <a:r>
              <a:rPr lang="en-US" i="1" dirty="0"/>
              <a:t> L</a:t>
            </a:r>
            <a:r>
              <a:rPr lang="en-US" dirty="0"/>
              <a:t>  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81999AA-103A-42EB-A365-2C8197FDF0CD}"/>
              </a:ext>
            </a:extLst>
          </p:cNvPr>
          <p:cNvSpPr txBox="1"/>
          <p:nvPr/>
        </p:nvSpPr>
        <p:spPr>
          <a:xfrm>
            <a:off x="9054787" y="268576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</a:t>
            </a:r>
          </a:p>
          <a:p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) </a:t>
            </a:r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A163D0-C6A9-45BF-9523-0D78B6B7D0BC}"/>
              </a:ext>
            </a:extLst>
          </p:cNvPr>
          <p:cNvSpPr/>
          <p:nvPr/>
        </p:nvSpPr>
        <p:spPr>
          <a:xfrm>
            <a:off x="4660145" y="1547422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58C8483-EC1A-46A6-A405-334EFDB85212}"/>
              </a:ext>
            </a:extLst>
          </p:cNvPr>
          <p:cNvSpPr/>
          <p:nvPr/>
        </p:nvSpPr>
        <p:spPr>
          <a:xfrm>
            <a:off x="5887213" y="1572429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E8DC515-B1CB-4799-9A6C-F82A46A2251B}"/>
              </a:ext>
            </a:extLst>
          </p:cNvPr>
          <p:cNvSpPr/>
          <p:nvPr/>
        </p:nvSpPr>
        <p:spPr>
          <a:xfrm>
            <a:off x="6363417" y="1572429"/>
            <a:ext cx="388235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97B34F7-EC5B-4B61-B498-3CE17A0D005A}"/>
              </a:ext>
            </a:extLst>
          </p:cNvPr>
          <p:cNvSpPr/>
          <p:nvPr/>
        </p:nvSpPr>
        <p:spPr>
          <a:xfrm>
            <a:off x="8800657" y="1567863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E60DBA2-BBC4-4B09-B143-8EE901A4EA59}"/>
              </a:ext>
            </a:extLst>
          </p:cNvPr>
          <p:cNvSpPr/>
          <p:nvPr/>
        </p:nvSpPr>
        <p:spPr>
          <a:xfrm>
            <a:off x="9276861" y="1567863"/>
            <a:ext cx="388235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3888340-750D-4814-A850-C8E9B88680E9}"/>
              </a:ext>
            </a:extLst>
          </p:cNvPr>
          <p:cNvSpPr/>
          <p:nvPr/>
        </p:nvSpPr>
        <p:spPr>
          <a:xfrm>
            <a:off x="9280855" y="1157947"/>
            <a:ext cx="388235" cy="32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22A4577-0C4B-4108-8257-C3673B192156}"/>
              </a:ext>
            </a:extLst>
          </p:cNvPr>
          <p:cNvSpPr/>
          <p:nvPr/>
        </p:nvSpPr>
        <p:spPr>
          <a:xfrm>
            <a:off x="4512351" y="4101539"/>
            <a:ext cx="388235" cy="32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5220863-86AC-488C-8F2D-99594E9B7415}"/>
              </a:ext>
            </a:extLst>
          </p:cNvPr>
          <p:cNvSpPr/>
          <p:nvPr/>
        </p:nvSpPr>
        <p:spPr>
          <a:xfrm>
            <a:off x="4035809" y="4565059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D17C7F8-C43E-4BD3-860C-CA0730DF5A9F}"/>
              </a:ext>
            </a:extLst>
          </p:cNvPr>
          <p:cNvSpPr/>
          <p:nvPr/>
        </p:nvSpPr>
        <p:spPr>
          <a:xfrm>
            <a:off x="4512013" y="4565059"/>
            <a:ext cx="388235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C31B336-40A7-48C4-93C6-6CFBB041E4F6}"/>
              </a:ext>
            </a:extLst>
          </p:cNvPr>
          <p:cNvSpPr/>
          <p:nvPr/>
        </p:nvSpPr>
        <p:spPr>
          <a:xfrm>
            <a:off x="5004612" y="4554578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BEAC3C2-FDA7-4778-858F-64A20AE76E67}"/>
              </a:ext>
            </a:extLst>
          </p:cNvPr>
          <p:cNvSpPr/>
          <p:nvPr/>
        </p:nvSpPr>
        <p:spPr>
          <a:xfrm>
            <a:off x="7093787" y="4668070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6DA7E61-4581-4309-8E57-2BC62D51714B}"/>
              </a:ext>
            </a:extLst>
          </p:cNvPr>
          <p:cNvSpPr/>
          <p:nvPr/>
        </p:nvSpPr>
        <p:spPr>
          <a:xfrm>
            <a:off x="7576729" y="4668070"/>
            <a:ext cx="388235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68EAFDE-FC13-456B-99D8-22AD1C9146CE}"/>
              </a:ext>
            </a:extLst>
          </p:cNvPr>
          <p:cNvSpPr/>
          <p:nvPr/>
        </p:nvSpPr>
        <p:spPr>
          <a:xfrm>
            <a:off x="7576729" y="4258154"/>
            <a:ext cx="388235" cy="32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1CF3704-BB32-47D0-AFA3-2066619E282D}"/>
              </a:ext>
            </a:extLst>
          </p:cNvPr>
          <p:cNvSpPr/>
          <p:nvPr/>
        </p:nvSpPr>
        <p:spPr>
          <a:xfrm>
            <a:off x="8062590" y="4657589"/>
            <a:ext cx="344828" cy="3202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D06E9C0-7BD1-4E66-9AD0-D8A21904AE4A}"/>
              </a:ext>
            </a:extLst>
          </p:cNvPr>
          <p:cNvSpPr/>
          <p:nvPr/>
        </p:nvSpPr>
        <p:spPr>
          <a:xfrm>
            <a:off x="7576729" y="3819524"/>
            <a:ext cx="388235" cy="32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FA05F5-41F9-42BD-8B24-FFA1FFC4784D}"/>
              </a:ext>
            </a:extLst>
          </p:cNvPr>
          <p:cNvCxnSpPr>
            <a:stCxn id="132" idx="0"/>
            <a:endCxn id="134" idx="2"/>
          </p:cNvCxnSpPr>
          <p:nvPr/>
        </p:nvCxnSpPr>
        <p:spPr>
          <a:xfrm flipV="1">
            <a:off x="9470978" y="1478234"/>
            <a:ext cx="3994" cy="8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0396E6-97F0-4787-9649-943724F05ABB}"/>
              </a:ext>
            </a:extLst>
          </p:cNvPr>
          <p:cNvCxnSpPr>
            <a:stCxn id="148" idx="0"/>
            <a:endCxn id="137" idx="2"/>
          </p:cNvCxnSpPr>
          <p:nvPr/>
        </p:nvCxnSpPr>
        <p:spPr>
          <a:xfrm flipV="1">
            <a:off x="4706130" y="4421826"/>
            <a:ext cx="338" cy="143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76E3AC9D-7CB9-45C7-9046-DFEB386DC312}"/>
              </a:ext>
            </a:extLst>
          </p:cNvPr>
          <p:cNvCxnSpPr>
            <a:cxnSpLocks/>
            <a:stCxn id="151" idx="0"/>
            <a:endCxn id="152" idx="2"/>
          </p:cNvCxnSpPr>
          <p:nvPr/>
        </p:nvCxnSpPr>
        <p:spPr>
          <a:xfrm flipV="1">
            <a:off x="7770846" y="4578441"/>
            <a:ext cx="0" cy="8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79E6134E-BC66-48E8-850B-61BA68E0210C}"/>
              </a:ext>
            </a:extLst>
          </p:cNvPr>
          <p:cNvCxnSpPr>
            <a:cxnSpLocks/>
            <a:stCxn id="152" idx="0"/>
            <a:endCxn id="154" idx="2"/>
          </p:cNvCxnSpPr>
          <p:nvPr/>
        </p:nvCxnSpPr>
        <p:spPr>
          <a:xfrm flipV="1">
            <a:off x="7770846" y="4139811"/>
            <a:ext cx="0" cy="118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42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32874</TotalTime>
  <Words>1834</Words>
  <Application>Microsoft Office PowerPoint</Application>
  <PresentationFormat>Widescreen</PresentationFormat>
  <Paragraphs>571</Paragraphs>
  <Slides>34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Garamond</vt:lpstr>
      <vt:lpstr>Wingdings</vt:lpstr>
      <vt:lpstr>Office Theme</vt:lpstr>
      <vt:lpstr>PowerPoint Presentation</vt:lpstr>
      <vt:lpstr> Scope</vt:lpstr>
      <vt:lpstr>PowerPoint Presentation</vt:lpstr>
      <vt:lpstr>PowerPoint Presentation</vt:lpstr>
      <vt:lpstr>PowerPoint Presentation</vt:lpstr>
      <vt:lpstr>Outline Today’s Lecture - Scope</vt:lpstr>
      <vt:lpstr>PowerPoint Presentation</vt:lpstr>
      <vt:lpstr>PowerPoint Presentation</vt:lpstr>
      <vt:lpstr>PowerPoint Presentation</vt:lpstr>
      <vt:lpstr>Outline Today’s Lecture - Scope</vt:lpstr>
      <vt:lpstr>When Does the Parser Fail? LL(1) and SLR Language Limits</vt:lpstr>
      <vt:lpstr>When Running The Parser Fails LL(1) and SLR Language Limits</vt:lpstr>
      <vt:lpstr>When Does the Parser Fail? LL(1) and SLR Language Limits</vt:lpstr>
      <vt:lpstr>Bottom-Up SDT LL(1) and SLR Language Limits</vt:lpstr>
      <vt:lpstr>Bottom-Up SDT LL(1) and SLR Language Limits</vt:lpstr>
      <vt:lpstr>That’s all for parsers! Frontend Finished</vt:lpstr>
      <vt:lpstr>PowerPoint Presentation</vt:lpstr>
      <vt:lpstr>Outline Today’s Lecture - Scope</vt:lpstr>
      <vt:lpstr>Compilers: A Delicious Medley of CS Today’s Lecture - Scope</vt:lpstr>
      <vt:lpstr>Language Design Today’s Lecture - Scope</vt:lpstr>
      <vt:lpstr>Syntax vs Semantics Semantic Analysis</vt:lpstr>
      <vt:lpstr>Goals Semantic Analysis</vt:lpstr>
      <vt:lpstr>Respecting Program Semantics Semantic Analysis</vt:lpstr>
      <vt:lpstr>Scope Semantic Analysis</vt:lpstr>
      <vt:lpstr>Scope: A Language Feature Semantic Analysis</vt:lpstr>
      <vt:lpstr>Kinds of Scope Scope Decisions</vt:lpstr>
      <vt:lpstr>Forward Reference Scope Decisions</vt:lpstr>
      <vt:lpstr>Variable Shadowing Scope Decisions</vt:lpstr>
      <vt:lpstr>Scope Kind &amp; Shadowing Scope Decisions</vt:lpstr>
      <vt:lpstr>Overloading Scope Decisions</vt:lpstr>
      <vt:lpstr>Our Scope Decisions Scope Decisions</vt:lpstr>
      <vt:lpstr>Our Language: Scope Scheme Scope Decisions</vt:lpstr>
      <vt:lpstr>Our Language: Shadowing Scope Decisions</vt:lpstr>
      <vt:lpstr>Our Language: Others Scope Decisions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Presentation</dc:title>
  <dc:creator>drew</dc:creator>
  <cp:lastModifiedBy>Davidson, Drew</cp:lastModifiedBy>
  <cp:revision>753</cp:revision>
  <cp:lastPrinted>2018-08-29T18:10:22Z</cp:lastPrinted>
  <dcterms:created xsi:type="dcterms:W3CDTF">2018-07-19T03:57:05Z</dcterms:created>
  <dcterms:modified xsi:type="dcterms:W3CDTF">2024-09-27T21:05:24Z</dcterms:modified>
</cp:coreProperties>
</file>