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1462" r:id="rId3"/>
    <p:sldId id="1428" r:id="rId4"/>
    <p:sldId id="257" r:id="rId5"/>
    <p:sldId id="1461" r:id="rId6"/>
    <p:sldId id="1429" r:id="rId7"/>
    <p:sldId id="1433" r:id="rId8"/>
    <p:sldId id="1434" r:id="rId9"/>
    <p:sldId id="1435" r:id="rId10"/>
    <p:sldId id="1436" r:id="rId11"/>
    <p:sldId id="1448" r:id="rId12"/>
    <p:sldId id="1450" r:id="rId13"/>
    <p:sldId id="1437" r:id="rId14"/>
    <p:sldId id="1438" r:id="rId15"/>
    <p:sldId id="1439" r:id="rId16"/>
    <p:sldId id="1441" r:id="rId17"/>
    <p:sldId id="1442" r:id="rId18"/>
    <p:sldId id="1427" r:id="rId19"/>
    <p:sldId id="1411" r:id="rId20"/>
    <p:sldId id="1463" r:id="rId21"/>
    <p:sldId id="1412" r:id="rId22"/>
    <p:sldId id="1446" r:id="rId23"/>
    <p:sldId id="1447" r:id="rId24"/>
    <p:sldId id="1451" r:id="rId25"/>
    <p:sldId id="1452" r:id="rId26"/>
    <p:sldId id="1443" r:id="rId27"/>
    <p:sldId id="1455" r:id="rId28"/>
    <p:sldId id="1453" r:id="rId29"/>
    <p:sldId id="1456" r:id="rId30"/>
    <p:sldId id="1457" r:id="rId31"/>
    <p:sldId id="1458" r:id="rId32"/>
    <p:sldId id="1454" r:id="rId33"/>
    <p:sldId id="1460" r:id="rId34"/>
    <p:sldId id="1459" r:id="rId35"/>
    <p:sldId id="146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7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20:01:43.35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8">
        <inkml:traceFormat>
          <inkml:channel name="X" type="integer" max="480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158.9404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0-30T20:04:17.749"/>
    </inkml:context>
    <inkml:brush xml:id="br2">
      <inkml:brushProperty name="width" value="0.05292" units="cm"/>
      <inkml:brushProperty name="height" value="0.05292" units="cm"/>
      <inkml:brushProperty name="color" value="#008000"/>
    </inkml:brush>
    <inkml:brush xml:id="br3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2749 5958 55 0,'0'0'19'0,"0"0"-13"0,0 0 1 0,0 0-1 0,0 0-4 16,0 0 1-16,0-18 0 0,0 18 3 0,-17 0 1 0,17 0 1 15,0 0-4-15,0 0 4 0,0 0-4 0,0 0 3 0,0 0-3 16,0 0 0-16,0 0-1 0,0 0 1 0,0 0-1 0,0 0 1 0,0 18-1 0,0-18 5 16,0 0-5-16,0 0 4 0,0 0 0 0,0 18-2 0,0-18 1 15,0 0-2-15,0 0 3 0,0 20 1 0,0-20-5 16,0 0 1-16,0 0 0 0,0 0 3 0,0 0-1 0,0 0 1 15,0 0 2-15,0 0-5 0,0 0 4 0,0 0-1 16,17 0-3-16,-17 0 1 0,19 0 2 0,-19 17 0 0,0-17-3 16,17 0 0-16,5 0-3 0,-22 0 2 0,16 19 0 0,-16-19-1 15,20 0-1-15,-1 0 1 0,-2 0 1 0,2 0-1 16,17 0 0-16,-36 0 0 0,33 0-1 0,-33 0-2 16,22 0 2-16,-2 0 0 0,-1 0 2 0,-19 0-2 0,36 0 0 0,-36 0 0 15,17 0 3-15,2 0-3 0,0 0 1 0,-5 0 1 0,6 0-1 0,-20 0-1 16,41 0 3-16,-24 0 0 0,2 0-1 0,17 0 0 15,-17 0-2-15,-2 0 2 0,0 0-2 0,5 0 2 0,-3 0-3 16,-2 0 1-16,2 0 1 0,0 0-1 0,-2 0 2 0,2-19 1 16,56 19-1-16,-58 0-3 0,22-17 1 0,-4 17 0 15,-35 0 0-15,36 0 0 0,3 0 2 0,-3 0-3 16,-16 0 0-16,15 0 0 0,1 0 0 0,-2 0 0 0,-34 0 0 16,41 0 1-16,-5 0 2 0,0 0-3 0,3 0-1 0,-25 0 0 15,5 0 2-15,23 0 0 0,-26 0 1 0,23 0-2 16,-39 0 0-16,36 0-2 0,-3 0 3 0,9 0 0 0,-42 0 0 15,16 0 0-15,4 0-1 0,15 0 3 0,1-20-2 0,-19 20 0 0,25 0-1 16,-42 0-1-16,36-18 0 0,0 18 2 0,-17 0-1 16,17 0 1-16,3 0 0 0,-23 0 0 0,23 0 1 0,-22 0-1 15,-17 0 0-15,35 0-1 0,18 0 0 0,-11 18 2 0,-23-18-1 16,-2 0-1-16,19 0 1 0,2 0 0 0,-38 20-1 0,33-20 2 16,9 0 0-16,-6 0-1 0,-17 0 2 0,17 0-1 15,-36 0 0-15,33 0-1 0,-10 0 3 0,13 0-1 0,2-20 0 16,-38 20-2-16,17 0 0 0,19 0 0 0,-20 0 1 0,26-18-1 15,-42 18 0-15,36 0 1 0,55 0-4 16,-74 0 3-16,22 0 0 0,-39 0 0 0,38 0-1 16,-21 18 2-16,19-18 2 0,-17 0-2 0,-19 0-2 15,33 0 1-15,9 0 0 0,-23 0 1 0,17 0-1 0,-19 0 1 16,22 0-2-16,-26 0-1 0,7 0 2 0,2 0 1 16,-22 0-1-16,36 0 1 0,3 0 1 0,-23 0-1 0,4 0-2 15,13 0 1-15,-11 20 0 0,14-20 2 0,-17 0-1 16,1 0-2-16,-4 0 2 0,20 17 0 0,-19-17-1 0,24 0 1 15,-24 0 0-15,22 19 0 0,-23-19-1 0,4 0 0 16,16 0 2-16,-20 0-2 0,6 0 1 0,14 0 0 0,-16 17-1 16,16-17 2-16,-20 0-2 0,20 0 1 0,3 21 1 15,0-21-2-15,-39 0 0 0,36 0-2 0,-20 0 2 0,37 17 2 16,-34-17-2-16,-19 0 0 0,42 0 2 0,-26 0-2 16,23 19 1-16,-3-19 0 0,-36 0-1 0,33 0 0 0,-11 18 1 15,14-18-1-15,-16 0 1 0,16 0-1 0,-36 0 0 16,19 18 0-16,14-18 2 0,-13 0-2 0,2 0-1 0,-6 0 1 0,23 20-2 15,-22-20 0-15,2 0 1 0,-2 0 1 0,2 0 1 0,-19 17-2 16,17-17 2-16,21 0 0 0,-18 19 0 0,-1-19 1 16,-2 0-2-16,19 18 1 0,-36-18-3 0,19 20 3 15,14-20-3-15,-33 0 0 0,0 0 0 0,42 17 2 0,-23-17 0 16,-2 19-1-16,-17-19 1 0,19 0 0 0,-2 0 0 0,-17 0-1 16,19 16 1-16,-19-16-1 0,19 0 1 0,-5 20 0 0,6-20-1 15,-20 0 0-15,22 0 2 0,-3 0-2 0,-2 19 2 0,-17-19-3 16,0 0 1-16,19 0 0 0,0 0 1 0,-19 19-1 0,17-19 1 0,2 0-1 15,-19 0 0-15,17 17-1 0,-17-17-1 0,17 0 1 16,-17 0-8-16,0 0 2 0,22 0-23 0,-22 0 1 16,0 0-7-16,0 0-15 0,0 0 16 0,0 0-8 0,0 0-8 15,-22 0-66-15,22 0 22 0,0 0 28 0</inkml:trace>
  <inkml:trace contextRef="#ctx0" brushRef="#br1">12690 6049 46 0,'0'0'0'0,"0"0"22"0,0 0-12 0,0 0-5 15,0 0 8-15,0 0 0 0,0 0-7 0,17 0 13 16,-17 0-2-16,0 0-8 0,0 0 11 0,0 0 0 0,0 0-9 16,0 0 11-16</inkml:trace>
  <inkml:trace contextRef="#ctx0" brushRef="#br1" timeOffset="71354.97">12618 6162 496 0,'0'0'1'0,"0"17"1"0,0 20 0 16,-16-17-1-16,16-3 1 0,0 2 0 0,0-3-2 0,-20 4 0 16,20-1-1-16,0 17 3 0,0-36-1 0,0 19-1 0,0 17 0 15,0 0-1-15,0-15 3 0,20-3 0 0,-20 18 0 16,0-36-1-16,16 39 1 0,-16-23-2 0,20 4 2 16,-20-20-1-16,16 16 1 0,-16 5-2 0,36-3 3 0,-19 0 0 15,5-18-2-15,-22 0-1 0,39 18 2 0,-23 1 0 0,-16-19-1 16,20 19-1-16,15-19 0 0,-15 17 1 0,-6-17-3 0,27 0-4 15,-41 19-7-15,20-19 3 0,-4 0-2 0,-16 0-17 0,20-19-5 16,-1 19-5-16,-2-17-11 0,-17-21-16 16,19 38 27-16,-19-36-40 0,16 18 19 0,-16-3 24 0,17 5-23 15</inkml:trace>
  <inkml:trace contextRef="#ctx0" brushRef="#br1" timeOffset="72058.87">13302 6216 59 0,'-20'0'66'0,"20"0"-42"0,0 0 4 16,0 0-12-16,0 0 14 0,0 0-15 0,0 0 13 0,0 0 0 15,0 0-14-15,0 0-1 0,0 0 10 0,0 0-5 16,0 0-8-16,0 20 6 0,0-20-9 0,0 0 4 0,0 0-2 16,0 0-3-16,0 17-2 0,0-17 7 0,0 0-1 0,0 19-2 15,0-3-2-15,0-16-3 0,0 20 0 0,0-1 2 0,0 0-1 16,20-2-2-16,-20 2 0 0,0 1 0 0,0-4-1 16,0 20 1-16,0-36 0 0,0 21-2 0,19-3 1 15,-19 1 0-15,0-19 0 0,0 17-1 0,0-17 0 0,0 19 1 0,17-19 0 16,-17 0 0-16,0 20-1 0,0-20 3 0,0 0-2 0,19 0 4 15,-19 0-4-15,0-20-1 0,0 20 2 0,17-19 1 0,-17 19-3 16,19-17 1-16,-19-20 0 0,0 16 1 0,16 21-1 0,-16-36 0 16,0 20-1-16,23-4 1 0,-23 20 0 0,0-19 0 15,16 19 0-15,-16-17-1 0,0 17 0 0,0 0 2 0,0 0-2 16,0 0 1-16,0 0 1 0,0 17-1 0,0-17 0 0,0 19 1 0,0 1-1 16,0-4 0-16,0 4 1 0,20-4-1 0,-20 5 0 0,0-3 1 15,0 1-1-15,0-2 1 0,19 2-1 0,-19-19 1 16,0 20 0-16,0-20 0 0,17 16 3 0,-17-16-2 0,0 0-2 15,0 0 0-15,0-16 3 0,19-4-1 0,-19 1-2 0,0 2-1 0,17 17 1 16,-17-37 0-16,19 16 0 0,-3 5-1 0,1-4 2 0,5 4 0 16,-22-4-1-16,20 1 0 0,-20 19 0 0,19-17 3 15,-19 17-2-15,17 0 0 0,-17 0-1 0,19 17 1 16,-2 22 1-16,-17-3-3 0,19 19 4 16,-19-19-2-16,0 3-6 0,0-3-13 0,19 1-13 15,-19-19-15-15,0 18-10 0,0-36 23 0,14 0-3 16,-14 19-5-16,0 0-6 0,0-19-57 0,0 17 12 0,0-17 60 15,19 0-32-15</inkml:trace>
  <inkml:trace contextRef="#ctx0" brushRef="#br1" timeOffset="72371.86">13966 6327 46 0,'0'0'31'0,"0"0"-11"0,0 0 5 16,0 0 3-16,0 0-3 0,0 0-13 0,0 0 22 16,0 0-23-16,0 0 14 0,0 19-13 0,0-19 0 15,0 36 56 1,0-36-59-16,0 20 0 0,0-4 10 0,0 4-1 0,0-4-10 0,0 23 9 16,19-3-2-16,-19 3-4 0,0 13-1 15,17-13-2-15,-17 16 0 0,0 0-3 0,0-17-2 16,19 53 4-16,-19-54-7 0,0 18 0 0,0-17 0 15,19 17 2-15,-19 1-1 0,0-39 0 0,17 76-4 16,-17-57-3-16,0-16 0 0,0-20-2 0,0 35-18 0,0-35 2 16,-17-110-343 15,17 93 355-31</inkml:trace>
  <inkml:trace contextRef="#ctx0" brushRef="#br1" timeOffset="72605.14">14057 6288 67 0,'0'0'30'0,"0"0"36"0,0-16-1 16,19-3-28-16,-19 19-20 0,0 0 15 0,0-17-5 15,0 17-4-15,17 0-13 0,-17 0 9 0,0 0-11 16,0 0 8-16,16 17 0 0,-16 2-2 0,20-3-1 16,-20 23-2-16,0-3-4 0,0 3-3 0,22-39 0 15,-22 52 3-15,0 6-3 0,0-22 2 0,0 0-4 16,0 21 1-16,0-57-2 0,0 36-3 0,-22-18-1 15,2 20-4-15,20-21-8 0,0 2 5 0,-16-19-2 0,16 19-16 16,0-19 9-16,-17 19-26 0,-2-19-9 0,19 0-15 16,0 0-46-16,-17 0 64 0,17-19 21 15,0 19-19-15</inkml:trace>
  <inkml:trace contextRef="#ctx0" brushRef="#br1" timeOffset="73172.73">14663 6327 119 0,'0'0'106'0,"0"0"-95"0,0 0 10 0,0-19 10 0,-19 19 1 16,19 0-6-16,0 0-5 0,0-20-4 0,0 20-9 15,-14 0 12-15,14-16-9 0,0 16-6 0,0 0 1 0,-20 0-1 16,20 0-2-16,0 0 9 0,0 0-6 0,-19 0 6 16,19 0-1-16,0 0-6 0,0 0-2 0,0 16 5 0,-17-16 1 0,17 20-3 15,0 18-3-15,0-38-1 0,0 17-1 0,0 2 2 16,0 1-2-16,0-4 1 0,0 20-1 0,0-36 0 0,0 39 2 16,0-20-1-16,0-2-1 0,0-17 0 0,0 19 0 0,17 1-1 15,-17-4 1-15,0-16-1 0,0 20 1 0,19-20-1 16,-19 0 1-16,0 0-3 0,20 0 2 0,-20-20 0 0,0-16 0 0,0 17 0 15,14-17 0-15,-14-3 1 0,0 39-1 0,0-16 1 0,19-20-1 16,-19-3 0-16,0 39 1 0,22-36-1 0,-22 17 0 16,0-1 1-16,0 20-1 0,0 0 0 0,0 0 1 15,0 0 0-15,0 20 1 0,0 18-1 0,0-2 1 0,0 166 15 16,-22-109-12-16,22-56-3 16,0-1 2-16,-19 39 0 0,19-2-1 0,0-36 0 15,0 37 1-15,0-36-2 0,0-21-1 0,0 38 1 0,0-18-2 16,0 37 3-16,0-37 2 0,0-19-4 0,0 2 1 0,0-20-1 15,0 18 0-15,0-18 2 0,0 17 1 0,0-17-1 0,0 0 1 16,19 0-3-16,-19-17 3 0,0 17-2 0,22-38 0 0,-22 20-2 16,19-19 3-16,-19 1-2 0,0-2 2 0,17 21-3 0,2-21 4 15,-19 20-4-15,20-1 1 0,-4 2 0 0,4-21-1 0,-20 2-1 16,16 36 1-16,-16 0-3 0,17-19 0 0,5 0-11 0,-3 19-6 16,-19 0 5-16,17 0-22 0,2-18-15 0,-19 18-17 15,20 0-24-15,-20-19 33 0,16 19-8 0,-16 0-50 0,0 0 78 16,20 0-11-16</inkml:trace>
  <inkml:trace contextRef="#ctx0" brushRef="#br1" timeOffset="74305.82">16414 5534 39 0,'0'0'16'0,"0"0"-4"0,0 0-8 0,0 0 0 0,0-18 4 0,0 18 2 0,0 0 1 16,0 0-4-16,0 0 9 0,0 0 5 0,0 0 3 15,0 0-1-15,0 0-13 0,0 0 11 0,0 0-11 16,0 0 11-16,0 0-1 0,0 0 0 0,0 0-3 16,0 0-9-16,0 0 6 0,-14-18-7 0,14 18 0 0,0 0 6 0,0 0-7 15,-19 0 4-15,19 0-4 0,-19 0 4 0,19 0-1 16,-17 0 1-16,-2 0-5 0,19 0 4 0,-17 0-1 0,-2 0-1 16,19 18-4-16,-20-18 3 0,-2 0-1 0,22 0-3 15,-16 18 2-15,-1-1 1 0,-2 3 1 0,19-1-4 16,-17-2 2-16,-2 3-2 0,19-20 1 0,0 17-1 0,-17 3 0 0,-2-3 1 15,19 2-2-15,-20-2 2 0,20 3-2 0,-16-1 0 0,16-1 0 16,0 0 0-16,-22 0-1 0,22-18 0 0,0 37 0 0,-17-18 2 0,17-2-2 16,0 21 0-16,0-19 0 0,0-1 1 0,-19 0 0 15,19 2 0-15,0 16-2 0,0-19 1 0,0 21 0 0,0-1 0 16,0-19 0-16,0 19 0 0,0 0 1 0,0-37-2 16,0 37 3-16,19-2-1 0,-19 4 0 0,17-3 0 0,5 3 1 15,-22-39-1-15,16 16-1 0,4 20 2 0,16 22 1 0,-36-22 1 16,36-16 0-16,-36 16 2 0,19-36-5 15,-2 37 2-15,-1-19-1 0,6 0 0 0,-2-18-2 0,-20 18 2 16,19-18-1-16,-2 0 0 0,-17 0 0 0,36 19 1 0,-36-19-2 16,38 0 2-16,-38 0-2 0,14 19 2 0,-14-19-1 0,20 0 0 15,-20 0-2-15,22 0 1 0,-3 0 0 0,-19 0 0 0,17-19-4 16,-17 19 3-16,0 0-8 0,0 0 2 0,19-19-12 0,-19 19-6 16,0 0-6-16,0 0 13 0,0-36-162 15,0 36 137-15,0-18-41 0,0 18 27 0,0-21-16 16</inkml:trace>
  <inkml:trace contextRef="#ctx0" brushRef="#br1" timeOffset="74939.14">17045 6032 60 0,'0'0'0'0,"0"0"47"0,0 0-4 16,0-19-12-16,0 19-2 0,0 0-18 0,-16 0 11 16,16-17-1-16,0 17-10 0,0 0 8 0,0 0 0 15,0 0-9-15,-20 0-1 0,20 0 1 0,0 0 0 0,0 0-1 0,0 0 8 16,-19 0-1-16,19 0-10 0,0 0 6 0,-17 0-6 0,17 0-1 15,0 0 3-15,-22 0-4 0,22 0 0 0,-17 17 2 0,17-17-3 16,0 19 3-16,-19-2-1 0,19-17-2 0,0 0-2 0,-16 21 2 0,16-21-1 16,0 36 0-16,0-18 1 0,0-18-1 0,-20 38 1 0,20-21 0 15,0 2-2-15,0-1 2 0,0 2-1 0,0 32 2 16,0-52-2-16,20 20 0 0,-20-1 0 16,16 0-1-16,3-2 0 0,-19-17 1 0,17 19 2 0,5-19-2 15,-22 0 1-15,17 0 1 0,2 0-2 0,-19-19-1 0,20 19 0 16,-20-17-1-16,16-21 2 0,-16 38-2 0,20-20 1 0,-20-15 1 15,0 18-2-15,16-3 2 0,-16 20-1 0,0-18 0 0,0-1-1 16,0 2 1-16,20-3-1 0,-20 20 0 0,0-18 0 0,0 18 0 16,0 0 2-16,0-18 1 0,0 18 0 0,0 0 1 15,0 18-4-15,0-18 3 0,0 0-1 0,0 18 3 0,0 19-1 16,0-37-3-16,0 37 1 0,0-17 1 0,0-3-2 0,16 2 0 16,-16 17-1-16,0-36 0 0,17 38-5 0,-17-38 1 15,0 17-3-15,22 2-11 0,-22-19 7 0,19 20-1 0,-19-4-16 0,20-16-12 16,-20 20 17-16,16-20-6 0,-16 0-4 0,20 0-55 0,-20 0 36 0,16-20-48 15,4 20 35-15,-20-16 18 0</inkml:trace>
  <inkml:trace contextRef="#ctx0" brushRef="#br1" timeOffset="75439.35">17361 5368 79 0,'0'0'16'0,"0"0"15"0,0 0 0 0,0 0 0 16,0 0 0-16,0 0-1 0,0 0-16 0,0 0 11 15,0 18-13-15,0-18 10 0,0 0-13 0,0 0 0 0,16 0 9 16,-16 19-1-16,0-19-8 0,20 19 8 0,-20-19-2 0,19 17-1 16,-19-17-6-16,17 20-2 0,-17-4 6 0,19 5-1 15,-3 15-2-15,1-36-6 0,5 37 2 0,-22-18-3 0,20-2 2 16,-20 20 2-16,16 0-2 0,4-18-1 0,-20 18-3 0,0-18 3 15,19 17 1-15,-2 2-1 0,-17-21-1 0,0 2 0 0,19 36 3 0,-19-18-3 16,0 18 1-16,0 19-1 0,0-19 0 0,0 19 0 0,0-18 0 16,-19-1 0-16,19 0-3 0,-17 1 1 15,-2-19-1-15,19 17 1 0,-20-35 0 0,20 1 1 0,-16-20-3 16,16 36-1-16,-20-36-6 0,20 37 2 0,-22-37-9 0,22 0 8 16,-17 18-1-16,1-18-12 0,-3 0-5 0,2 0 12 0,17 0-1 0,0 0-2 15,-19 0-2-15,-1 0-21 0,20 0-9 0,-16 0-12 0,16 0 29 16,0 18 0-16,-20-18-21 0,20 0-11 15,0 18 25-15</inkml:trace>
  <inkml:trace contextRef="#ctx0" brushRef="#br1" timeOffset="76225.62">18337 6620 48 0,'0'0'18'0,"0"0"4"0,0 0-5 16,0 0-7-16,0 0 9 0,0 0-1 0,0 0 0 16,0 0 0-16,0 0-9 0,0 0-1 0,0 0 8 0,0 0-8 15,0 0-1-15,17 0 0 0,-17 0 0 0,0 0 1 0,0 0 9 0,17 0 3 16,-17 0-10-16,0 0 0 0,22 21 10 0,-22-3-1 0,19 0-4 16,-19 0-9-16,17 20 23 0,-17-2-23 0,0-17 5 15,19 0-6-15,-19 17 3 0,0 2-3 0,0 16 0 16,-19-35-5-16,19 17 2 0,-17-17 0 0,17 19-3 15,0-38-3-15,-19 17-5 0,19 2 3 0,-22-1-14 0,5 0-9 16,17-18 12-16,-17 0 2 0,17 0-1 0,-19 0-37 0,19 0 12 0,-17 0-44 16,-2-18 52-16,19 0-12 0,0 18 26 0,0 0-36 0</inkml:trace>
  <inkml:trace contextRef="#ctx0" brushRef="#br1" timeOffset="77452.36">19591 5644 82 0,'0'0'0'0,"0"0"62"0,0 0-43 0,0 0 23 0,0-17-21 16,0 17-1-16,0 0 18 0,0 0-5 0,0 0-3 0,0 0-4 15,-20 0 1-15,20 0-12 0,0 0-8 16,0 0 0-16,-16 0-2 0,16 0 1 0,0 0-2 0,-20 17 5 0,20-17-5 16,-16 20 3-16,-4-3-2 0,1 2 0 0,19-2-2 15,-17 3-2-15,17-1 0 0,-22-19 0 0,22 18 0 0,0 0-1 0,-19 0 1 16,19 2 0-16,-17 16-2 0,17 2 0 0,0-2 4 16,0-36-4-16,17 18 1 0,-17 0 0 15,19-18 1-15,-19 20-1 0,22-20 1 0,-5 17 0 16,2-17 0-16,17 19 3 0,0-2 0 0,-36-17-1 15,20 0-1-15,-4 21 3 0,6-4-1 0,-5-17 2 0,2 19-2 16,-19-19-1-16,20 18 1 0,-20 0 0 0,36 19 5 0,-20 20-5 16,-16-40-1-16,0 38 1 0,0 0-2 0,0-16-1 15,0-3-1-15,0-20 2 0,0 42 2 0,-16-22 0 0,-4-16-3 16,20-4 0-16,-16 20-1 0,-4-15 0 0,1-3-1 0,2 0-1 16,-5-18-4-16,6 18 2 0,-4-18-8 0,4 0-8 0,-20 0-5 15,16-18-8-15,1 0 14 0,-20-21-39 16,3-13 27-16,36 13 13 0,-36-15-33 0,20-3 22 0,-4-15-25 15,20 34 29-15,-19-34-28 0,19 15 11 0,0 40 28 0,0-21 2 16,0 20-44-16</inkml:trace>
  <inkml:trace contextRef="#ctx0" brushRef="#br1" timeOffset="77755.42">19314 5368 106 0,'0'0'21'0,"0"0"17"0,0 0 5 0,0 0 4 0,-17 0-7 16,17-18-8-16,0 18-18 0,0 0 10 0,0 0-5 0,0 0-11 16,0 0-1-16,0-19 9 0,0 19 0 0,0 0-8 15,0 0 5-15,0 0-7 0,0 0 4 0,0 19-5 0,0-19-2 0,0 36 7 16,17-36-6-16,-17 19 0 0,19 17 4 0,-19-16-4 0,36 53 6 16,-16 20-4-16,-20-56-3 0,16 36 5 0,1 20-1 15,2-19-2-15,-19-20-2 0,22 20 1 0,-22-36-1 16,0 54 1-16,0-56-2 0,0 2-1 0,0-2 0 0,0 55 0 0,0-52-2 15,0-3 0-15,17 38-2 0,-17-18 5 0,0-20 0 0,0 19-2 16,19 0-5-16,-19-19 1 0,0-17-1 0,0 19-12 0,20-20-8 16,-20 0-9-16,0-1 12 0,0 4-29 0,0-4-15 15,16-17-19-15,-16 0 35 0,0 0-40 0,0 0 34 16,20 0 3-16</inkml:trace>
  <inkml:trace contextRef="#ctx0" brushRef="#br1" timeOffset="78377.92">20108 5461 94 0,'0'0'40'0,"0"0"-21"16,0 0 23-16,0 0-20 0,0-20 19 0,0 20-6 0,17 0 6 15,-17 0-30-15,0 0-2 0,16-17 7 0,6 17-1 0,-2 0-1 16,-4 0-2-16,4 0-6 0,-1 17 4 0,-19 3-4 16,36-4 6-16,-36 5-7 0,0-21-1 0,17 18 2 0,-1 17 3 15,4-15-4-15,-20-1-1 0,0 18-2 0,22 0 5 0,-6-20-4 0,-16 39 1 16,20-19-2-16,-20-1 0 0,0 20 1 0,0-18-2 0,0 16 1 0,0 1 0 15,-20-36-1-15,20 36 1 0,-16-18-1 0,-6 18-2 16,2-18 1-16,4-37 0 0,16 20 1 0,0-20-1 0,-17 17 0 16,17-17-2-16,-19 19 0 0,2-19 1 0,17 0 0 0,-19 0-2 15,-1 0-2-15,4-19 3 0,16 19 0 0,-20-17 1 16,20-3 1-16,-22 2 1 0,22-1 0 0,-16 2 3 0,16-21-1 16,0 38 4-16,0-18-3 0,0-1 7 0,0 19-8 0,16-17 4 15,6 17-3-15,-2 0 4 0,-4 17 0 0,-16-17-5 16,20 19 0-16,-1-1 4 0,17 0-1 0,-19 2-4 0,-1-3 2 15,4 2-3-15,2-1 2 0,14 19-2 0,-17-37 0 0,17 35-1 16,-36-35 0-16,36 20-4 0,-19-1-5 0,21 0-6 0,-18-2 5 16,-1-17-32-16,-2 0 24 0,2 0-27 15,-2 0 18-15,-17 0-3 0,19-17-40 0,-19-2 27 0,17-20-60 0,-17 39 56 16,16-16-16-16,-16-3 6 0</inkml:trace>
  <inkml:trace contextRef="#ctx0" brushRef="#br1" timeOffset="109058.02">12618 6454 68 0,'-16'0'18'0,"-4"0"-13"0,20 0 4 0,-19 0 1 16,2 0 4-16,-5 0-6 0,22 21 20 0,-36-21 12 15,36 0-34-15,-16 0 5 0,-4 18-7 0,4-18 2 16,16 0-3-16,0 0 2 0,0 19 1 0,0-19 3 0,0 0-4 16,0 0 4-16,16 0 1 0,4 17-1 0,-20-17-4 15,16 0 4-15,3 0-1 0,76 19 17 16,10-19 1 0,-64 0-19-16,-41 0-4 0,36 0 3 15,0 0 0-15,36 0 1 0,-50 0-4 0,-2 0 0 16,16 20 5-16,-17-20-5 0,17 0 0 0,19 0 6 0,1 16-2 15,-20-16-4-15,16 0 1 0,-10 20-1 0,13-20 2 0,-19 0-3 16,39 0 2-16,-3 0-2 0,-36 0 0 16,94 0 6-16,-94 0-6 0,224-56 20 15,-224 56-19-15,38-19 3 0,-57 2-3 0,58-2 2 0,-37 19-3 16,34-18 4-16,-33 18-3 0,16-21 1 0,17 21 0 16,-55-16-2-16,96 16 4 0,-96-20-4 0,36 20 3 15,24 0-2-15,-58 0-2 0,70-16 4 0,-48 16-2 16,-5 0-2-16,-16 0 0 0,32-20 3 0,23 20 2 0,-56 0-4 15,37-19 0-15,-40 19 0 0,134-36 7 16,-81 17-4-16,-28 19-3 0,31 0 4 16,-33-20-3-16,16 20-2 0,1-16 1 15,-1 16 0-15,-22 0-1 0,25-19 1 0,-2 19 1 16,16 0 0-16,22-17-1 0,0 17 0 0,-58 0-1 16,55 0 1-16,3 0-1 0,-41 0 0 0,41 0 1 0,-3 0 0 15,59 17-3-15,-98-17 1 0,-16 19 0 0,78-3 0 16,-23 23 5-16,20-20 3 0,-56-2-7 0,36-17 0 15,-52 19-1-15,16-19 1 0,37 20-1 0,2-4 1 0,-39 4-1 0,147-4-5 16,-166-16 5-16,75 21-1 0,-23-21 0 16,45 0 2-16,-39 18-1 0,-3-18-1 15,-16 0 1-15,16 19 1 0,1-19-1 0,-54 0 0 0,73 17 3 16,-75-17-2-16,72 19-1 0,-91-19 0 16,24 0 1-16,14 20-2 0,1-20 2 0,-1 16-1 0,20 4 0 15,-39-20 0-15,-20 0 2 0,78 0 0 0,-38 0-4 16,-40 0 1-16,20 0 3 0,3 0-2 0,0-20 1 15,-23 20-2-15,20-16 3 0,-16 16-2 0,18-20 1 0,-21 20 0 16,38-36-3-16,-19 36 4 0,17-19-1 0,-53 19 0 16,41-18 2-16,-21-3 0 0,-4 21-4 0,4 0 1 15,16 0 0-15,-36-16 1 0,19 16-2 0,-5 0 0 0,5 0 0 16,3 0 0-16,-2-20 3 0,-20 20-2 0,16 0 1 0,4 0 0 16,-1 0 0-16,-2-16-2 0,-17 16 0 0,19 0 4 15,-2 0-1-15,-1-20-1 0,-16 20 0 0,0 0-1 0,22 0 1 16,-2 0-1-16,-20 0 0 0,36-19 2 0,-36 19-2 15,19 0-1-15,-2-17 1 0,2 17 2 16,-19 0-2-16,17-19-2 0,-17 19 3 0,16 0-1 16,-16 0 1-16,0 0 0 0,0 0-2 0,0 0 2 15,20-19-1-15,-20 19-2 0,0 0 2 0,0 0-1 16,0 0 1-16,0 0-1 0,0 0-4 0,0-20-4 0,0 20 4 0,0 0-10 16,0 0-6-16,0 0-28 0,0 0 8 15,0 0-10-15,-20-16-13 0,4 16-16 0,-1 0 28 16,-19 0-65-16,17 0 40 0,-37 16 15 0</inkml:trace>
  <inkml:trace contextRef="#ctx0" brushRef="#br1" timeOffset="111208.19">24112 6087 69 0,'0'0'6'0,"0"0"3"0,0 0-4 0,0 0 2 0,0 0 11 0,0 0 4 15,0 0-5-15,0 0-5 0,0 0 3 0,0 0 1 16,0 0 0-16,0 0-7 0,0 0 6 0,0 0-7 15,16 19 12-15,-16-19-13 0,0 0 5 0,0 0-1 16,0 0-4-16,0 0-1 0,20 18 8 0,-20-18-8 0,0 0 7 0,0 0-7 16,0 0 5-16,0 18-1 0,0-18-7 0,0 20 4 15,0-20-3-15,0 17-2 0,0 2 2 0,0-19-2 0,0 18 0 0,0 2 3 16,0-3-1-16,0 2-1 0,0 17-1 0,0-17-1 16,0 17 1-16,0-36 0 0,16 39-2 0,-16-39 0 0,0 36-1 15,0-20 3-15,0-16-1 0,0 21 1 0,0-3-2 0,20-18 1 16,-20 19 2-16,0-2 0 0,16 2 3 0,-16-19 0 15,0 0-4-15,0 0 1 0,0 0 0 0,0 0 3 0,17-19-3 0,-17 19 1 16,0-17 2-16,22-20-1 0,-22 16-4 0,0 5 0 0,19 16 0 16,-19-36 0-16,0 36 1 0,20-20 0 0,-20 1-2 0,16-17 0 0,-16 17 1 15,0 19 0-15,20-20 0 0,-20 20 0 0,0-16-2 16,16-3 3-16,-16 19-1 0,0-17-1 0,0 17 0 0,0 0 1 0,20 0-1 16,-20 0 0-16,0 0 0 0,19 0 2 0,-19 0-2 0,0 0 0 15,14 0 0-15,-14 17 0 0,19-17-1 0,-19 0 2 16,0 0-1-16,22 0 0 0,-22 0 0 0,20 0 0 0,-20 0 1 15,0 0-1-15,16 0 1 0,-16 0-1 0,0 0 1 0,20 0 0 0,-20 0-1 16,0 0 0-16,19-17 2 0,-2 17-1 0,-17 0 0 0,19 0 1 16,-2-20-1-16,-17 20 1 0,16 0-2 0,-16 0 1 0,22 0 2 0,-22 0-2 15,20 0 0-15,-4 37 1 0,-16-18-2 16,20 17 1-16,-20 2 1 0,19-2-3 0,-19-36 0 0,0 36-2 0,17 0 3 16,-17-15 1-16,0 16-3 0,0-37 1 0,19 17-1 15,-19 2-4-15,0 1-6 0,0-4 2 0,17-16-1 0,-17 20-19 0,0-20-10 16,0 0 14-16,16 0-5 0,-16 0-49 0,0 0 33 0,20 0-43 15,-20 0 56-15,22-20-17 0</inkml:trace>
  <inkml:trace contextRef="#ctx0" brushRef="#br1" timeOffset="111618.85">25124 6402 127 0,'0'0'50'0,"0"0"-38"0,0 0 5 0,0 0-8 0,0-20 12 16,0 20 3-16,0 0-12 0,0 0 10 0,0 0-11 16,-22 0 8-16,22 0-3 0,0 0-10 0,0 0 0 0,0 0 5 0,-16 0-7 15,16 0 1-15,0 0 6 0,0 0 1 0,0 0-1 0,0 0-5 16,-17 20 7-16,-2-4 4 15,19 4-13-15,-17-4-4 0,17 5 4 16,0-3-2-16,0-18 0 0,-19 19 1 0,19-2-2 0,0 2 1 16,0-19-1-16,0 20 3 0,0-4 0 0,0 4-3 15,0-20 0-15,0 16 0 0,19 5 1 0,-2-21-1 0,2 18 0 16,-19-18 1-16,17 0 0 0,-17 0-1 0,16 0-2 0,6-18 1 16,-2 18 2-16,-1-21-1 0,-19 21-1 0,17-16 0 15,-17-4 2-15,19 4-1 0,-2-23 1 0,-17 39-2 0,0-17 1 0,19-2 0 16,-19 1 0-16,0-3 0 0,0 21-1 0,0-16-1 0,0 16-1 15,0-20 0-15,0 20-5 0,0-16 4 0,0 16-6 16,0 0 2-16,0 0-11 0,0 0 7 0,0 0-1 0,-19 16-38 16,19 4 7-16,0-20 18 0,0 16-31 0,0 5 23 0,0-3 0 15,0 1-28-15,0-2 20 0,0 2 26 0,0 1-37 0</inkml:trace>
  <inkml:trace contextRef="#ctx0" brushRef="#br1" timeOffset="112108.67">25454 6363 71 0,'0'0'43'0,"0"0"-22"0,0-17 3 0,0-2 4 16,0 19-1-16,0-19-3 0,0-1 6 15,0 4 5-15,0-3-20 0,0 19 0 16,0 0-8-16,0-17 0 0,0 17 4 0,0 0-6 16,0 0 5-16,0 0 1 0,0-20-6 0,0 20 3 0,0 0-4 15,0 0 0-15,0 0 9 0,0 0-10 0,0 0 3 0,0 0-3 16,0 0 1-16,0 0-2 0,0 0 5 0,0 0-4 0,0 0 3 0,0 0-1 15,0 0 0-15,0 0 0 0,0 0-4 0,0 0 2 16,0 0 1-16,0 0-3 0,0 0 2 0,0 0-1 0,0 0-1 16,0 0 0-16,0 0 1 0,0 0 1 0,0 0-2 0,0 0 0 15,0 20 1-15,0-20 0 0,0 0-1 0,0 0 0 0,0 17 0 16,0-17 1-16,0 0-1 0,0 19 1 0,0-3-1 16,0 4 1-16,0-20-1 0,0 38 2 0,0-38-2 0,0 36 1 15,0-16 1-15,0 16-2 0,0-20 2 0,0 5-2 0,0-3 1 16,0 18 3-16,0-17-3 0,0 1 0 0,22 16 8 15,-22-36-10-15,0 16 2 0,0 5-1 0,19-3 2 0,-19-18-1 16,0 18 2-16,0-18 1 0,0 0-1 0,17 0-3 16,-17 0 3-16,19 0 1 0,-19 0-4 0,20-18-1 15,-20 18 0-15,16-18 2 0,4-19 0 0,13 17 0 0,-33-16-1 16,41 36 2-16,-41-36-3 0,17 36 1 0,2-19 0 16,-19 1 0-16,20 18 0 0,-4-21 1 0,-16 5-2 0,0 16 1 15,0 0-1-15,20 0 0 0,-20-20 2 0,16 20-2 0,-16-16-1 16,0 16 0-16,20 0 0 0,-20 0-6 0,0 0-3 0,0 0-7 15,0 0-7-15,0 0 11 0,0 16-3 0,0-16-2 16,0 0-26-16,0 20 17 0,0-20-38 0,0 16 24 0,0-16-56 16,0 21 2-16,-20-3 36 0,20-18 3 0</inkml:trace>
  <inkml:trace contextRef="#ctx0" brushRef="#br1" timeOffset="112624.57">25971 6382 98 0,'0'0'23'0,"0"0"12"0,0-19-7 16,0 19 2-16,0 0-16 0,17-17 15 0,-17-2-4 0,0 19-3 16,0 0-10-16,0 0 8 0,0 0-2 0,0-19-9 15,0 19 11-15,0 0 0 0,0 0-1 0,0 0-10 16,-17-20 6-16,17 20-8 0,0 0 0 0,0 0-1 0,0 0 4 0,0 0-5 15,-16 20 0-15,16-20-2 0,0 0 0 0,0 19-1 0,0 0 0 0,-20-2 0 16,20 2 3-16,0 1-3 0,-16-4 0 0,16 4-2 0,0 17 2 16,0-19-1-16,0 18 2 0,0-36-2 0,-20 39 2 15,20-3-2-15,0-36-2 0,0 16 1 0,0 5 0 0,0-3 1 16,20-18 1-16,-20 0-2 0,0 18 0 0,0-18 2 0,16 0-1 16,-16-18 0-16,20 18-1 0,-20-18-1 0,0-3 1 15,16 5 2-15,1-20-1 0,-17 16 0 0,22-16 0 0,-22-1 0 16,19 16 0-16,-19 5-1 0,20-4 2 0,-20 4-2 15,0-4 2-15,0 20-1 0,0-19 2 0,16 2-1 0,-16 17-1 16,0 0 1-16,0 17 1 0,0 2 0 0,0 1 0 16,0 16 0-16,0-20 0 0,0 23 3 0,-16 16 0 0,16-19-1 15,-20 21-4-15,1 16 1 0,19-18 0 0,-39 93 1 16,23-111-1-16,16-1-1 0,0 2 0 0,-20 35 0 0,20 1-1 16,0-55 1-16,0 72-1 0,0-71 0 0,0-20 0 0,0 35 0 15,0-35 0-15,0 0 1 0,0 20 0 0,0-20-1 0,0 0 0 16,0 0 2-16,0 0-1 0,0 0 1 0,20-20-1 0,-4 3-1 15,1-21 2-15,-17 20-1 0,22-19 0 0,-3 20-1 16,-19-21 0-16,20 2-2 0,-4-2 2 0,4 20-3 0,-20-1 0 0,16 2-2 16,37-40-36-16,-53 21 23 0,19 36-29 0,3-19 16 15,-22 19-46-15,20-18-31 0,-4-1 44 0,-16 19 2 16,20 0-30-16,-20 0 44 0</inkml:trace>
  <inkml:trace contextRef="#ctx0" brushRef="#br1" timeOffset="115663.81">27742 5534 46 0,'0'0'10'0,"0"0"6"0,0 0-12 0,0 0 5 0,0 0-4 15,0 0 9-15,0 0-7 0,0 0 10 0,0-18 3 16,0 18-11-16,0 0 10 0,0 0-10 0,0 0 1 0,0 0 0 0,0-18 8 0,0 18-8 16,0 0-1-16,0 0-1 0,0 0 1 0,0 0 7 0,0 0-8 0,0 0 6 15,0 0-1-15,0 0-7 0,0 0 5 0,0 0 0 16,-17 0-5-16,17 0 5 0,0 0-7 0,0 0 4 0,0 0 1 16,-19 0-1-16,19 0 0 0,0 0-1 0,0 0-3 15,-17 0-1-15,17 0 3 0,-19 0 0 0,19 0-1 16,0 18-1-16,-17 0 8 0,-2-1-6 0,19-17-4 0,-19 20 5 15,19-1-5-15,-17-2 1 0,-5 3-1 0,5-3 2 0,-2 3-2 16,2-3 0-16,17 2-1 0,-19-2 1 0,2 22 0 0,-2-21 1 16,-17 0-3-16,36 20 1 0,-22-21 0 0,3 2 0 15,2 19-2-15,17-38 1 0,-17 36-1 0,-2-18 1 16,19 0 1-16,-17 19 0 0,17-18 1 0,0-19-3 16,-19 38 2-16,0-2-1 0,19-18 1 0,0 20 1 0,0-21-1 15,-17 20-1-15,17 0 3 0,0-2-2 16,0-35 0-16,17 75 4 0,2-36-2 0,0-23-1 0,-2 4 0 15,-17-20-1-15,36 74 5 0,-36-74-3 0,17 36 2 16,24-16-2-16,-24 16-3 0,2-20 2 0,0 5 0 0,-2-3-1 16,2 0 0-16,-2 0-1 0,2-18 0 0,-2 19-1 15,5 0 0-15,-5-19-13 0,-17 17 6 0,19-17-14 16,-19 0-5-16,19 0 11 0,-19 0-21 0,17 0-38 16,-17 0 10-16,0-17 29 0,0 17-36 0,0 0 41 0,19-19-14 15,-19 19 26-15,0-19-39 0</inkml:trace>
  <inkml:trace contextRef="#ctx0" brushRef="#br1" timeOffset="116161">28093 6179 61 0,'0'0'0'0,"0"0"47"0,0 0-25 0,0 0-9 16,0 0 0-16,-16-17 16 0,16 17-1 0,0 0-4 0,0-20-12 0,-20 20 8 16,20 0-10-16,0-18-1 0,-16 18 7 0,16-18 0 0,0 18 0 15,-20-19-9-15,20 19 6 0,0 0-7 0,-19 0 6 16,19 0-5-16,0 0-1 0,-17 0 1 0,17 0 4 0,0 0-6 0,-19 0-1 15,19 0 6-15,0 0-6 0,-22 0 4 0,22 0-2 0,-19 0-1 16,19 19-3-16,0-19 2 0,0 0-4 0,0 18 2 0,0-18 0 16,-14 38 4-16,14-38-4 15,0 54 4-15,0-54-4 0,0 37 0 0,0-18-2 16,0-19-1-16,14 16 1 0,-14 4 2 0,0-20-2 0,19 0 1 0,3 19-1 16,-22 0 1-16,19-19-1 0,17 17 1 0,0-17 2 15,-36 0-2-15,20 0-1 0,-4 0 1 0,1 0 0 16,5-17 0-16,-3 17-1 0,-19-19 1 0,17 19 0 15,-17 0 0-15,19 0 0 0,-19-19 0 0,0 19 0 0,0 0-1 16,20 0 1-16,-20 0 1 0,0 19 0 0,-20-19-1 16,20 19-1-16,0-19 1 0,0 36 1 0,0-36 0 0,0 36 0 0,0-36-2 15,0 36 0-15,0-15 0 0,0-3 0 0,0 1 0 0,0 17-2 16,0-36-3-16,0 0-2 0,0 36-17 0,0-36 7 0,0 0-3 16,0 20-6-16,0-20-3 0,0 0-44 0,0 16-19 0,0-16 4 15,20 0 56-15,-4-36-58 0</inkml:trace>
  <inkml:trace contextRef="#ctx0" brushRef="#br1" timeOffset="116491.74">28425 5571 143 0,'0'0'57'0,"0"0"-35"0,0-20-13 15,0 20 1-15,0 0 10 0,0 0-10 0,0 0 9 0,0 0-10 0,0 0 11 16,0 0-12-16,0 0 5 0,0 0-8 0,0 20 3 16,20-20-6-16,-20 19 3 0,16-19 0 0,-16 17-3 0,0 20 5 15,22-37-2-15,-22 20-1 0,17-3 7 0,-17 19-3 0,0-36-3 0,19 20 0 16,-19 17 4-16,20-1-1 0,-20 1-1 0,16-18-3 16,-16-2 1-16,0 21 4 0,0-1 0 0,20 18-1 0,-20 2-1 15,0-40-4-15,0 20 3 0,0 18-1 0,-20-18-4 16,20 19 4-16,0-40-4 0,-16 42 0 0,-4-22 0 0,1 0 0 15,2 0 0-15,-5 22 0 0,-14-22 1 0,20-36-1 16,16 36-3-16,-20-16-9 0,4-4-9 0,-4-16 6 0,1 21-19 16,19-21 13-16,-17 0-27 0,-5 0 20 0,22 18-4 0,-19-18-2 15,19 0-6-15,-17 0-76 0,17 0 67 0,0 0-19 0</inkml:trace>
  <inkml:trace contextRef="#ctx0" brushRef="#br1" timeOffset="117092.52">28962 6568 69 0,'0'0'17'0,"0"0"-2"0,0 0-6 0,0 0 26 16,0 0-22-16,0 0-1 0,0 0 12 0,0 0-11 0,0 0 11 0,0 0-12 15,0 0 0-15,0 0-1 0,17 0 11 0,-17 0-12 0,0 0 9 16,0 0-7-16,0 16-1 0,16-16 1 0,-16 0 22 0,0 20-26 16,0-20 4-16,0 16-6 0,0 5 7 0,0-3-2 0,0 0-6 15,0 0 4-15,0 20-1 0,0-21-5 0,0 2 0 0,-16 0 1 16,16 18-1-16,-17-2-3 0,-2-35 1 0,19 38-2 0,-17-19-7 15,-2 18-12-15,-1-37 5 0,20 19-6 0,-16-2-32 16,-4 2-18-16,-2-19-17 0,22 19 45 0,-19-19-22 16,19 0-22-16</inkml:trace>
  <inkml:trace contextRef="#ctx0" brushRef="#br1" timeOffset="118227.58">30180 5830 58 0,'0'0'26'0,"0"0"-14"0,0 0 3 16,0 0 5-16,0 0-8 0,0 0 39 16,0 0-25-16,0 0 0 0,0 0 0 0,0 0-1 15,0 0-15-15,0 0 9 0,0 0-1 0,0 0-2 16,0 17 1-16,-20-17 0 0,20 36-1 16,-16-15-3-16,-4 15 0 0,20-18-9 0,-58 37 6 0,58-36-7 15,-36 19 1-15,36-2-2 0,-16-18 1 0,-20 74 0 16,16-72-2-16,1 16 1 0,2 19-2 0,17-19-1 15,-58 94-90 1,42-111 10-16,16-19 44 16,0 17-1-16,0-17-2 0,16 0-30 0,-16 0 43 0,0 0-3 0,17-17-23 15</inkml:trace>
  <inkml:trace contextRef="#ctx0" brushRef="#br1" timeOffset="118476.07">30492 6087 97 0,'0'0'89'16,"0"0"-70"-16,0 0 22 0,-16 0-2 0,16 0-22 0,0 0 11 15,0 0-17-15,-20 0 18 0,20 19-12 0,-19-19-8 16,19 0 5-16,-22 0-8 0,22 18-1 0,0-18-1 0,-17 18 3 0,1-18-4 16,16 20-1-16,-20-3 4 0,20 20-1 0,-16-37-3 0,16 37-1 15,0-37 1-15,-20 19-1 0,20-3 3 0,0 4-2 0,0-1-2 16,0-19 0-16,0 19-1 0,0-2 1 0,0 2 1 0,0 1-1 15,0-20-3-15,0 0-4 0,20 0-8 0,-20 0 3 16,0-20-27-16,0 1-20 0,0 2 23 0,16-21-50 0,-16 18 43 16,0-32-22-16,0 32 46 0,0-34-57 0</inkml:trace>
  <inkml:trace contextRef="#ctx0" brushRef="#br1" timeOffset="118808.31">29848 5424 89 0,'-20'0'49'15,"4"0"-15"-15,16 0 4 0,-20 0-21 0,1 0 12 0,19 0-3 16,-17 0-14-16,-2 17 18 0,19-17-21 0,-22 20 0 16,2-4 3-16,20-16-7 0,0 39 3 0,0-39-2 0,0 35 0 15,0-15-2-15,0 16 7 0,20-16-2 0,2-3 1 16,-22 3-6-16,19-20 2 0,-19 17 4 0,17-17 1 15,2 19-6-15,-19-19 4 0,20 0-5 0,-4-19 4 0,-16 2-5 16,20-20 5-16,-20 17-7 0,16 3 1 0,-16-2 2 0,0-18-3 16,17 1 1-16,-17 36-1 0,0-37 1 0,0 0-2 0,0 18 1 15,-17-18-1-15,17 19-1 0,-16-1 1 0,16 19-2 16,0 0 1-16,-20 0-3 0,20 0 2 0,0 0 0 0,-16 0-1 0,16 0-5 16,0 19 3-16,0-1-2 0,-20 0-11 0,20 20-7 0,0-21 7 15,0 19-31-15,0-15 18 0,20 32-84 0,32 60-89 16</inkml:trace>
  <inkml:trace contextRef="#ctx0" brushRef="#br1" timeOffset="119365.23">30824 5958 65 0,'0'0'11'0,"0"0"32"16,0 0-17-16,0 18-13 0,0-18 14 15,0 0-1-15,0 0-1 0,0 20 0 0,0-20-12 16,0 0 11-16,0 0-2 0,-16 17-12 0,16-17 9 0,0 0-11 15,0 19 11-15,0-19-11 0,0 17 6 0,-20 4-2 0,20-4-7 16,0 2 3-16,0-1-4 0,0 20 0 0,0-38-2 16,0 17 0-16,0 2 2 0,0-1 0 0,0 2 3 0,0-3-3 0,0 2 10 15,0-3-4-15,0 4 0 0,0-20-4 0,0 0-2 16,0 0 0-16,0 0 1 0,0 0 5 0,0 0-2 0,0 0-5 16,0 0 5-16,20-20 0 0,-4-15-2 0,-16 18 0 0,0-3-5 15,20-17 4-15,-1 37-3 0,-2-37 2 0,2 19-2 0,-2-19 0 16,-17 20 1-16,16-4-1 0,4 4-2 15,2-2 1-15,-22 19 0 0,16-17 1 0,-16 17-3 0,0 0 0 0,20-20-1 16,-20 20 0-16,0 0-1 0,0-18-8 0,19 18-10 0,-19 0 6 16,0 18-25-16,0-18 13 0,17 0-37 0,-17 0 24 0,0 20-5 15,0-20-8-15,0 17-52 0,19 2 32 0,-19-19-5 0</inkml:trace>
  <inkml:trace contextRef="#ctx0" brushRef="#br1" timeOffset="119766.57">31378 6142 94 0,'0'0'85'0,"-17"0"-57"0,17 0-13 0,0-18 17 0,0 18-15 0,0-18 25 15,-19 18-22-15,19-19-3 0,0 19-3 16,0-17-7-16,-20 17 2 0,20 0 0 0,0-21-1 0,0 21-4 16,-22 0-2-16,22 0 5 0,0 0 3 0,0 0-6 0,0 0 0 15,0 0-2-15,-16 0 0 0,16 0 0 0,0 0 4 0,0 21-3 0,-17-4 0 16,17-17-1-16,0 19 0 0,0-19 0 0,0 18-1 15,0 0-1-15,0-18 0 0,0 20 1 0,0-3 0 0,0 2 2 16,0-19-2-16,0 18 0 0,0-18 2 0,0 20-1 0,0-20 3 16,17 17 0-16,-17-17 0 0,16 0-4 0,-16 0 1 15,0-17 0-15,22-3 1 0,-2 2 0 0,-20-1-2 16,19 19 2-16,-2-17-1 0,-17-3 1 0,0 20-2 0,19-18 3 16,-19 0-1-16,0 18-1 0,17-19 5 0,-17 19-3 0,0 0 5 0,19-17-2 15,-19 17-2-15,0 0 0 0,0 0 3 0,0 0-5 0,0 0 4 16,0 17-1-16,0 2-2 0,0 17 1 0,0-16-1 15,0-3-2-15,19-17 1 0,-19 19-1 0,0-1 0 0,0-18-1 0,0 37-2 16,0-18 2-16,0-3 0 0,0-16 1 0,0 39-2 0,14-20-5 16,-14-2-5-16,0 22-6 0,0-23-9 0,20-16 8 15,-20 36-78-15,0-36 61 0,0 21-48 16,0-21 32-16,0 0-3 0,0 18 1 0,0-18-27 0,22 0 0 0</inkml:trace>
  <inkml:trace contextRef="#ctx0" brushRef="#br1" timeOffset="120094.65">31693 6049 120 0,'0'0'0'0,"0"0"54"15,0 0-35-15,0 0 11 0,0 0-14 0,0 0 19 0,0 0-4 16,0 0-9-16,0 0-3 0,0 0-12 0,0 21 5 0,0-21-8 16,17 0 5-16,-17 0-5 0,0 0 5 0,0 17-4 0,0-17 4 15,19 19 3-15,-19-19-5 0,0 18 8 0,0-18-2 16,19 18 0-16,-19 2-1 0,0-3-1 0,0 2-6 16,17-1 4-16,-17 2-5 0,0-20-1 0,0 36 3 0,19 0-1 0,-19-17-4 15,0 17 1-15,17-17-1 0,-17 17 1 0,0-16 0 16,17 17 0-16,-17 0 1 0,0-37-4 0,0 36-1 0,0-16-9 15,0-4 3-15,19 4-17 0,-19-4 9 0,0 5-4 0,0-3-29 16,0-18 18-16,22 18-48 0,-22-18-21 0,0 18 51 0,0-18 9 0,17 0-62 16</inkml:trace>
  <inkml:trace contextRef="#ctx0" brushRef="#br1" timeOffset="120308.48">32061 6216 131 0,'0'0'79'0,"0"0"-39"0,0 0-26 15,0 0 0-15,0 0 17 0,-19 0-2 0,19 0-7 0,0 0-6 16,-17 20-6-16,17-20-6 0,-22 17 4 0,22 2-4 0,-17-3-1 16,17-16 0-16,0 20 1 0,-36 18 0 0,36-21-2 0,-36 22 3 15,17 13 1-15,-17-13 1 0,14-3-4 0,-14-17-1 0,0 37 2 16,19-40-2-16,-38 41 0 0,14-1-2 0,24-39-2 0,-19 40-2 16,19-39-1-16,-21 0-11 0,21 20 4 0,17-38-2 0,-19 17-22 0,-3 2-11 15,22-1 20-15,-20-18-40 0,20 19 30 0,0-19 0 0,-14 19-22 16,14-19-27-16</inkml:trace>
  <inkml:trace contextRef="#ctx0" brushRef="#br1" timeOffset="122292.76">24610 7691 42 0,'0'0'8'0,"0"0"-2"16,0 0 1-16,0 0-4 0,0 0 2 0,0 0-1 0,0 0-1 16,0 0 2-16,0 0 3 0,0-17 1 15,0 17-3-15,0 0 8 0,0 0 5 0,0 0 3 16,0 0-11-16,-20 0 0 0,20-19 10 0,0 19-1 0,0 0-2 15,0 0-9-15,-22 0 0 0,22 0 8 0,0 0-10 0,0 0 5 16,-16 0-1-16,16 0-7 0,0 0 5 0,0 0-5 16,0 0 0-16,-17 0 5 0,17 0-5 0,0 0 4 0,0 0-4 0,-19 0-1 15,19 0 3-15,0 0-4 0,-17 0 1 0,17 0 1 0,0 0-2 16,-19 0-2-16,19 0 2 0,-20 0 1 0,20 19 1 0,0-19-4 16,-16 0 1-16,16 0-1 0,0 17 0 0,0-17 1 15,0 20 0-15,-20-20-1 0,20 16-1 0,0 4 1 0,0-20 2 16,0 19-3-16,0-1 2 0,0 0-1 0,0-18 0 0,0 19 1 0,0-19 0 0,0 19 0 15,0-19-1-15,0 17-1 0,20 2 1 0,-20-1 0 0,16 2 2 16,4 16 0-16,-1-18 0 0,-2 1 1 0,2-1-2 0,-19 1 1 16,17-19-1-16,-1 18 1 0,6 0-1 0,-2 2-1 0,-20-20 0 15,16 18 0-15,4 0 1 0,-1-18-1 0,-19 0 0 0,0 18-1 0,17-18-6 16,2 19 3-16,-2-19-34 0,-17 0 18 16,16 0-50-16,-16 0 43 0,20 0-32 0,-20 0 29 0,0 0 2 15,22 0 6-15,-6-19-30 0,-16 1 5 0</inkml:trace>
  <inkml:trace contextRef="#ctx0" brushRef="#br1" timeOffset="123215.13">25255 7876 95 0,'0'0'26'0,"0"0"-7"16,0 0-5-16,0 0 16 0,-20 0-4 0,20 0-16 0,0 0 7 16,0 0 0-16,0 0 0 0,0 0-9 0,0 0 4 15,0 0-6-15,0 0 4 0,0 0-5 0,0 0 1 0,20 18 5 0,-20-18 2 16,0 20-1-16,0-20-1 0,13 18-5 15,-13-18 4-15,0 18-2 0,0-18-4 0,0 0 4 0,20 0-4 16,-20 18 2-16,0-18-3 0,0 0 1 0,22 0 1 0,-22 0-2 16,0 19 5-16,0-19-4 0,0 0 0 0,0 0-1 0,0 0 1 0,19 0-2 15,-19 0-1-15,0 0 1 0,0-19-1 0,0 19-1 0,17-18 2 16,-17 18-1-16,19-18 0 0,-19 18-1 0,0 0-1 16,20-18 1-16,-20-2 1 0,16 20 0 0,-16 0-2 0,0-18 1 0,20 18-1 15,-4 0 2-15,-16 0 0 0,0 0-3 0,17 0 2 16,-17 0 1-16,0 0-1 0,22 18 0 0,-22 2 0 0,0-20 0 15,0 18 2-15,19 18-2 0,-19-36 0 0,0 37 1 0,0-18-1 16,17-1 3-16,-17-18-2 0,0 0 1 0,0 18-1 0,0-18 2 16,19 0-1-16,-19 0 1 0,0 0 2 0,0 0-2 0,20 0-1 15,-20 0 1-15,16-36 3 0,4 17-5 0,-20-18 3 0,33 37-3 16,-14-36 2-16,20-20-3 0,-20 20 1 16,1 17 2-16,-4 0-3 0,4 1 2 0,-4 0-1 0,4-1 0 15,-4-1-2-15,-16 20 2 0,22-16 1 0,-5 16 1 16,-17 0-1-16,19 16-1 0,-19-16 2 0,0 20-1 0,20-20 0 15,-20 19 0-15,16-1 0 0,-16 0-2 0,0-18 2 0,0 19 0 16,0 0-1-16,0-2 1 0,20-17-1 0,-20 19 0 0,0-19 1 16,0 0 1-16,0 18 0 0,0-18-2 0,0 0 0 0,0 0 1 15,0 20 1-15,16-20 0 0,-16 0-3 0,0 0 0 0,0 0 1 16,20 0-1-16,-20 0 0 0,0 0 1 0,0 0 0 0,16 0-2 16,-16 0 3-16,17 0 0 0,-17 0-2 0,0 0 0 0,22 0 0 15,-22 18 1-15,0-18-2 0,0 18 2 0,19 0 0 16,-19 19-2-16,0-37-3 0,0 37-4 0,20-19-9 15,-20 2-10-15,0-2 7 0,0 0-27 0,0 0-15 16,0 1 25-16,0-19-52 0,0 18-54 0,0 1 108 16,0-19-42-16</inkml:trace>
  <inkml:trace contextRef="#ctx0" brushRef="#br1" timeOffset="123582.64">26306 7987 62 0,'0'0'21'0,"0"0"-2"0,0 0-6 0,0 0-4 16,0 0 13-16,0 18 1 0,0-18-4 0,0 19-2 15,0-1-1-15,0-18-3 0,0 18 0 16,0 2 0-16,0-2-8 0,0 0 6 0,0-18-5 0,0 18 0 16,17 19 11-16,-17 0 0 0,16-37-9 0,-16 56 5 0,22 17 3 15,-2-18-5-15,-4 19-4 0,-16-37-3 0,20 55-1 16,-20-55-1-16,19 56 0 0,-19-57-1 0,17 20 1 0,-17-2 0 16,0 20-1-16,0 18-1 0,0-54 0 0,0 18 0 0,0 17-1 15,0-18-2-15,0-17-1 0,0-21-2 0,0 20-11 0,0-18 7 16,0 0-17-16,0-1-8 0,-17-1-8 0,17-17-9 15,0 0 23-15,0 0-26 0,-19-17 20 0,19-1 24 16,0-20-2-16,-20 20 2 0,20-1-31 0</inkml:trace>
  <inkml:trace contextRef="#ctx0" brushRef="#br1" timeOffset="123808.8">26505 8134 58 0,'0'0'9'0,"0"0"5"0,20-36 2 0,2 18-6 0,-6-38 14 16,4 19 11-16,16 0 1 0,-17 37-22 0,-2-36 8 15,-17-2-12-15,36 38 0 0,-14-19 7 0,-22 19-10 0,36 0 10 0,-36 0-11 16,19 0 6-16,-2 0-2 0,2 19 0 0,-19-19-4 16,0 38 1-16,17-20 5 0,-17 0-7 0,0 19 5 0,0-37-6 15,0 37 4-15,0-19-5 0,0 20 0 0,-17-20-1 0,-2 18 2 16,19-17 1-16,-17 18 2 0,-22-1-7 0,23 2-8 16,-6-20-12-16,-14 0 5 0,19 2-18 0,-19 16-11 0,36-36 19 15,-39 18-32-15,39-18 27 0,0 18 0 0,-16-18-22 0,-6 0 34 16,22 0 2-16,-20 0-49 0</inkml:trace>
  <inkml:trace contextRef="#ctx0" brushRef="#br1" timeOffset="124943.12">27374 7932 68 0,'-17'0'31'0,"17"0"-26"0,0 0 2 0,0 0 14 0,0 0-6 16,-19 0 13-16,19-18 2 0,0 18-14 0,0-20 0 16,0 20-8-16,-17 0 11 0,17 0-11 0,0 0 9 0,0 0-8 15,0-18 7-15,-19 18 2 0,19 0-9 0,0-19 8 16,-19 19-1-16,19 0-7 0,0-17-1 0,-17 17 9 0,17 0-3 15,0 0-8-15,-19 0-1 0,19 0 0 0,0 0 0 0,0 0-1 0,-22 0 6 16,22 0-5-16,-17 0-1 0,0 17 2 0,17-17-5 0,-19 19 2 16,2 19 2-16,17-20-2 0,-19 18 0 0,19 1 0 0,-19 0-1 15,19 1-1-15,-17-2 7 0,17 1-4 0,0 18 0 16,0-17-5-16,0 16 1 0,0-17 1 0,17 18-1 16,2-17 2-16,-19-21-2 0,19 2 1 0,-19-19-1 15,17 0 0-15,2 0 0 0,-19 0 0 0,34-19 0 16,-34 19 1-16,41-35-1 0,-41-3 1 0,17 20 0 0,2-18-4 15,-19-2-2-15,19 38 1 0,-19-36 4 0,17 16-1 0,2-16 4 16,-19 17-3-16,17-18 0 0,-17 19-1 0,0 0-1 16,17 0 1-16,-17 18 2 0,0 0 1 0,0 0-1 0,0 0 0 15,0 0-1-15,0 18 1 0,0 0 3 0,-17 19 3 16,17 18-6-16,-17-17 0 0,-2 36 0 0,2-20 0 0,-21 38 0 16,38-55-1-16,-36 55 1 0,36-35-1 0,-22 34 0 0,5 1 1 15,17-36-3-15,-17 35 2 0,-2 2 0 0,19-57 0 16,-17 1 0-16,17 38 1 0,-19-39-1 0,19 19-1 0,0-36 0 0,0 18 3 15,-19-18-2-15,19-1 1 0,0-1 0 0,0 2 0 16,0-19 0-16,0 0 0 0,0 0 0 0,19 0 1 0,-19 0 0 16,19 0-1-16,-2-19 2 0,2-16 2 0,-2 35-2 0,-17-19-1 15,0 19 0-15,39-37 3 0,-20 18-2 0,-2 2-2 0,21-21 0 16,-38 38 0-16,17-18-2 0,2 0 1 0,-2-1 3 0,-17 19-4 16,36-37 0-16,-36 37-1 0,22 0 0 0,-22-19-8 0,17 19 0 0,2-17-15 15,-19 17 11-15,0-20-3 0,19 20-27 0,-19 0-14 0,0-18 22 16,0 18-53-16,17 0-18 0,-17 0 26 0,0 0 15 15</inkml:trace>
  <inkml:trace contextRef="#ctx0" brushRef="#br1" timeOffset="125942.79">28887 7340 124 0,'0'0'20'0,"0"0"6"0,0 0 2 15,0 0-11-15,0 0 1 0,0 0 14 0,-16 0-6 0,16 0-14 0,0 0-2 16,0 0 9-16,0 0-11 0,-20 0 9 0,20 0-11 0,0 0 1 15,0 20-2-15,0-20 6 0,0 19-2 0,-22-2 2 0,22-17-6 16,0 19 6-16,-19 0 1 0,19-19-7 0,0 18 4 0,-14 0 1 16,14 1-6-16,-19-2 2 0,19-17-4 0,-20 20 2 0,20 15 0 15,-16-15-3-15,16-1 0 0,-20-1 1 16,20 0 0-16,0 1-3 0,-16 17 2 0,16 0-1 0,-20-16-2 16,1 17 0-16,19-37-1 0,0 37 0 0,-22-18-11 0,22-2 6 15,-17 2-13-15,17-1 10 0,0 2-1 0,0-20-1 0,-16 36-20 16,16-18-9-16,-20 1-12 0,20-1 22 0,0 1-32 0,0-1 7 15,0-18 35-15,0 18 1 0,0-18-49 0</inkml:trace>
  <inkml:trace contextRef="#ctx0" brushRef="#br1" timeOffset="126300.77">29092 7691 73 0,'0'0'0'0,"0"0"17"0,0 0-11 0,0 0 9 0,0 0-4 0,0 0 19 16,0 0-12-16,0 0 0 0,-19 0 1 0,19 0 14 0,0 0-19 15,0 0 8-15,0 0-12 0,0 0 7 0,-20 0 1 0,20 0-8 16,0 0 22-16,0 0-22 0,0 20 8 0,-16 53 25 15,16-55-37 1,0 37-1-16,0-36 0 0,0 19-5 16,0-20 2-16,0 0 0 0,16 0 0 0,-16 1 1 15,0-19-2-15,20 18 2 0,-20 1-2 0,0-19 0 0,0 0-1 16,19 18 2-16,-19-18-2 0,0 0 2 0,17-18-2 16,-17 18-7-16,0-37-9 0,0 18 3 0,0 1-20 0,0-18-39 15,0-2 2-15,0 2-16 0,-17 17 46 16,17 0 9-16,-19 1-4 0,-1-19-31 0</inkml:trace>
  <inkml:trace contextRef="#ctx0" brushRef="#br1" timeOffset="126642.93">28425 7267 82 0,'0'0'0'0,"0"0"26"0,0 0-23 15,-16 0 0-15,16 0 9 0,0 0-4 0,-20 0 9 0,4 0-2 16,16 0-8-16,0 0 7 0,-20 0-7 0,20 0 1 0,0 0 8 16,-19 0-10-16,19 0 4 0,0 18-6 0,0 2 7 0,-17-20-4 15,17 18 10-15,0-1 1 0,0-17-10 0,0 20 6 0,-22-1 1 16,22-2-5-16,0 2-3 0,0 0-2 0,0-19 3 16,0 18 1-16,22 0 2 0,-22-18-6 0,0 0 0 15,0 19 5-15,0-19-6 0,0 0 0 0,17 0 4 0,-17-19-5 16,19 19 1-16,-19-18-1 0,0 0-1 0,0-20 1 0,20 21 0 15,-20-22-1-15,0 22-2 0,0 17 1 0,0-18 1 16,0-2-2-16,-20 2 1 0,20 18-1 0,0-18 1 16,-19 18-3-16,19 0 1 0,-17 0-2 0,17 0 0 0,0 0 1 15,0 18-8-15,-22 0 4 0,22 2-2 0,0-20-1 0,0 35-14 16,0-15-21-16,0-1 14 0,0-2-33 0,0 21 29 0,0-2-31 16,22-36 38-16,-22 36 6 0,17-16-3 0,2-1-40 0</inkml:trace>
  <inkml:trace contextRef="#ctx0" brushRef="#br1" timeOffset="127075.43">29385 7727 97 0,'0'0'31'0,"0"0"-10"16,0 0 3-16,0 0 0 0,-16 0 9 0,16 0-15 0,0 0 12 15,0 0-8-15,0 20-14 0,0-20 4 0,-22 19-3 0,22-19-3 16,0 18-3-16,0 0 3 0,0 1 0 0,0 0-2 15,0-2-1-15,0 2 3 0,0-1 0 0,0 20 3 16,0-20 0-16,-17-18-4 0,17 18 0 0,0-18 0 0,0 19 2 16,0-19-1-16,0 18 9 0,0 1-1 0,0-19-1 0,0 0-3 15,0-19-7-15,17 19 6 0,-17-37-7 0,22 19 7 16,-6-18-5-16,-16 16-1 0,39-17-1 0,-22 1 0 0,-17 17 0 16,19 1-1-16,-2-19-1 0,2 1 0 0,-2-1 1 15,-1 18-3-15,6 0-1 0,-2 19-6 0,-20-18 1 16,19 18-13-16,-19 0-8 0,17 0-13 0,-17 0 16 15,0 0-4-15,19 0-4 0,-19 18-52 0,17 1-34 0,-17 0 25 16</inkml:trace>
  <inkml:trace contextRef="#ctx0" brushRef="#br1" timeOffset="127458.89">29922 7821 151 0,'0'0'0'0,"-19"0"125"15,19 0-116-15,-22 0 12 0,5 0-7 0,17-19 15 0,-16 19-18 16,-4 0 9-16,4-18-8 0,-4 18-4 0,20 0-7 0,-19 0 4 16,2 0-1-16,17 0-3 0,-19 0-2 0,19 0 2 0,-22 0-1 15,22 0 1-15,0 0 0 0,0 18 0 0,0 1 0 16,-20-19-2-16,20 19 3 0,0-2 1 0,0 2-1 0,20-19 0 16,-20 18 0-16,0 2 3 0,22-20 1 0,-22 18-3 15,0-18 0-15,19 0 6 0,-19 0-5 0,17 0 9 16,2 0-11-16,-19-18 2 0,20-2 2 0,-20 2-5 15,16 18 4-15,-16-19-4 0,0 19 1 0,0-17-1 0,20-2 2 16,-20 0-1-16,0 19 1 0,0 0-1 0,16-18 2 16,-16 18 2-16,0 0-3 0,0 0 2 0,0 0-1 15,0 18 0-15,17-18-2 0,-17 19 1 0,0 17 1 0,0-36-2 16,0 37-1-16,22-17-2 0,-22 16 4 0,0-36-4 16,0 37 4-16,19-19 0 0,-19 1-1 0,17 17-4 15,-17-16 2-15,19-2 0 0,1 0-7 0,-20 0 2 0,0-18-2 16,16 19-2-16,-16-1-11 0,36 1-26 0,-36-1 2 0,0-18 16 15,17 0-5-15,2 18-90 0,-19-18 80 0,22 0-31 0,-22 0 48 16,17 0-54-16</inkml:trace>
  <inkml:trace contextRef="#ctx0" brushRef="#br1" timeOffset="127743.91">30232 7894 76 0,'0'0'0'0,"0"0"13"0,0 0 16 0,0 0-21 0,0-18 9 0,0 18-8 16,0 0-2-16,0 0 7 0,0 0-1 0,0 0 5 0,0 0 1 15,0 0-9-15,0 0 6 0,0 0-9 0,0 0 5 16,0 0 0-16,0 0 4 0,0 0-7 0,22 18 1 0,-22-18 1 16,0 0 0-16,0 20 0 0,17 16 20 0,-17-18-15 0,0 1 2 15,19 18-2-15,-19-19-2 0,20 0-8 0,-20 2 4 16,16 16-6-16,-16-36-1 0,20 37 10 0,-4-19-3 0,-16 19-8 15,20-19-1-15,-20 2 0 0,16-2 3 0,-16 0-2 0,0 0-3 16,17 19-1-16,-17-37 1 0,41 55-43 16,-41-55 26-16,0 20-29 0,20-2 18 0,-20-18-45 0,0 17-17 15,0-17 45-15,0 0-20 0,16-17-14 0</inkml:trace>
  <inkml:trace contextRef="#ctx0" brushRef="#br1" timeOffset="127975.47">30600 8024 80 0,'0'0'30'0,"0"0"42"0,-19 0-26 0,19-19-13 15,0 19-6-15,0 0-15 0,0 0-1 0,-14 0 0 0,14 0 5 0,0 0-10 16,0 0-1-16,0 0-1 0,-19 0 4 0,19 0-2 0,0 19 0 0,-20-19 0 0,20 18 7 16,-16-18-9-16,-20 38 10 0,16-38-10 0,-21 36 2 15,41-36-2-15,-33 37 2 0,-3-19 4 0,16 1-7 0,4-1-2 16,-4 0 0-16,1 2 1 0,2-2-2 0,17-18 0 0,-22 36-1 0,6 1-6 15,16-18-2-15,-20-1-20 0,20 0-19 0,0 2 15 16,-16-2-49-16,16-1-7 0,0-17 52 0,16 19-44 0</inkml:trace>
  <inkml:trace contextRef="#ctx0" brushRef="#br1" timeOffset="128260.36">30990 8282 203 0,'0'0'0'0,"0"0"94"0,0 0-74 0,0 0 24 16,0 0-10-16,0 0-2 0,0 18-19 0,0-18-4 0,0 0 0 15,0 20 4-15,0-3-2 0,0 2-6 0,0-19-2 0,0 36 1 0,0-36-3 16,0 20 0-16,0-2-1 0,0-1 2 0,0 22 1 16,0-3-4-16,0 1-6 0,0-1-11 0,-16-18-17 0,-6 1 8 15,22 1-6 1,-72 33-314 0</inkml:trace>
  <inkml:trace contextRef="#ctx0" brushRef="#br1" timeOffset="128975.72">31784 7618 44 0,'0'0'0'0,"0"0"23"0,0 0-16 0,0-18 0 0,0 18 9 0,0-19-8 0,0 19 1 15,0-20 8-15,0 20-7 0,0-16 1 0,0 16 2 0,0-19 12 16,0 19 1-16,0-20-13 0,0 3 41 16,0 17-34-16,0 0 0 0,-19-19 61 15,2 19-27 1,-2 0-46 0,19 0-2-16,-19 0-1 0,19 0-1 0,-17 0-3 0,-2 19 3 15,-3-19-1-15,22 0-1 0,-17 17-1 16,0 3 0-16,-2-20 0 0,2 19-1 0,17 17-1 15,-19 1 2-15,19-19 0 0,-19 20-1 16,19-21 0-16,0 19 0 0,0-16 0 0,0 17 0 0,0-37 0 16,19 18 1-16,0 1 0 0,17 36-1 0,-19-55-1 15,-17 18 2-15,39 2 0 0,-39-20 0 0,36 18-1 0,-36 0 1 16,38 0 0-16,-38 1 0 0,0-1 2 0,36 1 2 0,-36-1-4 16,17 0 0-16,0 2 1 0,-17-2 2 0,0 0 1 15,19 37 2-15,-19-36-4 0,0-19-2 0,0 56 1 16,-19-20-2-16,2-36-1 0,17 38-5 0,-36-21-7 15,19 2-10-15,-2-19-11 0,-17 0-14 16,-39-19-201-16,56 2 180 0,2-3 28 16,17-16-11-16</inkml:trace>
  <inkml:trace contextRef="#ctx0" brushRef="#br1" timeOffset="129260.2">31635 7340 81 0,'0'0'31'0,"0"0"-21"0,0 0 11 0,0 0 6 16,0-17 8-16,0 17 0 0,17 0-19 0,-17-18 28 15,22 18-18-15,-22 0-16 0,0-20-1 0,19 20 0 0,-19 0 5 16,17 20-3-16,-17-20 0 0,19 18 4 0,-19 19-2 16,19-18-3-16,-2 17 1 0,-17 1-6 0,0 0 4 0,19 0-4 15,-2 18 3-15,-17-18-5 0,0 56 8 16,0 17 0-16,0-74-7 0,0 39 1 0,0-39-2 0,0 38 6 15,-17-36-5-15,17-2 1 0,-19 1-2 0,19 18 5 0,-17 37-3 16,17-36-4-16,-19-38 1 0,19 0-4 0,0 20 0 0,-19-21-3 16,19 2-1-16,0 1-4 0,0-20 2 0,0 17-2 15,0-17-3-15,0 0-23 0,0 0 13 0,0 19-39 0,0-19 25 16,0 0-47-16,0 0-2 0,19-19 49 0,0 19-17 0,-19-17-11 16</inkml:trace>
  <inkml:trace contextRef="#ctx0" brushRef="#br1" timeOffset="129760.21">32246 7360 73 0,'0'0'42'0,"0"0"-26"16,0 0 1-16,0-20-3 0,0 20 2 0,0 0 18 0,17-17-18 15,-17 17 14-15,19-18-16 0,-19 18 8 0,17 0-12 0,2-20 5 0,1 20-8 16,-20-18 7-16,33 18-7 0,-33 0 1 0,22-18 0 0,-3 18 7 16,-2-19-7-16,2 19 1 0,-19 0 1 0,36 0 16 0,-36 0-18 15,0 19-1-15,20-19-1 0,-4 36 5 0,1-16-2 0,-17-2-5 16,0 38 1-16,0-20 0 0,0 1-3 0,0 0 0 0,0-20 0 0,0 77 1 15,-33-20-1-15,13-37 0 0,4 36-2 0,-23-17 0 0,22 18 1 16,-24-20 0-16,22-35-1 0,-15 36 3 16,-2 1 2-16,36-38-5 0,-36 0-2 0,36 1 3 0,-19-1-3 15,0-18 0-15,19 0 2 0,-22 0 0 0,22 0-1 0,-17-18-1 16,0-1-1-16,17 1 1 0,0 18 0 0,0-36 3 16,0 36 1-16,0-20 1 0,0 2 0 0,17 0 3 0,-17-1-2 15,17 1 2-15,-17 18 0 0,22-19-3 0,-3 19-1 0,-19 0 5 0,19 0-3 16,53 0 18-16,-52 19-14 15,-6-1-4-15,5 1 3 0,22 17-2 0,-5 2 1 16,20 35 9-16,-56-73-14 0,33 37 0 0,-11-19-1 16,-3 2-1-16,-2-2 1 0,2 18-2 0,17-16-12 0,-36-3 3 15,94 38-143 1,-94-35 115-16,36-20-67 0,-16 0 41 0,-4 18-59 0,4-18 30 0</inkml:trace>
  <inkml:trace contextRef="#ctx0" brushRef="#br1" timeOffset="153361">23982 6695 33 0,'0'0'0'0,"0"0"26"0,0 0-14 0,0 0-6 15,0 0-5-15,0 0 3 0,0 0 1 0,0 0-2 0,0 0 0 16,0 0 1-16,0 0-1 0,0 0 6 0,0 0 2 0,0 0-5 0,0 0 8 16,0 0 1-16,0 0 0 0,0 0-8 0,0 0 10 15,0 0-1-15,16 0-5 0,-16 0-4 0,0 0-1 0,0 0 0 16,20 0 7-16,-20-18-7 0,0 18 7 0,16-18 0 16,6 18 2-16,-22 0 1 0,0-18-10 0,17 18 5 0,-17 0-7 15,19 0 4-15,1 0-5 0,-4-21-1 0,4 21 2 0,-4 0-1 16,-16 0 0-16,20 0 0 0,13 0 2 0,-33 0-3 0,41 0 3 0,-5 0-1 15,0 0-2-15,-16 0 0 0,74 21 1 0,-58-21-3 0,19 0 2 16,56 18 0-16,-3-18 2 0,-50 18-3 0,14-18 1 0,58 0 5 16,-58 0-3-16,77 0 1 0,-74 0-3 0,69 0-1 0,-47 0 0 15,141-18 1-15,-72 18 0 0,-92 0-1 0,92 0-1 0,-91 0 0 16,-6 0 1-16,9 0-1 0,88-18 1 0,-20 18 0 0,-90 0 1 16,74 0-1-16,-58 0 0 0,58 0 0 0,0 0 0 0,14 0-2 15,5 0 2-15,-74 0 0 0,-20 0 0 0,94 0 0 16,-2 0-1-16,19-21 4 0,-3-15 5 0,3 20 1 15,0-23-3-15,-88 22-4 0,104-41 3 0,-107 42-2 16,108-20 2-16,-109 36-3 0,92-39 0 0,-22 22 1 0,9-2-1 16,-79 19-1-16,51-19 0 0,-48 19-1 0,-21 0 1 0,35 0 0 15,-36 0-2-15,1 0 0 0,38 19 1 0,-58-19 0 0,33 19 0 0,-28-19-2 16,31 17 3-16,0-17-2 0,6 19 0 0,-23-19 0 16,-22 20 1-16,25-20-2 0,-19 0 2 0,-3 16-2 15,17-16 1-15,5 0-1 0,-39 0 2 0,17 20-2 0,17-20-1 0,-31 0 0 16,14 0-1-16,0 0-5 0,0 0 2 0,0 0-9 0,22 0-2 15,-39 0 7-15,17 0-13 0,-19 0 10 0,2 0-1 16,0 0 0-16,-5 0-20 0,6 0 15 0,2 0-24 0,-22 0 17 0,0 0-35 16,19 0 27-16,-19 0-26 0,0 0 28 0,-19 0 0 15</inkml:trace>
  <inkml:trace contextRef="#ctx0" brushRef="#br1" timeOffset="153961.84">25329 7950 99 0,'0'0'22'0,"0"-18"-14"0,-19 0-8 0,19 18 1 0,0 0 0 16,-22-20 0-16,22 20 1 0,0-18 3 0,-20 18-2 0,20 0 5 15,0 0 2-15,-13-19-4 0,13 19 1 0,-20 0 6 0,20 0-1 16,-19 0-8-16,2-17 3 0,17 17-4 0,-19 0 6 0,19 0-2 16,-17-19 4-16,17 19-6 0,-19 0-1 0,19 0 1 0,-20 0 2 15,20 0-4-15,0 0 10 0,-22 0-4 0,22 0-3 16,0 0 2-16,22 0 6 0,17 19-2 0,-22-19-3 16,19 0-5-16,16 0 5 0,-10 0-3 0,-6 17-1 0,72-17 6 0,25 19 0 15,-42-19-6-15,-16 0-1 0,107 18 4 0,-68 2-5 0,-23-20 1 16,130 18 2-16,20 0 0 0,14 0 1 0,5 1-3 15,14 18 0-15,24-19 0 0,-168 0-3 0,161 2 0 16,-142 16-1-16,131-36 9 0,-153 18-4 0,17-18-1 0,119 19-5 0,-25-1-1 16,-20-18-2-16,26 19 0 0,-39-1 4 0,13 0 0 15,-124 2 1-15,14-20-1 0,94 18 0 0,-88-18-1 16,-20 18 1-16,88-18 0 0,-107 18 1 0,91-18 3 0,-97 0-3 0,9 0 3 16,52 20 5-16,-56-20-1 0,-21 0-1 0,5-20-1 0,67 20 3 0,-29-18-2 15,-7 18-3-15,5-18-1 0,-58 18-1 0,39-18 1 16,-56 18-3-16,53 0 1 0,-53 0-3 0,34-20-6 15,-53 20-1-15,22 0-3 0,-3 0-26 0,-19 0 12 0,17 0-6 0,-17 20-8 16,0-20-71-16,19 0 45 0,-19 0-33 0,0 0 29 0</inkml:trace>
  <inkml:trace contextRef="#ctx1" brushRef="#br1">30418 9055 0</inkml:trace>
  <inkml:trace contextRef="#ctx0" brushRef="#br2" timeOffset="159745.43">12563 8134 64 0,'0'0'9'0,"0"0"-2"0,0 0 18 0,0 0-15 0,0 0 21 0,0 0-21 15,0 0 1-15,0 0 13 0,0 0 2 0,0 0 0 0,0 0-14 16,0 0 0-16,0 0-2 0,0 0 9 0,0 0-11 0,0 0 1 15,0 0 8-15,0 0-10 0,0 0 2 0,0 0 8 0,0 0-9 16,0 0 1-16,19 0 6 0,-19 19-1 0,0-19-7 0,0 0-1 0,0 0 5 16,0 0-4-16,20 37 10 0,-20-37-12 0,16 36 0 15,-16 2-1-15,0-20 0 0,0 20 0 0,20-21-2 16,-20 2-1-16,0-1 3 0,0 20-3 0,0-20-1 16,0-1 0-16,0 2 1 0,0 1 0 0,16-3 0 0,-16 2 0 0,0-2 1 15,0-17-1-15,0 20 1 0,0-20-1 0,0 18 1 0,19-18 4 16,-19 0-3-16,0 0-1 0,0-18 5 15,17-38 2-15,-17 39-9 0,17-3 1 16,-17 1 0-16,22 2 0 0,-22-21 3 0,19 20-2 16,1 0-2-16,-20-1 0 0,0 2 1 0,16-3-1 15,-16 20 1-15,20-18-2 0,-20 18 2 0,16 0 0 16,-16 0-1-16,0 0 0 0,0 18 0 0,0 2 0 0,19-3 0 16,-19-17 1-16,0 37-1 0,0-37 0 0,0 18 0 0,20 2-1 15,-20 15 4-15,0-16-2 0,14-19-2 0,-14 20 2 0,0-3-2 0,0-17 3 16,0 19 0-16,19-19-1 0,-19 0-1 0,0 0 0 15,0 0 0-15,22-36 3 0,-22 36-4 0,0-20 1 16,20-16-1-16,-20 36 3 0,16-38-1 0,4 20 1 0,-20-19-2 16,0 37 1-16,19-37-10 0,-2 19 6 0,2 0 1 0,-3-20 3 15,-16 38-1-15,17-18 1 0,5 18-1 0,-2-18 0 0,-20 18 1 16,16 0 1-16,-16 0 1 0,0 0 0 0,20 0 6 0,-1 0-2 0,-2 18 9 16,2 0-15-16,-19 2 3 0,16 16-1 15,-16-36-1-15,17 74 5 0,2-38-7 0,-19-36 2 16,23 38-3-16,-23-2 3 0,0-16 0 0,0 16 0 0,0 1 0 15,0-19 0-15,0 0-2 0,0 0 0 0,0-18-2 16,0 19 0-16,0 1-11 0,0-20-14 0,0 0-13 0,0 0-15 16,0 0-8-16,0 0 23 0,0 0-55 0,0-20-13 15,0 1 61-15,0 19 9 0,0-18-42 0</inkml:trace>
  <inkml:trace contextRef="#ctx0" brushRef="#br2" timeOffset="160228.41">13689 8337 73 0,'0'0'38'0,"0"0"-17"0,0 0 21 0,0 0 0 0,0 0-22 16,0 0 17-16,-19 0-7 0,19 0-2 16,0 0 4-16,-17 0-24 0,17 0 0 0,0 0 0 0,-19 0 17 0,-1 0 7 31,-35 75 9-16,55-57-37-15,0-1 0 0,-19 2 7 0,19 1-8 0,0-3 2 0,0 2-3 16,0-2 0-16,0 3 0 0,0 16 1 16,19-18-1-16,-3 21-3 0,-16-22 3 0,17-17 1 0,-17 19-1 0,22-19 1 15,-2 17-1-15,-20-17 0 0,19 0 0 0,-19 0 1 16,17 0 2-16,-17-36-4 0,19 19 2 0,-19-3-1 0,17-35 2 16,2 0-7-16,-19 36-2 15,0-18-15-15,-19 37 11 0,19-19-8 0,0 19-2 16,0-17-7-16,-17 17 11 0,17 0-3 0,0 0-19 15,0 0-5-15,-19 0 20 0,19 17-24 0,0 2-8 0,0-19 27 16,0 37-23-16,0-37 27 0,0 36-28 0,0 2 28 16,0-38-26-16</inkml:trace>
  <inkml:trace contextRef="#ctx0" brushRef="#br2" timeOffset="160495.13">13725 8613 60 0,'0'0'19'0,"0"0"5"16,0 0-9-16,0-18 22 0,0 0 3 0,0 0-20 0,0-2-1 15,0 20 0-15,19-17 16 0,-19-19 3 0,0 16-19 0,0 20 15 16,0-19-20-16,0 2 1 0,0 17-1 0,0 0-2 0,14-18 11 0,-14-2 1 15,0 20-14-15,0 0 9 0,0 0-12 0,0 0 6 0,0 0-7 16,0 20 3-16,19-20-6 0,-19 18 5 0,0-18-5 0,0 17-1 0,0 2-2 16,23 18 0-16,-23-37 1 0,0 19 0 0,0-2 2 0,19 3-3 15,-19-2 0-15,0 18 1 0,17-36-1 0,-17 0 1 16,19 39 2-16,-19-22-2 0,19-17 0 0,-2 19 0 0,2-19 2 0,-19 0-1 16,17 0 1-16,-17-36-3 0,16 36 1 0,7-39 2 15,-23 21-2-15,19-18-1 0,-19 36 0 0,17-37 0 0,-17 18 0 16,19 2 1-16,-19-22-1 0,19 4-2 0,-19 15-5 0,17 2 0 15,-17 0-12-15,19-1-9 0,-19 2-34 16,0 17 29-16,0 0 14 0,17 0-2 0,-17 0-24 0,0 0-10 16,0 17 22-16,0-17 0 0,16 19-33 0,-16-1 11 15,0-18 35-15,0 18 5 0,20 2-12 0,-20-2-14 0</inkml:trace>
  <inkml:trace contextRef="#ctx0" brushRef="#br2" timeOffset="160964.89">14317 8466 65 0,'0'0'78'0,"0"0"-54"0,0 0 22 15,0 0-24-15,0-19 0 0,0 19 19 0,0-17-23 0,0 17-2 16,0 0 13-16,0-18-16 0,0 18 10 0,0 0-12 0,0-20-1 16,0 20 7-16,0 0-9 0,0 0 0 0,0-18 8 0,0 18 3 0,0 0-12 15,0 0 7-15,0 0-10 0,0 0 1 0,0 0 10 0,0 0-10 16,0 18 3-16,0 2-1 0,0 15-1 0,-22-16-1 15,22 1-3-15,0-3-1 0,0 2 1 0,0-2-1 0,0 3 1 16,0 16-1-16,0-18 0 0,0 1 0 0,0 1-1 0,0 16 0 16,22-19 1-16,-22-17-1 0,0 20 1 0,0-2-1 15,0-18 0-15,17 18 3 0,-17-18-2 0,0-18 0 16,19 18 0-16,-19-18-1 0,0-2 0 0,0 20 0 0,19-36 2 0,-19 19-3 16,0-3 0-16,17 1 2 0,-17 1 0 0,0-18 1 0,0 16-3 15,19 20 1-15,-19-17-1 0,0-2 1 0,0 2 1 0,17-3 1 16,-17 20-3-16,0 0-1 0,0 0 2 15,0 0 1-15,19 0 1 0,-19 20-1 0,0-3 0 0,0 19 0 0,0 20 2 16,0-38-2-16,0 57 2 0,-19-2 0 0,19 1 2 16,0 0-2-16,-17-1-1 0,17 2 2 0,0-1-2 15,0-1-1-15,0-54 0 0,0 17 0 0,17 38 2 16,-17-37-3-16,19-37 1 0,-19 19 0 0,0-1 2 0,0-18-2 16,0 0-1-16,0 0 1 0,17 0 0 0,-17 0 1 0,16 0 0 0,7-18-1 15,-23-1-1-15,19 0-1 0,0 1 0 0,-19-1-1 0,17-18 0 16,2 1-4-16,-2-1 1 0,22-19-30 0,-25 19 13 15,27 1-45-15,-41 18 21 0,19-2-11 0,-2 2-93 0,22-19 8 16,-23 0 44-16</inkml:trace>
  <inkml:trace contextRef="#ctx0" brushRef="#br2" timeOffset="163945.92">15811 7674 46 0,'0'0'0'0,"0"0"23"0,0 0-18 0,0-19 21 0,0 19-18 0,0 0 0 0,0 0 16 16,0 0-7-16,-19 0-2 0,19 0-1 15,0 0 2-15,-20 0 1 0,20 0 8 16,0 0-18-16,0 0 1 0,-16 0 23 0,16 0-15 16,-20 0-8-16,20 0 6 0,-22 0-2 0,22 0-4 15,-16 0 4-15,-1 0 2 0,17 0-8 0,-19 0 6 0,19 0-7 16,-17 0 0-16,-2 0 2 0,19 0-2 0,-20 19 1 0,4-2 0 15,-4-17-4-15,-2 36 6 0,3-16-3 16,19-1-4-16,-14-1 0 0,14 19-1 0,-19-37 0 0,19 19 0 16,0-2 1-16,0 2-1 0,-20 19 3 0,4 16-4 15,16 2 0-15,0-38 0 0,0 38 3 0,0-38-1 16,0 0 2-16,16 1 0 0,-16-1-2 0,0 1 3 0,39 17-3 0,-25-16-1 16,5 16 0-16,3-36 0 0,-2 38 0 0,-20-38-1 0,16 36 0 0,4-18 1 15,-1 0-1-15,-2 2-4 0,2 15-11 0,14-16-11 0,-11 1-11 16,-2-3-9-16,-4 2-9 0,4-19 24 0,-20 0-2 15,19 0-26-15,-2 0 15 0,19 0 10 0,-36 0-26 0</inkml:trace>
  <inkml:trace contextRef="#ctx0" brushRef="#br2" timeOffset="164412.32">16270 8042 78 0,'-55'0'139'31,"55"0"-115"-31,-19 0-5 0,19 18-12 0,0-18 0 0,-17 38 12 16,17-20-10-16,0 19 3 0,0-19-8 15,0 19 5-15,0-19-6 0,0 2 3 16,0-2 3-16,0 0-6 0,17 0 4 0,2 2-1 0,-19-20 4 16,0 0-6-16,17 0 3 0,-17 0-3 0,0 0 0 0,16-20 7 15,6 20-7-15,-2-36-1 0,-20 36-2 16,0-38 0-16,0 38 2 0,0 0 5 0,0-36 3 15,0 36-8-15,0-19 0 0,0 19 10 0,0-18-9 16,0 18 8-16,0 0-9 0,0 0-1 0,0 0 5 0,0 0-5 16,0 18 1-16,0-18 4 0,0 19-4 0,0-1 1 15,19 0-5-15,-19 2 3 0,17 16-3 0,2-18 1 16,-2 2-5-16,2-20-2 0,-19 17-14 0,33 2-13 0,-13-1-15 16,21-18-16-16,-41 0 25 0,17 0-45 0,2 0 43 15,1 0 6-15,-4-18-23 0,3-1 4 0</inkml:trace>
  <inkml:trace contextRef="#ctx0" brushRef="#br2" timeOffset="164646.16">16713 7526 107 0,'0'0'0'0,"0"0"62"0,0 0-46 0,0 0 15 0,0 0 17 16,0 0-33-16,0 0 15 0,0 0-18 0,20 0 8 15,-4 35 0-15,-16-35-15 0,36 39 5 0,-14-21 1 16,-5 0-6-16,2 37 7 0,1 1-8 0,16-19-1 15,-36 0 1-15,35 36-2 0,-35-17-2 0,0 18 3 16,0 36 5-16,0-54 2 0,0-20-6 16,-19 20-3-16,3-38 0 0,-4 38-1 0,-16-20-2 0,17 2-7 15,2-2-1-15,-5-16-18 0,-14-3 12 0,20 2-48 0,-4-2 4 16,4-17-9-16,-4 0 35 0,20 0-19 0,-19 0 33 16,19 0 2-16,-17 0-43 0</inkml:trace>
  <inkml:trace contextRef="#ctx0" brushRef="#br2" timeOffset="164879.38">17267 8503 104 0,'0'0'0'0,"0"0"52"0,0 0-14 0,0 0-22 0,0 19 14 0,0-19-19 0,0 17-2 16,0 21 4-16,0-20-12 0,0 0 1 0,-20 1-2 16,20 1-2-16,0 16-8 0,-16 1-20 0,-4-19-21 0,4 0-8 15,-4 0 16-15,1-18 25 0,-3 19-45 0</inkml:trace>
  <inkml:trace contextRef="#ctx0" brushRef="#br2" timeOffset="165395.22">18556 7674 92 0,'0'0'21'0,"0"0"-2"0,0 0 17 0,0 0-15 0,0 0 0 0,0-19 19 16,0 19-21-16,0 0 14 0,0 0-17 0,0 0 15 0,-19 0-5 15,19 0-16-15,0 0 0 0,0 0 9 0,0 0-11 16,-17 0 6-16,17 19 2 0,0-19-3 0,-17 17-7 0,17 3 4 15,-19-4 1-15,2 23-1 0,17-21-5 0,-38 19 5 0,21 18-3 16,-41 1-2-16,22-1-1 0,0 0-3 16,17 1 1-16,-17-38 4 0,36 0-2 0,-42 38-2 0,42-38-7 15,-14 20-1-15,-5-2-14 0,0-18 6 0,2 38-49 0,17-38 36 16,-19 0-5-16,19-18-2 0,0 20-48 0,0-20 35 0,0 18 1 0,0-1-31 16,0-17 50-16,0 0-41 0</inkml:trace>
  <inkml:trace contextRef="#ctx0" brushRef="#br2" timeOffset="165618.91">18503 8024 84 0,'0'0'45'0,"0"0"-29"0,0 0 12 0,-19 0 4 0,19 0 1 16,0 0-17-16,0 18 11 0,-17-18-6 0,17 18-7 16,-19 2-4-16,19-20-8 0,0 18 3 0,0 0 2 15,-19 0-1-15,19 19-7 0,0 0 1 0,0-37 2 16,0 38 0-16,0-20-2 0,0-18 0 0,0 18 0 0,0 0 1 15,0 2-1-15,19-20 0 0,-19 0 1 0,0 0-1 16,0 0 0-16,19 0-1 0,-19 0-2 0,0-20-9 16,0 20 2-16,0-18-3 0,0-18-27 0,0 36 11 0,0-20-39 0,0-16 6 15,0-1 24-15,0-18 16 0,0 37-31 0</inkml:trace>
  <inkml:trace contextRef="#ctx0" brushRef="#br2" timeOffset="165963.13">17859 7821 73 0,'0'0'29'0,"0"0"9"16,0 0-22-16,0 0 0 0,0 0 21 0,0 0-18 0,-23-19 13 0,23 19-8 15,0 0-8-15,-16 0-9 0,16-18 5 0,0 18-2 16,0 0-2-16,-19 0-5 0,19 0 5 0,0 0 1 16,0 0-5-16,0 18 1 0,0-18 6 0,0 0-4 0,0 0 7 15,0 19-2-15,0-19-7 0,0 0 2 0,0 0-2 0,0 19 1 16,0-19-1-16,0 0-5 0,19 0 3 0,-19 0-1 15,0 0 2-15,16 0-1 0,-16 0 1 0,0 0-1 16,23-19-2-16,-23 19 0 0,0 0 3 0,16-19-1 0,-16 19 0 16,0-18-1-16,20 18 5 0,-20-18-4 0,0 18 0 15,0-19 3-15,0 19-3 0,0 0-1 0,0-20 0 0,0 20 5 16,0 0-5-16,0 0 0 0,0 0 1 0,-20 0-2 16,20 0 3-16,0 0-3 0,0 0 0 0,-16 20-2 0,16-20 2 0,0 0 0 15,-23 0-1-15,23 19-2 0,0-19-2 0,0 18 0 16,-16-18-10-16,16 18-9 0,0-18-7 0,0 0 12 0,-19 19-23 15,19-19-10-15,0 0 18 0,0 0-46 0,0 0-5 16,19 19 24-16,-19-19-16 0</inkml:trace>
  <inkml:trace contextRef="#ctx0" brushRef="#br2" timeOffset="166411.92">18686 8060 116 0,'0'0'39'0,"0"0"11"0,0 0-35 0,0 0 16 0,0-18-13 16,0 18 14-16,0 0-6 0,0-18 10 15,0 18-31-15,0 0 2 0,0 0-3 0,0 0 2 16,0 18 1-16,0 0-1 0,0 2-4 0,0 53 21 16,0 38-6-1,0-55-7-15,19-56-6 16,-19 36 13-16,0-18-10 0,0 0 7 0,0-18-6 0,0 0 0 0,0 20 6 15,0-20-9-15,0 0 3 0,0 0-5 0,0-20 1 0,17 2 3 16,5 0-3-16,-22-1-2 0,17 19 1 0,-17-17-1 0,0-3-1 16,19 20-1-16,-19-18 1 0,0 18 0 0,19-18-5 0,-19 18 4 0,17-18-3 15,-17-2-1-15,19 20-2 0,-2-18-9 0,-17 18 7 0,0-18-1 16,19 18-13-16,-19 0 8 0,0 0-3 0,17 0-29 0,-17 0-9 16,17 0 21-16,-17 0-105 0,22 0 90 0,-22 0 9 0,0 0-58 15</inkml:trace>
  <inkml:trace contextRef="#ctx0" brushRef="#br2" timeOffset="166762.84">19203 8153 171 0,'0'0'0'0,"0"0"94"0,0 0-67 0,0 0-17 0,0 0 3 0,-16 0 20 16,16 0-18-16,0 0 13 0,-20 0-7 0,1 0 6 16,19 0-16-16,0 0 0 0,0 0-6 0,-17 0-4 0,17 0 4 15,-19 0-1-15,19 0 2 0,0 18 5 0,-22-18-5 0,22 0-2 0,0 0-3 16,0 19 0-16,0-19 1 0,0 18 0 0,-19-18-1 0,19 18 0 15,0-18 0-15,0 20 0 0,0-20 0 0,0 18 1 0,0-18-3 16,0 0 2-16,0 18-1 0,0-18 0 0,0 0 1 0,0 0-1 16,19 0 1-16,-19 0-2 0,22-18 1 0,-22 18 2 15,0-18-8-15,19-2 4 0,-19 2 0 0,0 0 4 0,0-1-1 16,17 19 0-16,-17 0-1 0,0-37 3 0,0 19-1 0,0 18-1 16,0-18 3-16,19 18-2 0,-19-18 2 0,0 18-1 0,0 0 4 15,0 0-2-15,0 18 1 0,0-18-4 0,20 18 0 16,-20-18 3-16,0 18 1 0,0 1 7 0,0-1-11 0,0 1 0 0,16-1 2 15,-16 0-4-15,20 2 0 0,-20-2 1 0,0 0 1 0,16 0 2 0,1 2-3 16,-17-3-1-16,0 2-2 0,22-1 2 0,-22 0 0 0,19 2-2 16,-19-20-2-16,17 18-11 0,2-1 4 0,-19-17-1 0,0 19-2 15,20 1-22-15,-20-20 13 0,16 17-36 0,-16-17-22 0,20 0-32 16,-20 0 0-16,0 0 72 0,16 0-27 0</inkml:trace>
  <inkml:trace contextRef="#ctx0" brushRef="#br2" timeOffset="167331.44">19607 8300 59 0,'0'0'0'0,"0"0"28"0,0 0-12 0,0-18 18 0,0 18-13 0,0 0 24 0,0 0-24 15,0 0 0-15,0-18 14 0,-16 18-7 0,16 0-6 0,0 0-11 16,0-18 9-16,0 18 0 0,0 0-13 0,0 0 1 0,0 0 4 15,0 0-6-15,0 0 1 0,0 0 6 0,0 0-6 0,0 18 4 16,0-18 1-16,0 0-2 0,0 0 0 0,0 18-5 16,0-18-2-16,0 0 3 0,16 18-4 0,-16-18 6 0,22 20-2 15,-22-20-3-15,0 17 1 0,17 2 3 0,2-1 0 0,1 0 1 16,-4 2-1-16,4-2-3 0,-20 18-2 16,16 1 2-16,4-1 0 0,-20-36-1 0,33 74-1 0,-33-55-1 15,22 18 1-15,-3-1-1 0,1 38-13 16,-20-55 5-16,16 18-16 0,-16-1-13 0,0-36 13 15,20 38-35-15,-20-38 20 0,0 36-178 16,0-16 125-16,0-20 61 0,0 0-9 0</inkml:trace>
  <inkml:trace contextRef="#ctx0" brushRef="#br2" timeOffset="167512.07">19887 8337 131 0,'0'-17'118'16,"0"17"-99"-16,-20 0-10 0,20 0 0 0,0 0 2 0,-16 0 13 15,16 17-12-15,0-17 5 0,-20 19-4 0,1-19-3 16,19 18-6-16,-22 0 3 0,5 2-3 0,1-2-3 0,-4-1 0 16,4 2 0-16,-4 18-1 0,4-18 0 0,-4 36-2 0,1-19-10 15,2 3-13-15,17-39 7 0,-22 36-5 0,6-19-41 16,16 21-20-16,-20-20 8 0,20 0-11 0</inkml:trace>
  <inkml:trace contextRef="#ctx0" brushRef="#br2" timeOffset="168511.98">12602 9850 70 0,'0'0'22'0,"0"0"-14"16,0 0 2-16,0 0 44 0,0 0-40 0,0 0-1 0,0 0 2 16,0 0 0-16,0 0 13 0,0-19-14 0,0 19-3 0,0 0 10 0,0 0-5 15,0 0-8-15,0 0 9 0,0 0-8 0,16 0 9 16,-16 0-8-16,0 0-7 0,0 19 2 0,20-19 2 0,-20 0-3 15,0 18-1-15,0-18 0 0,16 37 4 0,-16 0-4 16,0-37-2-16,19 36 1 0,-19 2-1 0,0-2 0 0,0-36 0 0,17 37 2 16,-17 0 0-16,0-19-1 0,0-18-1 0,17 38 2 0,-17-38-2 15,0 18 1-15,0 0 2 0,22 1 0 0,-22-19-1 0,0 0 2 16,0 0 1-16,0 0 3 0,19 0-6 0,-19-19 1 16,0 1 1-16,0 0-3 0,20-2 1 0,-20 2-1 0,0-18-1 15,16 17-1-15,-16 1 4 0,0 18-4 0,20-37 2 0,-20 19-2 16,16-2 1-16,-16 2 1 0,0 18-2 0,19 0 1 15,-19 0 0 1,20 56-1-16,-6-38 2 0,-14 1-2 0,0-1 1 16,19 1-2-16,-19-19 2 0,0 18-1 0,0 0 1 0,0 0 1 15,22-18 0-15,-22 0-1 0,0 0 0 0,0 0 1 0,20 0 0 16,-4 0 2-16,-16 0 1 0,20-18-2 0,51-55 8 16,-54 54-9-16,5 1 1 0,-22 18-2 15,36-38 1-15,-16 20-1 0,16 18 1 0,-17-17-1 0,-3 17 0 16,1 0 2-16,-17 0-1 0,19 0 3 0,4 17-3 15,-23-17 0-15,16 18-1 0,4 2 1 0,-20-2-1 0,19 0 2 0,-2 19-1 16,2-18-2-16,-19-1-1 0,17 0-3 0,-17 0-1 0,19 2-10 16,-19 16-11-16,16-36 7 0,-16 19-1 0,0-19-4 0,0 18-4 15,23-18-38-15,-23 19-19 0,0-1-12 0,16-18 16 0,-16 0 54 16,20 0-39-16</inkml:trace>
  <inkml:trace contextRef="#ctx0" brushRef="#br2" timeOffset="168835.8">13706 10071 57 0,'0'0'17'0,"0"0"9"0,0 0 8 0,0 0-12 16,0 0 1-16,0 0 23 0,0 0-26 0,0-19 14 15,0 19-6-15,0 0-3 0,0-18-13 0,0 18 11 0,-17 0-13 16,17 0 8-16,0 0-2 0,0-18-10 0,0 18-1 0,-19 0 5 16,19 0 0-16,0 0 0 0,-17 18 2 0,17-18-10 15,-19 37 6-15,19 0-6 0,-20-1-1 16,20 2 1-16,0-38-1 0,0 55 2 0,0-37-3 0,-22 19 0 15,22-19 0-15,0 0 1 0,0 20 0 0,22-20-1 0,-22 1 0 16,20-1 0-16,16 19 2 0,-36-19-1 16,19-18 1-16,-2 0 2 0,2-36 1 0,0 17-1 15,-19 1-2-15,14-1-1 0,5-17 2 0,4-2-2 0,-23 2-1 16,0 36 1-16,19-37 0 0,-19 18 0 0,17 1-1 0,-17 0 0 0,0-20-1 16,0 20-4-16,0-19-3 0,0 19-4 0,0-1 6 15,0 19 0-15,0 0 0 0,-17-18-19 0,17 0 3 0,-19 18-5 16,19 0 12-16,0 0-23 0,0 18-1 0,0-18 20 15,0 0-2-15,0 18-1 0,0 1-25 0,0-19 24 0,0 18-22 0,0 1 24 16,0-1-13-16,19 18 6 0,-19-16-15 0</inkml:trace>
  <inkml:trace contextRef="#ctx0" brushRef="#br2" timeOffset="169262.22">14040 10016 52 0,'0'0'24'0,"0"0"48"15,0-20-40-15,0 20-16 0,0 0 16 0,0-18-17 16,0 18 13-16,0 0-14 0,0 0 9 0,0 0-13 0,0-17 11 16,0 17-2-16,0 0-1 0,0 0-10 0,17 0 28 15,-17 17-23-15,0-17-7 0,0 0 0 16,0 18 0-16,0-18 5 0,0 20-2 0,0 16 1 16,0-17-6-16,0-19 1 0,0 55 6 0,0-19-7 15,0-16-2-15,0-2 1 0,0 19 1 0,0 0-1 16,0-19-2-16,19 18 4 0,-19-36-3 0,0 38 1 0,0-38-2 0,17 37 4 0,-17-19-1 15,0 1-3-15,16-1 1 0,-16 0 2 0,20-18-3 16,-20 20 3-16,22-20-1 0,-22 0 0 0,17 18 1 16,-17-18-1-16,0 0-2 0,0 0 1 0,19 0 1 0,-19-18 0 0,19 18-1 15,-19-20-2-15,17 20 2 0,2-36 3 0,-2 17-4 16,-17 1-1-16,19-1 1 0,-19 1-2 0,0 0 2 0,17-2 2 0,-17 2 1 16,22-18-3-16,-22 36-1 0,17-19 1 0,-17 1 2 0,19-1-2 15,-19 1 0-15,0 18 0 0,19-18 1 0,-19-2-3 0,0 2 1 16,0 18 1-16,17-18 0 0,-17 18 1 0,0-37-2 15,19 19 1-15,-19 18-1 0,0 0-1 0,0 0 0 16,0 0-1-16,17 0 0 0,-17 0-1 0,0 0 0 0,0 0-2 16,0 18-3-16,0-18 0 0,0 19-17 0,0-19 9 0,0 18-23 0,0 0-8 15,0 0-10-15,0-18 24 0,0 20-3 0,0-20-45 0,0 18-2 16,0 0 18-16,0-18 29 0,-17 19 24 0,17-19-29 16</inkml:trace>
  <inkml:trace contextRef="#ctx0" brushRef="#br2" timeOffset="169796.55">14812 10182 60 0,'-16'0'21'0,"16"0"-3"0,0 0 15 0,0 0-1 0,0 0 1 0,0-20-3 16,-20 20-1-16,20 0-2 0,0 0-14 0,0 0 0 16,0 0 10-16,-16 0-13 0,16 0 12 0,-20 0-10 0,20 0 9 15,0 0-10-15,-19 20-2 0,19-20 0 0,0 18 7 0,-17-18-9 0,17 37 4 16,-19-37-6-16,19 37 5 0,0-19-7 0,-22 18 3 0,22-16-3 15,0-2-1-15,-19 0 0 0,19 19-1 0,0-18 1 0,0 17-1 0,0-16 0 0,0 15 1 16,0-16-1-16,0-2 1 0,0 3-2 0,0 16 1 0,0-17-2 16,0 0 1-16,19-1 1 0,-19 0 0 0,22 1 0 0,-22-19-1 0,0 0 0 15,19 20 0-15,-19-20 1 0,0 0-1 0,17 0 0 0,-17 0 0 16,19-20 1-16,-19 1-1 0,20 1 1 0,-20 0-1 0,0-1 1 16,16 0-1-16,-16 2 0 0,0 17 0 0,0-39 2 0,20 22-1 15,-20-2 0-15,0 19-1 0,0-17 0 0,0-1 0 0,0 18 1 0,0 0-1 16,0 0-1-16,0 0 1 0,0 18 0 0,0-1 3 15,0 39 0-15,0-20-2 0,0-17-1 0,0 75 2 0,-20 33 3 16,4-35-1-16,16 1 2 0,-20-20-2 16,20 20 1-16,0 74 5 0,0-150-9 15,0 20 2-15,0-19-3 0,0 20 1 0,0-38-1 0,20 18 1 16,-20-18-1-16,0 0-3 0,0 0-2 0,0 0-12 0,16-18-10 16,-16 18 8-16,0-38-3 0,20 2-36 0,-20 17 22 0,33-36-49 0,-11 19 35 15,-22-20-3-15,36 0 2 0,3-54-24 0,-3 54 16 0</inkml:trace>
  <inkml:trace contextRef="#ctx0" brushRef="#br2" timeOffset="170429.74">16362 9554 82 0,'-17'0'49'0,"17"0"-37"0,0 0 16 0,0 0-13 0,0 0 1 0,-55 19 82 16,35-2-81 0,20-17-9-16,-22 0 5 0,6 20-5 0,-1-1 7 0,-2-2 1 15,2-17-2-15,-2 19-8 0,19-1-1 0,-17-18-1 0,-2 37 3 16,-1-1-1-16,20-16 3 0,-16 16-2 0,16-17-4 16,0 0 0-16,0-1-1 0,-22 0 0 0,22 1 3 0,0-2-3 15,0-17 1-15,0 20 1 0,0-1 0 0,22-2 4 0,-6 1 0 0,-16-18-3 16,39 20 4-16,-22-2 1 0,19 19-1 0,-36-37-4 15,19 37 4-15,-2-37-6 0,-1 36 0 0,-16-36 1 0,22 56 2 16,-2-19-1-16,-1 18 1 0,-19-19-2 0,17 20 1 0,-17-19-4 16,0 0 2-16,0-19-1 0,0 37 3 0,0-36-4 0,-17 37 1 0,17-39-1 15,-19 2 0-15,-23 18-1 0,42-37-2 0,-16 18-3 16,-1-18-1-16,17 0-2 0,-36 0-15 0,0 0-10 0,17-36-9 0,-1 36 19 16,4-38-28-16,-23 2-12 0,-16-203-165 15,74 73 156 1</inkml:trace>
  <inkml:trace contextRef="#ctx0" brushRef="#br2" timeOffset="170662.28">16196 9739 45 0,'0'0'22'0,"0"0"-4"0,0-19-6 15,0 19 1-15,0-18 18 0,0 18-16 0,0-19 17 0,0 1 3 16,0 18-16-16,0-19 20 16,0-17 122-1,0 36-152-15,0 0-2 0,0 0 1 0,0 19 4 16,0-2-3-16,0 2 7 0,0 18-4 0,0 37 0 15,19-38-4-15,-19 2-1 0,0-2-5 0,0-17 1 16,0 18 0-16,17 17 2 0,-17-16-3 0,16-1 1 0,-16 0-2 0,0 55 1 16,0-55-1-16,22 0 0 0,-22 55 0 0,0-55 0 0,0 56-1 0,0-58 0 15,0 1 1-15,0 20-2 0,0-18-1 0,0-20-1 0,0 0-1 0,0 21-10 16,0-3-10-16,0-36-8 0,0 17-13 0,0-17 17 16,0 19-41-16,0-19 29 0,0 0-4 0,0 0-4 0,0-19-1 0,0 2-30 15,0-19-3-15</inkml:trace>
  <inkml:trace contextRef="#ctx0" brushRef="#br2" timeOffset="171029.7">16622 9739 153 0,'0'0'56'0,"0"0"-41"0,0 0 16 16,0 0-2-16,0 0-15 0,0 0 0 0,19 0 18 15,-2 0-13-15,2 0-2 0,-19 0-9 0,20 0-5 0,-4 17 8 16,-16-17-6-16,20 20 1 0,-4-1-1 0,-16-2 1 16,17 2-4-16,-17 18 4 0,19 17 0 0,3-15-2 0,-22-4-2 15,0 21 1-15,0-19-1 0,0 18 1 0,0 19 0 0,0-37-2 16,-22 36 4-16,22-35-2 0,-36 72 13 0,20-36-1 16,-20-18-5-16,36-20-5 0,-39 1 2 0,22-19-3 0,-2 1-3 15,-3 18-2-15,5-37 1 0,0 0-1 0,-2 0 0 16,19-17 1-16,-16-40 1 31,-4-35 13-31,40 72-12 0,-20 3 2 0,0 17-3 0,16-19 0 0,3 19-1 16,-19 0 1-16,0 0-1 0,34 0 2 0,-12 0-2 0,14 0-3 15,-17 0 3-15,1 0-1 0,16 0-9 0,-20 0-15 16,20 0-16-16,-36 19 16 0,22-19-4 0,-5 0-46 0,2 0 28 16,-19 0-5-16,20 0-51 0,-4 0 63 0,-16 0 11 0,20 0-36 0</inkml:trace>
  <inkml:trace contextRef="#ctx0" brushRef="#br2" timeOffset="171213.52">17134 10531 98 0,'0'0'70'0,"0"0"-28"0,0 19 0 16,0-19-22-16,0 17 21 0,22-17-10 0,-22 20-19 0,0-20-3 15,0 19-1-15,0-2 4 0,0 2-7 0,0 0 2 0,0 17-2 16,0-17-4-16,-22 1 0 0,22-3-2 0,-33 57-31 15,33-74 13-15,0 18-7 0,-20 0-52 16,4-18 30-16,-4 0-47 0,4 0 63 0,-4 0-41 0</inkml:trace>
  <inkml:trace contextRef="#ctx0" brushRef="#br2" timeOffset="171763.69">18318 9646 58 0,'0'0'25'0,"0"0"7"16,0 0 10-16,0 0 1 0,0 0-23 0,0 0 14 16,-17 0-5-16,17 0-17 0,0 0 25 0,0 0-17 15,-19 0-12-15,19 0 8 0,0 0-2 0,0 0 0 16,-19 0-7-16,19 0 9 0,0 0-9 0,0 19-1 0,-17-19 4 15,17 18 0-15,-19-18-4 0,19 37 5 0,0-37-10 0,-23 36 0 16,4-36-2-16,19 39 6 0,-14-3-2 0,-5 1-2 0,0 0 2 16,2 19-2-16,-2-21-2 0,19-15 0 0,-17-2-3 15,17 19-2-15,-19 0-15 0,19-19 6 0,-20 18-33 0,20-16 16 16,-22-2-53-16,22 19-19 0,-16-19 20 0,16 1 52 16,0-19-26-16</inkml:trace>
  <inkml:trace contextRef="#ctx0" brushRef="#br2" timeOffset="172006.03">18503 10052 146 0,'0'0'45'0,"0"0"30"0,0 0-56 0,0 0 18 0,0 0-4 16,0 0-19-16,0 19-4 0,0-19-1 0,-19 0 6 0,19 18-1 16,0 1 5-16,-17-19-14 0,17 18 2 0,0-18-6 15,0 18 2-15,0 0 0 0,-19 2 1 0,19-2 0 16,0 0 0-16,0 1-2 0,0-1-2 0,0-18 2 0,0 19 0 0,0-1-2 15,0-18 0-15,0 18 1 0,19 0-1 0,-19-18-1 16,0 0 1-16,0 0 1 0,0 0 0 0,17 0-7 0,-17 0-8 16,0-36 2-16,0 36-2 0,0-37-25 0,0 0-8 0,0 19 19 15,0-38-36-15,0 38 29 0,0 0 0 0,0-1 0 0,0 1 5 16,-17-37-12-16,17 35 30 0,0 2 2 0,-19-18-40 0</inkml:trace>
  <inkml:trace contextRef="#ctx0" brushRef="#br2" timeOffset="172295.72">17914 9463 135 0,'0'0'0'0,"0"0"74"0,0 0-60 0,-19 0 13 0,19 0-13 0,0 0 0 16,-20 0 13-16,20 0-5 0,0 0-13 0,-16 0 4 0,16 0-4 16,0 0-3-16,0 0 0 0,-23 0-3 0,23 36 4 15,0-36-5-15,0 18 2 0,0-18-1 0,23 19 5 16,-7 18 4-16,-16-37-7 0,20 17 1 0,-1-17 4 0,-2 20 1 15,-17-20-6-15,0 0 2 0,19 0 3 0,-2 0-6 0,-17 0 4 16,19-20-4-16,-19 20-3 0,0-17 2 0,0-2-1 16,17 1-1-16,-17 18-2 0,0-37-3 0,0 18 1 0,0 2-6 0,0-3 6 15,0 20-2-15,0-19 0 0,0 2-9 0,0-1-8 0,-17 18 0 16,17-19-2-16,0 19-8 0,0 0 11 16,0 19-25-16,0-1-7 0,0-1 24 0,0 2 2 0,17 18-48 15,-17 0 56-15,16 0-53 0</inkml:trace>
  <inkml:trace contextRef="#ctx0" brushRef="#br2" timeOffset="172679.11">18835 10108 84 0,'0'0'33'0,"0"0"-13"0,0 0-1 16,0 0 8-16,0 0-12 0,0 18 15 0,0-18-17 0,0 0-1 15,0 0 11-15,0 0-2 0,0 36 14 16,0-16-21-16,0-20-6 0,0 36 11 0,0-36-8 0,0 19 13 15,0-1-13-15,0 1 12 0,0-1-4 0,0-18-2 16,0 18 0-16,0-18-9 0,0 0 8 0,0 0-9 16,17 0 4-16,-17-18-1 0,0 0-3 0,0 18-4 0,19-37 1 15,-2 18-1-15,0 1-1 0,-17-20-1 0,22 20 2 0,-22 0-2 16,19 0-1-16,-19-1-3 0,19 1 1 0,-19-1-3 0,17 19-1 16,-17-18-11-16,19 0 4 0,-19-2-24 0,17 2-13 0,-17 18 20 15,19-17-37-15,-19 17-16 0,0 0 37 0,20-19-41 0,-20 19 54 16,14 0-59-16</inkml:trace>
  <inkml:trace contextRef="#ctx0" brushRef="#br2" timeOffset="173713.23">19353 9370 83 0,'0'0'0'0,"0"0"37"0,0 0-17 0,0-19 24 15,0 19 1-15,0 0-9 0,-20 0-22 0,20 0-1 16,0-18 11-16,0 18-2 0,0 0-14 0,0 0 6 0,0 0-9 15,0 0 0-15,0 0-2 0,0 0 7 0,0 0-1 0,0 0-3 16,0 0 2-16,0 0 1 0,0 18 1 0,0-18-4 16,0 0-1-16,0 19 4 0,20 18-1 0,-20-1-4 0,0-16-2 15,0 34 0-15,16-17-1 0,-16-1 0 16,20 76-2-16,-20-75-1 0,16 55 0 0,-16-55 3 16,0 0-1-16,0 36 0 0,0-17 1 0,0-1 0 0,17-18 0 0,-17-1 0 0,0-16 0 15,0 35 4-15,0-18 1 0,0-19-2 0,0 0 4 16,0 0-4-16,0-18 4 0,0 20-6 0,0-20 4 0,0 0-4 15,0 0 1-15,0 0 0 0,0-20 2 0,0 2 0 0,19 0-4 0,-19 0 5 16,0-19-3-16,22 18 1 0,-22 1-1 0,17-20-1 16,-17 38-2-16,19-36 5 0,-19 36-1 0,20-18-3 15,-20 18 3-15,0-19-3 0,0 19 1 0,16 0 4 0,-16 0-2 0,0 0-2 16,0 0 3-16,0 0 0 0,0 19-2 0,0-19-1 16,0 18 0-16,0-18 1 0,-16 18 0 0,-4 0-2 0,20-18-1 15,0 20 0-15,-19-20-4 0,2 18-2 0,17-18-3 0,-22 0-13 0,-14 18-71 16,36-18 68-16,0 0-31 0,-16 0 25 15,16 0-3-15,0 0-39 0,0 0 36 0,0 0-30 0,0 0 39 16,16 0-14-16,1 0 11 0,2 0-8 0</inkml:trace>
  <inkml:trace contextRef="#ctx0" brushRef="#br2" timeOffset="173929.71">19701 10108 41 0,'0'0'19'0,"0"0"-8"0,0 0-4 0,0-19 2 0,0 19 8 0,0-18-1 15,0 18-8-15,0-19 8 0,0 19 7 0,0 0-9 0,0-18 15 16,20 18-15-16,-20 0 1 0,0-18 17 0,0 18-17 0,0 0 1 15,0-20 15-15,0 20-16 0,0 0 0 0,0 0 13 0,0 0-13 0,16 0-2 16,-16 0 1-16,0 0 9 0,0 0-13 0,0 20 0 0,0-2 5 0,20 0-2 16,-20 1-8-16,0-19 1 0,16 37 2 0,1-37-5 0,-17 18 0 15,0 0-1-15,22 20 4 0,-3-2-2 0,1 20-2 0,-20-38 0 16,36 38 1-16,-36-20-1 0,16 1-2 0,4 18-2 0,-20-35-2 16,19 15-9-16,-5 1-11 0,-14-16 7 0,19 16-25 15,-19-17 18-15,0 0-4 0,22-19-42 0,-22 18 26 0,20 0-60 0,-20-18 54 16,0 0-19-16,0 0 10 0</inkml:trace>
  <inkml:trace contextRef="#ctx0" brushRef="#br2" timeOffset="174130.13">20072 10182 63 0,'0'0'14'0,"0"0"29"0,0 0-28 0,0 0 2 15,0 0 18-15,-19 0-18 0,19 0 10 0,0 0-10 0,0 0-11 16,-20 0 6-16,4 0 0 0,16 0-8 0,-20 18 2 15,-2 0-4-15,-11-18 0 0,-6 19 1 0,39-1-1 16,-36 1 4-16,20-1-2 0,-4 18 7 0,-21 20-1 0,8 0-4 16,-3 0-3-16,36-21-4 0,-20-16-2 0,4 37-12 0,-4-1-19 15,1-37-27-15,19 19-20 0,-17-17 43 16,17-20 8-16,0 17-23 0</inkml:trace>
  <inkml:trace contextRef="#ctx0" brushRef="#br2" timeOffset="192623.01">13006 11713 29 0,'0'17'15'0,"0"-17"1"16,0 0-11-16,0 0-1 0,0 0 0 0,0 0 1 0,0-17 13 15,0 17-3-15,0 0 2 0,0 0-7 0,0 0 0 16,0 0 13-16,0 0 2 0,0 0-13 0,0 0 13 0,0 0-2 0,0 0-12 16,0 0 11-16,19 0-4 0,-19 0 2 0,0 0 0 15,0 0-12-15,0 0 1 0,0 0 7 0,0 0 0 16,0 0-9-16,0 0 4 0,0 0-1 0,0 0-2 0,0 0-4 15,0 0-2-15,0 0 5 0,0 0-1 0,0 0-3 0,-19 0 1 16,19 0-1-16,0 0 5 0,-17 0-3 16,17 0-3-16,-19 0 3 0,19 0 3 0,-20 0-5 15,20 0 1-15,-16 17 1 0,16-17-2 0,-20 19 0 0,20-1-1 16,-22 1 0-16,3 18 2 0,19-20-3 0,0 2 2 0,-14 18-1 16,14-18 0-16,-20 36-2 0,20-36 0 0,0 37 1 15,0-39 0-15,0 1-1 0,0 1 0 0,0 37-1 16,0-56 2-16,0 37-2 0,20-19 4 0,-6 0-1 0,-14-18-1 15,19 38-2-15,3-20-1 0,-22-18 3 0,20 18 0 0,-4-18-1 16,23 19 1-16,-39-19-4 0,36 0-8 0,-20 17 1 16,23-17-14-16,-39 0 10 0,20 0-4 0,16-17-56 0,-17 17 44 15,-19-19-5-15,0 19-4 0,36-18-53 0,-20 0 10 0,-16-2 54 16,17 2-24-16</inkml:trace>
  <inkml:trace contextRef="#ctx0" brushRef="#br2" timeOffset="193253.66">13468 11786 62 0,'0'0'9'0,"0"0"25"16,0 0-9-16,0 0 2 0,0 0 3 16,0 0-16-16,0 0 16 0,0 0-17 0,0 0 10 0,0 0-5 15,0 0 0-15,0 0-8 0,0 0 10 0,0 0-10 16,0 0 0-16,0 0 7 0,0 0-1 0,0 18-8 0,0-18-1 15,0 19 7-15,0-19-8 0,0 17 5 0,0-17-5 0,0 19 3 16,0 18-4-16,0-18 0 0,0-1-1 0,0 1-2 16,0-1 2-16,0 1-4 0,0-2 0 0,0 22 3 15,0-22-1-15,0-17-1 0,0 18 0 0,0-18 2 0,0 19-2 0,0-19-1 16,0 19 0-16,19-19 4 0,-19 0-3 0,0 0 0 16,0 0-1-16,0 0 2 0,17 0 0 0,-17-19 0 0,0 19 0 15,19-37-1-15,-19 37 1 0,17-17-1 0,-17-2 1 0,19-1-2 0,-19 3 4 16,16-2-3-16,-16 19 0 0,17-37-3 0,-17 37 3 0,22-37 0 15,-22 37 0-15,20 0-1 0,-20-17 2 0,0 17-1 0,19 0 0 16,-19 0 1-16,0 0-2 0,0 17 2 0,0-17 1 16,17 19 0-16,-17-1-2 0,0 1-2 0,0-19 2 0,19 18-1 15,-19 1 3-15,0-19-3 0,0 0 1 0,0 17-1 0,0-17 0 16,17 20 2-16,-17-20-2 0,0 0 1 0,19 0 0 0,-19 0-1 16,19-20 2-16,-19 3 0 0,0 17 0 0,14-19-2 0,-14-18 1 15,19 19-3-15,4-1 3 0,-23 2 0 0,19-3 1 16,-2 1-1-16,-17 2 1 0,19 17 0 0,-19-19-1 0,0 19-3 0,19 0 3 15,-19 0 0-15,17 0 1 0,-17 0-1 0,19 0 1 0,-19 19-2 16,0-2 1-16,17 2-2 0,-17-19 1 0,0 20-1 0,16 16-4 16,-16-18 3-16,0-18-3 0,0 19-2 0,23-1-20 0,-23 1-12 15,0-2 14-15,0 3-41 0,19-1-26 0,-19-19 36 0,0 17-52 16,0-17 68-16,0 18-35 0</inkml:trace>
  <inkml:trace contextRef="#ctx0" brushRef="#br2" timeOffset="193569.55">14223 11840 94 0,'0'0'46'0,"0"0"-31"0,0 0 9 0,0 0-12 0,0 0 15 0,0 0-13 16,0 0 0-16,0 0 0 0,0 0 23 0,0 0-26 0,0 19 7 0,0-19-10 15,0 0-1-15,0 20 0 0,0-20-1 0,0 17 0 0,0-17 0 0,0 0 0 16,0 37 5-16,0-18 0 0,0-1-5 0,19 18 7 0,-19-16-9 16,0-1 1-16,0 16 1 0,17 3-2 0,-17-20-2 0,0 1 1 0,19 36 5 15,-19-37-5-15,0 20 0 0,39 72 3 0,-39-54-3 16,17 16 2-16,2 2-1 0,0-18-1 0,-2 17-3 0,-17-36-1 16,0 19-1-16,19-19 1 0,-19 19 1 0,0-20 4 0,17 1-15 15,-17-20 0-15,0 22-18 0,0-39 13 0,0 17-53 16,0 2 39-16,0-19-3 0,0 0-41 0,0 0-1 0,0-19 47 15,0 19-6-15,0-36 23 0,0 36-40 0</inkml:trace>
  <inkml:trace contextRef="#ctx0" brushRef="#br2" timeOffset="193814.71">14353 12006 73 0,'0'0'17'0,"0"0"15"15,0-17 16-15,0 17-31 0,0 0 0 0,0-19 18 16,0 19-19-16,0-18 12 0,19-1 0 0,-19 19-4 0,0-18-14 15,17 18 5-15,-17 0-7 0,0-19 7 0,19 19-7 0,-2 0 7 16,2 0-1-16,-19 0-7 0,17 0 9 0,-17 0-9 0,16 0 7 16,-16 19-8-16,23-19 3 0,-23 18-5 0,19 1 6 0,-19-1-5 15,0 1 5-15,0 18-7 0,19-18 2 0,-19-2-4 0,0 20 4 16,0 0-3-16,0-1-2 0,0-16-1 0,-19-2 1 16,19 0-1-16,-42 20-15 0,26-38-5 0,-1 18 7 15,-2-18-21-15,2 0-11 0,-2 0-9 0,2 0 24 16,17 0-3-16,-19-18-47 0,0-2 3 0,19 20 51 0,-17-18-57 15</inkml:trace>
  <inkml:trace contextRef="#ctx0" brushRef="#br2" timeOffset="194332.45">14851 11933 181 0,'0'0'73'0,"0"0"-65"0,0 0 0 0,0 0-1 0,0 0 4 0,0 0 2 16,-22 0 16-16,22 0-5 0,0-18-13 0,0 18-2 0,0 0 6 0,0 0 0 16,0 0 1-16,0 0-11 0,0 0 6 0,-17 0-7 15,17 18 8-15,0-18-6 0,0 37 6 0,0-18-1 0,0 18-1 16,0-18-6-16,0 35 6 0,0-35-9 0,0 35 1 15,0-16 1-15,0-2-1 0,0 2-1 0,17-20-3 16,-17 18 2-16,22 2 3 0,-22-38 0 0,0 18 0 16,19-18-2-16,-2 18-2 0,-17-18 0 0,0 0 1 0,19 0 3 15,-19-18-3-15,0 0 2 0,20 0-2 0,-20-2-1 16,16-52 4-16,-16 52-1 0,20 2-2 0,-20 0-2 0,0-37 2 0,0 36 0 16,0-18 0-16,16-17 3 0,-16 54-2 0,0-39-1 15,0 22 0-15,0 17 1 0,0-19 0 0,0 19 2 0,17 0-1 16,-17 0 0-16,0 19 0 0,0-2 7 0,19 22-5 0,-19 15 7 15,0 19-2-15,0 21-2 0,0-2-1 16,0 37 2-16,0-38-4 0,0-18-2 0,0-17-1 16,0 37 1-16,0-56-3 0,0-1 6 0,0 2-1 0,0 34 6 15,0 3-9-15,0-20-1 0,22-17 2 0,-22-20 0 0,0 0-1 16,0 0 1-16,0 20-5 0,0-38 4 0,0 18 2 0,17-18-1 16,-17 18-1-16,0-18 1 0,0 0-3 0,19 0 1 0,-19 0 1 0,0 0 2 15,0 0-3-15,20-36-6 0,16 16 2 0,-20-34 3 0,4 17-8 16,-4-18-15-16,23 0-5 0,-39 36 10 0,19-18 1 15,1 0-36-15,-4-19-20 0,4 40 25 0,-20-4-13 0,16-17-80 16,4 0 41-16,-4 37 53 0</inkml:trace>
  <inkml:trace contextRef="#ctx0" brushRef="#br2" timeOffset="196715.99">16749 11749 48 0,'0'0'12'0,"0"0"-9"0,0 0 2 0,0 0-2 16,0 0 6-16,0 0 1 0,0-19-5 0,0 19 7 0,0 0-5 15,0 0 9-15,-16 0-6 0,16 0-1 0,0 0 8 0,0 0-2 16,0 0 2-16,0 0 2 0,0 0-10 0,0 0 12 15,0 0-2-15,0 0-11 0,-20 0 9 0,20 0-1 0,0 0-7 16,0 0-1-16,0 0 8 0,0 0-2 0,-16 0-7 0,16 0-1 16,0 19 6-16,0-19 1 0,0 0-7 0,-20 0 6 15,20 18-7-15,0-18 0 0,0 37 12 0,-19-37-6 16,19 19-2-16,0-2-6 0,-17 2 3 0,17 1-2 0,0-3-2 16,-19 20 2-16,19-18-2 0,-22 18 2 0,5 0-1 0,0 17-2 15,-2-16-1-15,19-20 0 0,-16 18-2 0,16 2-5 16,-20-2-4-16,20-16-9 0,0-20 5 0,0 18-23 15,-19 0 16-15,19-18-5 0,0 19-36 0,0-19 26 0,0 0-2 16,19 0-39-16,1 0 24 0,-20 0 31 0,16 0-27 0</inkml:trace>
  <inkml:trace contextRef="#ctx0" brushRef="#br2" timeOffset="196981.61">16973 12118 73 0,'0'0'78'16,"0"0"-62"-16,0 0 0 0,0 0 14 0,0 0-16 0,0 0 13 15,-22 18-4-15,22-18-14 0,0 0 8 0,0 0-4 16,-17 0-8-16,17 0 5 0,0 0-1 0,0 0-6 16,0 19 1-16,0-19-2 0,-19 0 0 0,19 0-1 0,0 0 3 0,0 17-1 15,0-17 1-15,0 0-2 0,0 0 0 0,0 20-2 0,0-20 1 16,0 0-2-16,0 0 2 0,0 0-1 0,19 0 1 0,-19 18 1 16,17-18 0-16,-17 0-1 0,22 0 2 0,-22 0-3 0,17 0 2 15,-17 0 0-15,19 0-1 0,-19-18-1 0,20-2 2 16,-20 20-2-16,16-17-1 0,-16 17 0 0,0-19-3 0,0 19 0 15,0-18-10-15,0-1 4 0,0 0-17 0,0 19-9 0,0-18 16 16,0 18-31-16,0 0 23 0,-16-17-1 0,16 17-22 0,-20-19 18 16,1 19 14-16,2-20-37 0</inkml:trace>
  <inkml:trace contextRef="#ctx0" brushRef="#br2" timeOffset="197314.56">16345 11417 68 0,'0'0'21'0,"0"0"7"0,0 0-2 16,-19 0-9-16,19 0 19 0,0 0-19 0,-17 0 14 16,-2 0 9-16,19 0-19 0,-20 0-11 0,20 0 3 0,-22 18-8 15,22-18 0-15,0 18 1 16,0 2 2-16,0 16 2 15,22 2 9-15,-2-38-8 0,-1 17-1 0,-2-17 5 0,2 0-11 16,-19 0 1-16,17 0 7 0,2-17-6 0,0-3-2 16,-5-16-1-16,-14 36-2 0,20-18 2 0,-20-2-3 0,22 2 2 15,-22 0-2-15,0 18 0 0,0-19-1 0,0 2-3 0,0-3 2 16,0 20-1-16,0-18 1 0,0 0-6 0,0 18 4 0,0 0-2 0,0-18-7 16,0 18 3-16,-22 0-1 0,22 0-14 0,0 0 12 0,0 18-14 15,0-18 13-15,0 18-1 0,0 0-21 0,0 2 14 0,0-3-2 0,0 20-27 16,22-37 25-16,-22 38 3 0,0-38 3 0,36 74-54 0</inkml:trace>
  <inkml:trace contextRef="#ctx0" brushRef="#br2" timeOffset="197998.17">17211 11879 51 0,'0'0'14'0,"0"0"-6"0,0 0-4 16,0 0 1-16,0 17 6 0,0-17 2 0,0 0-6 0,0 0 11 15,0 0-9-15,0 19 10 0,0-19-10 0,0 0 8 0,0 0-8 16,0 18 8-16,0-18-8 0,0 0 9 0,0 0-1 0,0 19 0 15,0-19-9-15,0 0 7 0,0 18 0 0,0 1-2 0,0-19-7 16,0 0 1-16,0 17 0 0,0 3-1 0,0-1 6 0,0-19-6 16,0 17 0-16,0 1 3 0,0-18-5 0,0 19 1 0,0 0 5 0,0-1 0 15,0-18-4-15,0 19-3 0,20-19 4 0,-20 17 0 0,0 3-4 16,0-20 3-16,0 18-2 0,0-18 3 0,0 0-2 0,16 0 4 16,-16 0 0-16,0 0-1 0,0 0-5 0,20-18 4 15,-20-2 1-15,0 20-6 0,0-17 1 0,19 17-1 16,-19-19 0-16,0 19 0 0,0-18 0 0,14-1-2 0,-14 0 1 0,19 19 1 15,-19-18-2-15,22 18 0 0,-22 0 0 0,0-17-3 0,20 17 2 16,-20 0-6-16,0 0 2 0,16 0-4 0,-16 0-11 0,20 0-13 16,-20 0-11-16,19 0-17 0,-2 0-22 0,-17 17-13 15,19 1 19-15,-3-18 45 0,-16 0-16 0</inkml:trace>
  <inkml:trace contextRef="#ctx0" brushRef="#br2" timeOffset="198437.37">17651 11307 81 0,'0'0'23'0,"0"0"-2"0,-16 0 58 15,16 0-40-15,0 0-2 0,0 0-19 0,-17 0 12 16,17 0-8-16,0 0-4 0,-19 18-2 16,19 0-4-16,0-18-1 0,0 38-2 0,-17-2-2 0,17-36-4 15,0 36 0-15,0-16 2 0,0 16-3 0,0-18-1 16,0 19 1-16,0 0 0 0,0 0-1 0,0-1 0 0,17 20-1 16,-17-37 1-16,0-1 0 0,0 19-1 0,19-1 1 0,-2 3 1 15,-17-22 1-15,16 20 4 0,3-18-4 0,-19-1 2 0,23-18-3 16,-23 19 3-16,16-2-2 0,4-17 0 0,-20 20-3 0,19-20 2 15,-19 0-1-15,17 0 0 0,-17 19 1 0,19-19 1 0,-19 0-1 16,17 0 0-16,2 17 5 0,-3 1 0 0,7 1-4 16,-23-19-2-16,0 19 1 0,16-19-2 0,-16 0 1 0,0 18 3 0,0 1 0 15,0-2 0-15,0 3-3 0,0-20 2 0,-16 18 0 0,16 0-2 16,-23-18-1-16,7 0-2 0,-3 0-3 0,-17 0-4 16,19-18-9-16,-2 0 7 0,-1-2-16 0,20 3 11 15,-16-2-20-15,-7 19 15 0,23-37-25 0,-19 18-8 0,19 1 24 16,0 1-38-16,0-2 1 0,0-1 21 0,19 20 32 15,-19-17-49-15</inkml:trace>
  <inkml:trace contextRef="#ctx0" brushRef="#br2" timeOffset="198648.22">17914 11933 68 0,'0'0'27'0,"0"0"-13"16,0 0 16-16,0 0-14 0,0 0 1 0,0 0 18 0,0 0-2 15,0 0-6-15,0 0 1 0,0 19-14 0,0-19-2 0,0 0 9 16,0 0-4-16,0 18-3 0,0 1-9 0,0-19 7 15,0 17-1-15,0 3-5 0,17-1 4 0,-17-2-6 0,0 1 0 16,19 1 2-16,-19 0-2 0,17-1 2 0,2 18 0 0,-19-36-4 16,17 38 1-16,-1-20-3 0,6 0 2 0,-2 20-3 15,-20-38 1-15,19 18-3 0,-19 1 0 0,17-2-15 0,-17 3 7 0,19-20-5 16,-19 18-25-16,17 0-17 0,2 0-17 0,-19 2-13 16,19-20 50-16,-19 18-19 0,0-18 12 0</inkml:trace>
  <inkml:trace contextRef="#ctx0" brushRef="#br2" timeOffset="198831.99">18246 11989 150 0,'0'0'75'15,"-19"0"-34"-15,19 0-28 0,0 17 16 0,-23-17-15 0,23 39 14 16,-19-4 3-16,-14 3-15 0,14-1-5 16,2-37-7-16,-19 55 2 0,36-37-5 0,-39 20 1 0,17-20-3 15,6 19 1-15,-1-20-3 0,-2 21 0 0,19-20 0 0,-36 20-6 16,19-2-11-16,17-36 6 0,-19 36-4 0,19-16-27 0,-20-2-13 15,20-18 23-15,0 18-74 0,0 0 65 0,0-18-15 16</inkml:trace>
  <inkml:trace contextRef="#ctx0" brushRef="#br2" timeOffset="199198.91">18520 12376 168 0,'0'0'0'0,"0"36"126"0,-17-16-101 0,17-2 4 16,0 19-3-16,0 0-3 0,0-1-7 0,-19 20-6 15,19-38-6-15,0 38 1 0,-17-2-3 0,17 2-6 0,-19-39-2 16,19 23-17-16,-19-24 4 0,2 22-36 0,17-20-16 15,-41 0-27-15,24-18 12 0,0 0 22 0</inkml:trace>
  <inkml:trace contextRef="#ctx0" brushRef="#br2" timeOffset="199714.93">19463 11583 62 0,'0'0'0'0,"0"0"24"0,0 0-16 0,0 0 10 0,0 0-6 0,0 0 14 15,0 0-12-15,0 0 16 0,0 0-15 0,0 0-1 0,0 0 13 16,0 0-13-16,0 0 12 0,0 0-1 0,0 0-12 0,0 0 14 16,0 18-14-16,0-18-1 0,0 0 11 0,0 0-12 0,0 19 7 15,0-1-1-15,0 1-3 0,0-2-8 0,0 2-1 0,0 1 6 16,0-3-6-16,0 2 3 0,-22-1-5 0,22 19 8 0,-19-18-8 16,19-19-1-16,-17 56 0 0,17-39 1 0,-16 20 3 0,-4 19-3 15,4-19-1-15,-4 17-2 0,-16-16 1 0,17-1-2 16,-3 0-5-16,5-1-1 0,1-18-10 0,-4 20 6 15,4-20-15-15,16 1 9 0,-20-2-26 0,1 21-22 0,19-38 25 16,0 18-7-16,0 0-54 0,0 2 27 0,0-20-5 0</inkml:trace>
  <inkml:trace contextRef="#ctx0" brushRef="#br2" timeOffset="199932.27">19571 12099 139 0,'0'0'54'0,"0"0"25"0,-16 0-57 0,16 0 4 0,0 0-14 16,-20 0 10-16,4 0-2 0,16 0-3 0,-20 0-10 16,20 19 4-16,-19-1-3 0,19-18-6 0,-17 19 1 0,17-2-3 15,0 3 4-15,0-2-3 0,-22 0 0 0,22 0-3 0,0 2 3 16,0-2-1-16,0 19-5 0,0-37 2 0,0 17-4 16,22 3-2-16,-22-2-3 0,17 0-1 0,-17-18 5 15,0 0-2-15,0 0-3 0,19 0-26 0,-19-18-25 0,0 0 23 16,0-2-3-16,0-16-28 0,0 0 27 0,0-2 3 0</inkml:trace>
  <inkml:trace contextRef="#ctx0" brushRef="#br2" timeOffset="200199.08">19037 11453 195 0,'0'0'44'0,"-19"0"-25"0,19 0-10 15,-17 0 8-15,-2 0 20 0,2 20-12 0,17-20-13 16,-19 0-3-16,19 0 2 0,0 18-3 0,-19-18 6 0,-3 0-10 0,5 36 11 15,17-36-8-15,0 20-4 0,-17-3 1 0,17-17-3 16,0 37 5-16,0-37-4 0,0 37-1 0,17-18-1 0,-17-2 3 16,17 2-1-16,-17 1 0 0,22-20-1 0,-22 17-1 0,19 2 5 15,17-19-2-15,-36 0 1 0,19 0 0 0,-19 0-1 16,17 0-3-16,2-36 2 0,-19 36-2 0,20-39 1 0,-20 22-1 0,14-20-1 16,-14 37 2-16,19-37-2 0,-19 1-3 0,0-2 1 15,0 20-7-15,0 0 4 0,0-2-10 0,0-16-3 0,0 36 8 16,0-19-20-16,-19 19-11 0,19-17 19 0,0 17-56 15,0 17 23-15,0-17 27 0,0 19-23 0,0 17 14 0,0-16-15 16</inkml:trace>
  <inkml:trace contextRef="#ctx0" brushRef="#br2" timeOffset="200581.6">19773 12155 100 0,'0'0'27'0,"0"17"25"0,0-17-39 15,0 20 13-15,0-2-14 0,0-18-1 0,0 18 10 0,0 0-13 0,0 2 9 16,0-2-10-16,0 19 10 0,0-37-9 0,0 37 12 0,0-19-3 15,0 0-10-15,0 0 5 0,0 2 0 0,0-2 1 16,0-18-5-16,0 0 0 0,0 18 1 0,0-18 0 0,0 0 8 16,0-18-2-16,0 0-9 0,0-2 11 0,0-16-8 15,0 18-1-15,0-19-4 0,0 0 2 0,17-1 1 0,5 20-1 16,-3-18-2-16,-19 16-2 0,20 3 3 0,-20-2-2 16,16-18 0-16,4 0-2 0,16 20 1 15,-36-2 1-15,19 19-4 0,-19-20 0 0,14 20-1 0,-14 0 1 0,19 0-10 16,-19-17 3-16,22 17-22 0,-22 0 8 0,20 0-5 0,-20 17-3 15,0-17-52-15,16 0-32 0,-16 0 53 0,0 0 8 0,20 20-56 16</inkml:trace>
  <inkml:trace contextRef="#ctx0" brushRef="#br2" timeOffset="200981.64">20291 11989 120 0,'0'0'71'0,"0"0"-53"16,0-19 19-16,0 19-22 0,-17 0 15 0,17 0-1 16,0 0-6-16,0 0-5 0,0 0-4 0,0 0 0 15,-19 0 0-15,19 0-5 0,0 0-2 0,0 0 7 16,0 0-8-16,0 19 0 0,0-19 1 0,0 17 4 0,0-17-6 0,0 20 1 16,0-1-1-16,0-2-4 0,0 1 0 0,0 1 0 15,0-19 2-15,0 19-2 0,0-1 0 0,0-18 0 0,0 19 3 0,0-2-1 16,0 3-2-16,0-20 1 0,19 18 0 0,-19-18-1 15,0 0 2-15,0 0 1 0,0 0-2 0,17 0 0 16,-17 0 2-16,0-18-2 0,16-2-1 0,-16 20-1 0,0-36 6 16,0 18-4-16,0 18 0 0,0-19-1 0,0 0 4 0,0 1-3 15,0 1 0-15,0-2 1 0,0 19 3 0,0 0-1 0,20-20 1 16,-20 20-4-16,0 0 1 0,0 0 5 0,0 20 4 0,22-1-3 0,-22-19-7 16,0 35 1-16,0-16-1 0,0 0 1 0,16 35 0 15,-16-16 0-15,20 18 1 0,-1-38 0 0,-2 19-2 0,-17 18-3 16,19-37 2-16,-19 0-1 0,17 2 1 0,-17 16-2 0,19-17-5 15,-19-2-12-15,17 3-11 0,-17-2 8 0,22-18-1 16,-22 0-3-16,0 0-36 0,0 0 21 0,16 0-8 0,-16-18-9 0,0 18-75 0,0-37 77 16,0 18-13-16,0 1 31 0</inkml:trace>
  <inkml:trace contextRef="#ctx0" brushRef="#br2" timeOffset="201232.01">20736 12080 149 0,'0'0'64'0,"0"0"-25"0,0 19-10 0,0-19-14 15,0 19 11-15,0-1-8 0,0 1-6 0,0-19-7 16,17 37 2-16,-17-19-2 0,19-18-3 0,-2 18 3 0,-17 20 3 16,19-20 4-16,0 0 1 0,-5 18-2 0,6 2 0 15,-20-20-5-15,22 0 1 0,-3 2-4 0,-19-2-1 0,17 19 5 16,2-20 0-16,1 21-3 0,-20-38-3 0,16 36 1 15,4 2-3-15,-20-20 0 0,16 19-7 0,-16-18-6 0,17-2 3 16,-17 2-4-16,22-1-22 0,-22-18 13 0,0 19-4 16,0-19-47-16,19 18-20 0,-19-18 50 0,0 0 11 0,0-18-46 0</inkml:trace>
  <inkml:trace contextRef="#ctx0" brushRef="#br2" timeOffset="201450.75">21176 12228 87 0,'0'0'0'0,"0"0"85"0,0 0-63 16,0 0-12-16,-16 0 16 0,16 0-11 0,0 0 16 16,0 0-16-16,0 0-1 0,-20 18 13 0,4-18-7 0,16 0-13 15,-39 0 4-15,39 0-7 0,-36 20 5 0,14-20-6 0,5 0 8 0,-19 0-4 16,36 18 2-16,-166 92 51 16,94 38-61-1,53-112-6-15,19-16 0 0,0-2-2 0,-20 0-2 0,20 19-2 16,-22-18-26-16,22 17-17 0,0-36 22 0,0 18-1 0,0 1-39 15,-16-19 38-15,16 18-23 0,0-18 26 0,0 0-26 0</inkml:trace>
  <inkml:trace contextRef="#ctx0" brushRef="#br2" timeOffset="-168493.52">13266 13833 9 0,'0'0'0'0,"0"0"10"0,-23 0-5 0,23 0-4 0,0 0-1 16,0 0 1-16,-19 0-1 0,19 0 1 0,-17 0-1 0,17 0 1 16,0 0-1-16,-16 0 3 0,16 0 0 0,-19 0 5 15,19 0-5-15,-17 0 2 0,17 0-1 0,0 0-2 0,0 0 0 0,-19 0-1 16,19 0 0-16,0 0 0 0,0 0 1 0,-20 0-1 0,20-19 0 16,0 19 0-16,0 0-1 0,0 0 1 0,-16 0 0 15,16 0-1-15,0 0 1 0,0 0-1 0,0-17 1 0,-20 17 0 16,20 0-1-16,0 0 1 0,0 0-1 0,0 0 0 15,0 0 1-15,0 0-1 0,0 0 0 16,0 0 0-16,0 0 0 0,0 0 0 16,0 0 1-16,0 0 0 0,0 0 0 0,0 0 0 0,0 0-1 15,0 0 1-15,0 0 0 0,0 0-1 0,0 0 0 0,0 0 0 16,0 0 1-16,0 0-1 0,0 0 1 0,0 0-2 16,0 0 1-16,0 0 1 0,0 0-2 0,0 0 1 15,0 0 0 1,0 0 1-16,0 17 1 0,0-17 4 0,0 0-3 15,0 0 6-15,0 0 1 0,0 0 0 0,0 0-6 0,0 0 0 16,0 19 3-16,0-19 2 0,0 0-2 0,0 0-3 16,0 18 5-16,0-18 4 0,0 0-6 0,0 0 0 15,0 0 9-15,0 0 0 0,-22 0 3 0,22 0-9 0,0 0 12 16,0 0-12-16,0 0 8 0,0-18-3 0,0 18-7 0,0-19 6 16,0 19-5-16,0-17 6 0,0 17-7 0,0 0-1 0,0-20 4 15,0 20-6-15,0 0 0 0,0-19 19 16,0 19-19-16,0 0-1 0,0 0 1 0,0 0-2 0,0 0-1 0,0 0 4 15,0 0-4-15,0 0 1 0,0 0 3 0,0 0-1 0,0 0-4 16,0 0 3-16,0 19-3 0,22-19 2 0,-22 20-1 0,0-3 1 0,20-17-3 16,-20 19 4-16,16-1 1 0,-16 19-4 0,0-37 0 15,20 19 0-15,-20-2 3 0,19 2-2 0,-19 2 1 0,0-5 0 0,17 21-2 16,-17-18-1-16,0-1 1 0,19 18 3 0,-19-17-3 16,0 2 0-16,0-5-1 0,0 21 4 0,0 19-2 0,0-39 0 15,0 2-2-15,0 18 2 0,0 0-1 0,0-18-3 0,0 19-3 0,-19-22 5 16,19 4 2-16,0 16 0 0,-17 1-1 0,-2-37-1 0,-1 37-2 15,4-1-1-15,-4-36-3 0,-19 20-5 16,39-20 3-16,-16 0-1 0,-3 0-11 0,-17 0 10 0,36-36-12 0,-36 16-9 16,-6 3-12-16,42-3 19 0,0 1-4 0,-19-17-34 15,5 18 28-15,-6-18 1 0,20-2-22 0,-19-18 18 0,3 40 22 16,16-5-1-16,0 2-35 0</inkml:trace>
  <inkml:trace contextRef="#ctx0" brushRef="#br2" timeOffset="-168159.2">13080 13205 69 0,'0'0'32'0,"0"0"-18"0,0 0 16 0,0 0 2 15,0 0-16-15,0 0 1 0,0 18 19 0,0-18-18 0,0 0-1 16,0 0 25-16,0 20-6 0,0-2-17 0,0-18-11 16,0 18 5-16,0-18-8 0,0 37 9 0,0-37-12 15,0 0 1-15,0 19 1 0,0-1-3 0,0-18 1 16,0 0-2-16,0 18-1 0,0-18-3 0,0 0-10 0,0 0-14 15,0 0-17-15,0 0-19 0,0 0 26 0,0 0-37 0,0 0 16 16,0 0 39-16,0 0 1 0,0 0-44 0</inkml:trace>
  <inkml:trace contextRef="#ctx0" brushRef="#br2" timeOffset="-167477.54">13744 13724 46 0,'0'0'6'0,"0"0"2"0,0 0-3 0,0 0 7 16,0 0 0-16,0 0 0 0,-19 0 4 0,19 0 3 16,0 0 2-16,0 0-10 0,0 0 1 0,0 0 0 0,0 0 13 15,0 0-14-15,0 0 0 0,0 0 9 0,0 0-2 0,0 0-10 16,0 0 7-16,0 0 0 0,0 0-9 0,0 0 7 16,0 0-9-16,0 0 7 0,0 0-6 0,0 0-1 0,0 17 6 0,0-17-2 15,19 0-3-15,-19 17 2 0,14-17 1 0,-14 0-5 16,0 0 6-16,19 0-7 0,-19 0-1 0,0 19 1 0,0-19-2 15,23 0 5-15,-23 0-3 0,19 0 4 0,-19 0-3 0,17 0-2 16,-17 0 2-16,19 0-2 0,-19 0 1 0,19 0 0 0,-2 0-2 16,2 0 1-16,-19 0 1 0,17 0-1 0,-1 0 2 0,-16-19-1 15,23 19-1-15,-23-17 0 0,19 17-1 0,-19-17 2 16,0 17-1-16,17 0 1 0,-17-21-4 0,0 3 3 0,0 18-2 16,19-18 5-16,-19 18-3 0,0-19 3 0,0 0 0 0,0 19-4 15,0-18 1-15,0 18 0 0,-19 0 0 0,19-17-1 0,0 17 0 16,0 0 0-16,0 0 2 0,0-19 1 0,-17 19 0 0,-25-17 1 15,-10 17 3 1,35 0-7-16,17 0 2 0,-19 0 2 16,19 0-1-16,-19 17-2 0,19 2 3 0,-17-19-1 0,17 0 1 0,-19 17 2 15,-4 1-2-15,23 20 3 0,-19-20-3 16,19 21-3-16,-14-39 0 0,14 17-1 0,-19 0 5 0,19 2-4 16,0 1 3-16,0-3-3 0,-19 20 5 0,19 0-6 0,0-37-1 15,0 36 2-15,0-17 2 0,0-19-2 0,0 37 0 0,0-17-2 16,0 16 2-16,19-36-1 0,-19 37 1 0,0-37-1 0,19 17 4 0,-5 2-5 15,-14 18-1-15,19-37 5 0,4 20 0 0,-4-3-1 16,-19 2-3-16,36-19 0 0,-36 18 5 0,36-18-3 0,-36 19-4 16,19-19 2-16,-2 0 0 0,22 0 0 0,-39 0-5 15,19 0 0-15,-2-19-6 0,-17 19-21 0,19-18 9 0,0 18-34 16,-2-19-25-16,-17 2 29 0,36 17-5 0,-36 0-53 0,0-20 73 16,16 20-35-16</inkml:trace>
  <inkml:trace contextRef="#ctx0" brushRef="#br2" timeOffset="-161726.36">16531 13299 50 0,'0'0'9'0,"0"0"-7"0,-20 0 5 0,20 0 2 0,0 0-1 15,0-20-4-15,0 20 5 0,0 0-4 0,0 0 8 16,0-18-6-16,-19 18 6 0,19 0-6 0,0 0 7 0,0 0-6 16,0-18 7-16,0 18 1 0,0 0-7 0,0 0 1 15,0 0-4-15,0 0-1 0,0 0 0 0,0 0 7 0,0 0-7 16,0 0 3-16,0 0 1 0,0 18 0 0,0-18-5 0,0 18 5 15,0 19 0-15,0 0-3 0,0-19-3 0,0 20 4 16,0 18 0-16,0-2 0 0,0-15-3 0,0-3 0 16,0-1 0-16,0 3-1 0,0-2 0 0,-17 38 2 0,17-37-1 0,0 56 5 15,0-20-4-15,-19-17 2 0,19-38-6 0,0 18 2 16,0-17-1-16,0 18 2 0,0-17-3 0,0-3 7 0,0 2-6 16,0-19 1-16,0 18-3 0,0 1 2 0,0-19 2 0,0 0 3 15,0 17-3-15,0-17-2 0,0 0-1 0,0 0 2 0,0 0 6 0,19 19-4 16,-19-19-2-16,17 0 2 0,-17 0 0 0,19 0-2 0,-19 0 2 15,20-19-2-15,-4 19-3 0,3-17 4 0,-19 17-3 16,34 0 0-16,-34 0-1 0,22 0 2 0,-22 0-1 16,19-19 0-16,-2 19-2 0,2 0 1 0,1 0-6 0,-20-18-17 15,0 18 8-15,16 0-28 0,4 0-57 16,-20 0 58-16,0 0-43 0,0 0 19 0,0 0 42 0,0 0-40 16</inkml:trace>
  <inkml:trace contextRef="#ctx0" brushRef="#br2" timeOffset="-161143.36">17211 13409 52 0,'0'0'0'0,"-16"0"38"0,16 0-34 16,0 0 17-16,0 0-12 0,0 0 1 0,-20 0-1 0,20 0 8 0,0 0 8 15,0 0-17-15,-19 0 7 0,19 0-7 16,0 0 0-16,0 0 10 0,0 0-10 0,-22 0 10 0,22 0-1 0,0 0-9 16,0 0 10-16,-17 0-5 0,17 0-7 0,0 0 7 15,0 0-6-15,0 0 2 0,0 0-1 0,0 19 1 0,0-19-4 16,0 17 5-16,0-17-6 0,0 37 2 0,0 0 2 16,0 2-2-16,0-22-4 0,0 2 0 0,0 16 0 0,0-16 1 15,17 57-1-15,-17-3-2 0,0-37 1 0,22 19 2 0,-22-19-3 16,19 4 2-16,-19 13-3 0,20 3 1 0,-20-39 2 0,0 39-2 0,0-56-1 15,0 37-9-15,0-18-7 0,0-19 6 0,0 18-20 16,0 1 10-16,0-19-3 0,0 0-5 0,0 0-39 0,0 0 32 0,0-19-29 16,0 1 40-16,0-18-6 0,0 16 20 0,0 4-9 15</inkml:trace>
  <inkml:trace contextRef="#ctx0" brushRef="#br2" timeOffset="-160726.22">17231 13169 53 0,'0'0'11'0,"0"0"19"15,0 0-17-15,0-18 31 0,0 18-28 0,0 0 0 0,0 0 32 16,0 0-16-16,0-19-6 0,0 19-8 0,0 0-10 16,0 0-1-16,0 0 0 0,0 0-1 0,0 0 1 0,0 0-1 0,0 0 0 0,0 0 4 15,0 0 0-15,16 0 2 0,4 19-3 0,-20-1-4 16,19-18 3-16,14 36 3 0,-33-18-9 0,0 2 1 16,22 16-2-16,-2 1 1 0,-20 0-1 0,16-19 0 0,-16 0 0 15,20 38 0-15,-20-19 0 0,0 0 2 0,0 2 0 0,0-3-2 16,0-1-2-16,0 3 2 0,0-20 2 0,-20 21 0 15,20-22-4-15,-16 0 0 0,16-17 1 0,-20 19 0 16,20-19 1-16,0 20 1 0,-22-20-1 0,3 0-4 0,19 0 2 16,0-20 2-16,-14 20-1 0,14 0-1 0,0 0 1 0,0-19 0 15,0 19 0-15,-19 0 0 0,19 0 0 0,0-17 0 0,19 17 0 16,-5 0 2-16,5 0 0 0,-19 0-2 0,22 17 3 16,-2-17 0-16,-4 39-1 0,4-22-1 0,-1 20 3 15,-19-18-4-15,17 18-1 0,-17-1 2 0,19 1 1 16,-19 0-2-16,0-18 1 0,0 18 2 0,-19-1-2 15,2 1-3-15,-2-17 2 0,-1 16-3 0,4-36 2 16,-4 37-6-16,-2-37 0 0,3 36-10 0,-14-36-7 0,13 21-8 16,4-21 13-16,16 0-1 0,-20 0-2 0,4 0-27 0,-4 0 23 15,20 0 0-15,-19 0-23 0,-3 0 6 0,22 0 25 0,0 0-9 16,0 0 19-16,0 0 1 0,0 0-19 0</inkml:trace>
  <inkml:trace contextRef="#ctx0" brushRef="#br2" timeOffset="-160276.67">17784 13428 61 0,'0'0'27'0,"0"0"-4"0,0 0-16 15,0 0 5-15,0-19-3 0,0 19 15 0,0-20-10 0,0 20 1 0,0-18 16 16,0 18-17-16,0 0 1 0,0-18 24 0,0 0-14 16,0 18-13-16,0 0 13 0,0 0-12 0,0 0-1 15,0 18-2-15,0 0-5 0,0 0 6 0,0 21-2 0,0-22-3 16,-19 186 19-1,2-127-22-15,17-42-2 0,0 5 1 0,0-22-1 0,-19 57 1 0,19-55-2 16,-20 38 0-16,20-21 1 0,0-19-1 0,0 20 2 0,-16-18-3 16,16-2 2-16,0 2 1 0,0 18 2 0,0-17-4 0,0-3 1 15,0-17 0-15,0 0 0 0,0 19 3 0,0-19-2 16,16 0 3-16,4 0 1 0,-1 0 4 16,-19 0-7-16,36 0 3 0,-19 0-1 0,-17 0-3 0,19 0 3 15,20 0-1-15,-23 0-3 0,-16 0-1 0,20 0 1 16,-20 0 0-16,19 0 1 0,-2 18-1 0,-17-18-4 0,19 0 3 15,-2 0 0-15,-17 0-3 0,0 19-14 0,19-19-18 16,-19 0-16-16,17 0-18 0,-17 17 24 0,0-17-8 0,0 0-2 0,16 0 2 16,-16 0 11-16,0 0 9 0,0 0-31 0</inkml:trace>
  <inkml:trace contextRef="#ctx0" brushRef="#br2" timeOffset="-159742.21">18337 14296 68 0,'0'0'26'0,"0"0"-18"0,0 0 6 15,0 0-6-15,0 0 11 0,0 0-8 0,0 0 2 0,0 0 0 16,0 0 12-16,0-21 2 0,0 21 2 0,0 0-15 16,0-19 12-16,0 19-12 0,17 0 9 0,-17 0-10 0,0 0-2 0,17 0 11 15,-17-17-4-15,22 17-9 0,-22 0-1 0,19 0 1 0,-2 0 11 16,2 0-4-16,0 0-6 0,17 0-3 0,-19 0 0 15,0 0-4-15,-17 0-3 0,19 0 1 0,20 17 3 0,-39-17 2 0,19 0-6 16,0 0 2-16,-19 0-3 0,17 0 2 0,-17 0-2 0,19 0 2 16,-2 0 0-16,-17 0-9 0,19 0-2 0,-19 0-23 0,17 0-23 15,-17 0 16-15,0 0-63 0,0 0 43 0,22 0-42 16,-22 0 66-16,0-17-21 0</inkml:trace>
  <inkml:trace contextRef="#ctx0" brushRef="#br2" timeOffset="-159043.24">19187 14349 77 0,'0'0'81'0,"0"0"-68"16,0 0 2-16,0 0 3 0,0-19 18 0,0 19-2 15,0-18-19-15,0 18-1 0,0-16 11 0,0 16-15 0,0 0-2 0,0 0 0 0,0-21-1 16,0 21 6-16,0-19-3 0,0 19-5 0,16-17-1 0,-16 17 3 16,0-19 4-16,20 19-3 0,-20-18-3 0,16-18 7 0,-16 36-8 0,17-20 2 15,-17-17 3-15,22 1-1 0,-3 17-5 0,-19-18 2 0,0 20-1 16,17-19 1-16,-17 15-1 0,0-15 3 0,19-1-3 0,-19-19 4 0,20 0-4 15,-20 22-3-15,16-23 4 0,-16 1-2 0,0 20-2 16,20-20 2-16,-20 38-1 0,0-1 1 0,0-18 1 0,0 1 1 16,0 16 0-16,16 2-2 0,-16 0 4 0,0 18-5 0,0-37 5 0,17 20-3 15,-17 17-2-15,0-20 1 0,0 2 4 0,0 18-7 16,0 0 1-16,0-18-1 0,0 18 5 0,19-20-1 0,-19 20-3 16,0 0 1-16,0-18 0 0,0 18-1 0,0 0-1 15,0 0 2-15,22 0-1 0,-22 0-3 0,0 0-1 0,17 38 15 16,2-2-15-16,1 1 6 15,-20-18 0-15,16 17-4 0,4 2 0 0,-4 18 1 16,-16-39 1-16,20 38-2 0,-4-17 2 0,23 35-2 16,-20-18 1-16,1 19 1 0,-4-18 1 0,-16-19-2 15,36 36-1-15,-36-52 1 0,0 15-1 0,20-19 1 0,-20 20-1 0,16-1 0 16,-16 4 2-16,17 13-2 0,-17 3-9 0,0-39 5 0,0 2-2 16,0 18-12-16,22-19-9 0,-22 1 12 0,0 0-25 0,0-19 16 15,0 18-32-15,0-18-8 0,0 0 29 0,-22 20-45 0,22-20 40 16,0 0 3-16,-17-20-17 0,17 20 40 0,-16-18-44 31</inkml:trace>
  <inkml:trace contextRef="#ctx0" brushRef="#br2" timeOffset="-158871.42">19441 13980 98 0,'0'0'0'0,"0"0"115"0,0 0-76 0,0 0-22 0,-19 0 21 0,19 0-2 0,0 0-19 16,0 0 13-16,-17 0-4 0,17 0-15 0,0 0 0 15,0 0 7-15,0 0-10 0,0 0 13 0,0 0-15 0,0 0 7 16,0 0-7-16,0 0 0 0,17 0 4 0,-17 0-1 0,19 0-5 15,-19 0-1-15,0 0 5 0,22 0-3 0,-5 0-3 16,2 0-4-16,-19 0 1 0,20 0 1 0,-4 0 2 0,4 0-10 16,-4 0-15-16,-16 0 8 0,20 0-7 0,-4-16-61 0,6 16 45 15,-5 0-61-15,2-21-17 0,1 2 33 16,-4 2 14-16</inkml:trace>
  <inkml:trace contextRef="#ctx0" brushRef="#br2" timeOffset="-158575.33">20053 13389 114 0,'0'0'92'0,"0"0"-85"16,0 0 7-16,0 0-4 0,0 0 17 0,0 0 12 16,0 0-30-16,0 0 6 0,0 0-9 0,0 0 4 0,0 0 0 15,0 0-5-15,0 0 4 0,0 0-6 0,0 20 2 0,0-20 8 16,0 36 1-16,0-16-7 0,0 16 6 0,0 21 4 15,19-4-7-15,-19-16-5 0,0 18 1 0,0-17-4 16,17 18 2-16,-17 17 0 0,0-36-2 0,0-20 0 0,19 59 0 16,-19-3-3-16,17 0 3 0,-17-53-1 0,0 53-1 0,16 0 2 15,-16-36-3-15,0 0-3 0,0-1-1 0,0-16 2 16,0-2-9-16,0 0 4 0,0 0-36 0,0 1 2 16,0-19 14-16,0 0-4 0,0-19-193 15,0 1 192-15,0 0-10 0</inkml:trace>
  <inkml:trace contextRef="#ctx0" brushRef="#br2" timeOffset="-158309.56">20141 13667 94 0,'0'0'45'0,"-16"0"-31"16,16-19 8-16,0 19-10 0,0 0 1 0,0-19 32 0,-17 1-17 16,17 18-16-16,0-17 0 0,0-2 8 0,-19 2 0 15,19 17-15-15,0-21 4 0,0 3 2 0,0 18-6 0,0-18 17 16,0-1-12-16,0 19 7 0,0 0-11 0,0-17 7 15,0 17 0-15,19-20-1 0,-2 20-8 0,-17 0 1 16,38 0 2-16,-18 0-1 0,-4 0 1 0,4 0-4 16,16 0 0-16,-17 0-3 0,-19 0 1 0,33 0 3 0,-13 0-2 15,2 20-2-15,-6-20 1 0,23 0-2 0,-39 0-1 0,17 17 0 16,2-17-3-16,-2 0 1 0,2 19-16 0,20-1-4 16,-39-18 3-16,16 0 7 0,-16 18-2 0,0-18-4 15,20 21-56-15,-1-21 16 0,-19 17 29 0,0 2-31 16,0-19 10-16,0 35 11 0,0-16-11 15</inkml:trace>
  <inkml:trace contextRef="#ctx0" brushRef="#br2" timeOffset="-158124.27">20125 13888 102 0,'0'0'58'16,"-17"0"-21"-16,17 0-21 0,0 0 15 0,0 0-15 0,0 0-1 15,0 0 12-15,0 19-13 0,0-19-1 0,0 0 0 0,17 0 16 0,-17 0-20 16,38 17 15-16,-38-17-16 0,20 0 0 0,-4 0 5 15,-16 19-5-15,20-19-1 0,-1 0 8 0,-19 0-12 0,17 21 2 0,2-21-2 16,-2 0 5-16,-1 0-5 0,4 16-1 0,18-16-4 16,-18 0-9-16,-20 0-2 0,19 0-6 0,-19 0-46 15,17 0 21-15,-17 0-13 0,19 0-112 0,-2 0 62 0</inkml:trace>
  <inkml:trace contextRef="#ctx0" brushRef="#br2" timeOffset="-157637.43">20902 13648 65 0,'0'0'9'0,"0"0"-5"0,0 0-1 15,0 0-2-15,0 0 7 0,0 0 5 0,0 0-5 0,0 0 1 16,0 0 8-16,0 0 1 0,17 0-9 0,-17 0 10 0,0 0-10 16,0 0 1-16,0 0 21 0,19 0-8 0,-19 0 17 15,0 0-26-15,0 0-2 0,0 19 7 0,0-19-2 0,20 18-3 16,-20-18-7-16,0 18 7 0,0 3-2 16,0 13-2-16,16 5-1 0,-16-22-3 0,0 2-6 15,20 18 5-15,-20-19-4 0,0 1 2 0,16 38 2 0,-16-21-3 16,0-19-3-16,17 20 2 0,-17-18-1 0,0 38 0 0,22 15 1 15,-22-54 1-15,0 37 1 0,0 0-14 0,0-36-11 16,0 18-13-16,0-17-13 0,0-4 18 0,-22-16-5 16,22 0-4-16,0 20-83 0,-17-40 75 0,1-16 17 0,16 36-3 15</inkml:trace>
  <inkml:trace contextRef="#ctx0" brushRef="#br2" timeOffset="-157408.83">20642 13465 116 0,'0'0'31'0,"-19"0"13"0,19 0-24 0,-17 0 4 16,-2 0 0-16,19 0-10 0,-17 0 17 0,17 0-17 16,0 0 23-16,0 0-26 0,0 17-2 0,0-17 1 0,0 0 7 15,0 0 0-15,17 0-9 0,-17 0 7 0,19 0-8 0,-2 0 10 16,19 0-1-16,-36 0-11 0,16 0 0 0,26-17 3 0,-42 17-4 16,36 0 1-16,-17 0 0 0,-2 0-3 0,35-20 4 0,-32 20-4 0,38-17 0 15,-19 17-2-15,-3 0 2 0,-3 0 0 0,-11 0-4 16,14-19-2-16,-17 19 0 0,17 0-9 0,-16 0-16 0,13 0-15 15,-14 0 17-15,20 0-42 0,-39 0 26 0,19 0-7 16,17 0-90-16,-16 19 87 0,-4-19 1 0</inkml:trace>
  <inkml:trace contextRef="#ctx0" brushRef="#br2" timeOffset="-156626.8">21544 13445 28 0,'0'0'12'0,"0"0"-5"0,0 0-5 16,0 0 3-16,17 0 2 0,-17 0-1 0,0 0 1 0,0 0 12 16,22 0 3-16,-22 0-11 0,0 0 3 0,0 0 29 0,0 0-29 15,0 20 15-15,0-20-15 0,0 0 12 0,0 0-15 0,0 0 10 16,0 17-13-16,0-17-1 0,19 0 5 0,-19 0-7 0,0 0 1 0,0 19 6 15,0-1 8-15,0-18-9 0,20 18-6 16,-20-18-2-16,0 21 6 0,0-21 1 0,0 36-2 0,0-36-2 16,0 35 0-16,0-16-4 0,0 0-1 0,0 17 4 0,0-15-1 15,0-4-1-15,0 39 1 0,0-2-1 0,0 2 1 0,0 1 1 16,0-21-5-16,0 0 1 0,0 18-1 0,0-35-1 0,-20 38 3 16,20-40-1-16,0 39 5 0,0-20-4 0,0-15-3 0,0 13 2 15,0-34-1-15,0 38 4 0,0-38-3 0,0 18 0 16,0 2 0-16,0-4 1 0,0-16-1 0,0 0 0 0,0 20 1 15,0-20 0-15,0 18 1 0,0-18 2 0,0 0-1 0,0 18 1 16,0-18-4-16,0 0-1 0,0 0 3 0,0 18-1 16,0-18-1-16,20 0 3 0,-20 0 0 0,0 0 0 15,16 19 2-15,4-19-1 0,-20 0-2 0,16 0 2 16,4 0 1-16,-20 0 0 0,19 0-3 0,-19 0-3 0,14-19 3 16,-14 19-3-16,41 0 3 0,-41 0 5 0,20 0-5 0,-4 0 1 15,4 0-3-15,-20 0 2 0,19 0-2 0,-2 0-3 0,2 0-1 16,-2 0 3-16,-17 0 2 0,16 0 0 0,6 0-1 0,-22 0 0 15,20 0 0-15,-4 0-1 0,-16 0 1 0,20 0-1 0,-20 0 0 16,19 0 0-16,-19 0-2 0,0 0-5 0,17 0-12 0,-17 0 5 0,19 0 1 16,-19 0-3-16,0 0-34 0,0 0-16 0,0 0-19 0,0 0 33 15,0 0-57-15,0-18 30 0,0 0 39 0,0 0 10 16</inkml:trace>
  <inkml:trace contextRef="#ctx0" brushRef="#br2" timeOffset="-156360.21">21713 13833 88 0,'0'0'0'0,"-19"0"62"0,19-19-47 15,0 19 5-15,0-17-8 0,0 17 10 0,0-20-10 0,0 1 10 16,0 19-11-16,0 0-2 0,0-17 1 0,0 17-1 0,0-17 8 0,0-4-10 16,0 21 2-16,19-18 9 0,-19 18-10 0,14-18 7 0,-14 18-9 0,0 0-1 15,41-19 11-15,-21 0-4 0,-4 19-5 0,-16 0-5 16,20 0 2-16,-20-18 0 0,19 18 2 0,-2 0-3 15,-17 0-1-15,36 0 0 0,-36 0-2 0,0 0 0 0,38 37 2 16,-38-37-2-16,20 19-2 0,-4-1-2 0,4-18-6 16,-1 18-9-16,-19-18 6 0,17 21-23 0,-17-21 14 0,0 0-3 15,19 17-34-15,-19-17 28 0,0 0-1 0,17 17-28 0,-17-17 34 16,0 19-9-16,0 1-28 16</inkml:trace>
  <inkml:trace contextRef="#ctx0" brushRef="#br2" timeOffset="-156157.41">21583 13943 119 0,'0'0'52'0,"0"0"-22"0,0 0-3 16,0 0 7-16,0 0-1 0,0 0-19 0,19 21 10 16,1-21-4-16,-4 0-8 0,-16 0-1 0,20 0-6 15,-4 0 4-15,4 0-3 0,13 16 7 0,8-16-11 16,-21 0 0-16,-20 20 0 0,36-20-2 0,-17 0 1 0,-2 0-3 15,19 17-15-15,-36-17 1 0,16 0-5 0,6 0-38 0,-2 19 21 16,-4-19-52-16,-16 0 46 0,39 0-22 0,-39 0 3 0</inkml:trace>
  <inkml:trace contextRef="#ctx0" brushRef="#br2" timeOffset="-155860.21">22264 13741 75 0,'0'0'62'0,"0"0"-52"0,0 0 10 0,0 0-7 0,0 0 2 16,0 0 15-16,0 0-18 0,22 0 9 0,-22 0-12 0,0 0 0 0,0 0 17 16,16 0-6-16,-16 0-15 15,0 0-1-15,20 0 7 0,-20 17-2 0,0-17-5 0,0 0 2 0,19 19 3 16,-19-19 0-16,0 20-6 0,0-3 3 0,0 2 1 15,17 18-4-15,-17-37-1 0,0 37 0 0,0-37 0 0,19 57 2 0,-19-41-3 0,0 4 0 16,0-3-1-16,0 20 1 0,17-1-1 0,-17 20 4 0,0 0-4 16,0-2-1-16,19-14 2 0,-19-6-2 0,0-15 0 15,0 0-1-15,0 35-8 0,0-16-16 0,0-20 6 0,0 0-28 0,0 21-17 16,0-39 30-16,-19 0-38 0,19 17 42 0,0-17 6 16,0 0 7-16,0-17 3 0,-17 17-30 0</inkml:trace>
  <inkml:trace contextRef="#ctx0" brushRef="#br2" timeOffset="-155493.59">22377 13594 80 0,'0'0'0'0,"0"0"49"0,0 0-25 15,0-19-16-15,0 2 12 0,0-4 7 0,0 3-3 0,17 0-4 16,2 18-1-16,-19-19-11 0,17 19 0 0,-17-17 6 16,16-3 0-16,6 20 1 0,-2 0-3 0,-1 0-7 15,-2 0 5-15,-17 0-6 0,19 0 5 0,-19 20-7 0,17-20 0 16,-17 0 1-16,19 36 5 0,-19 0 6 0,19-15-8 0,-19-4 0 15,0 2-1-15,0 16 3 0,0-16-4 0,0 18 4 0,0-19-5 0,0 3-2 16,0-4 1-16,0 19 0 0,0-36 1 0,-19 37-6 0,19-18 4 16,0-19-2-16,-19 37 0 0,2-37-2 0,-2 37-4 0,19-37 5 15,-17 17 0-15,-2-17-1 0,19 19 3 0,-20-19 0 16,-2 0 0-16,6 0 0 0,16-19 0 0,-17 19-1 0,17 0 0 16,-19 0 3-16,19 0 8 0,0 19-5 0,0-19-2 15,0 0 0-15,0 21 1 0,0-5-3 0,36 21 1 0,-36 0-1 16,38-18 0-16,-18-2-1 0,-20 2 2 0,19 18 0 0,-19-17-1 15,36 16-1-15,0 18-1 0,-17-14 2 0,-5-6 2 0,6-15-2 16,2 0 0-16,-22-1 1 0,36 18-3 0,-17 2 0 0,0-20-2 16,17 19-17-16,-19-17-16 0,-17 17 15 0,17-37-2 0,-17 0-4 0,22 16-37 15,-3 4 26-15,-2-2-46 0,-17-18 47 0,19 18-13 0,-19-18 35 16,19 18-33-16</inkml:trace>
  <inkml:trace contextRef="#ctx0" brushRef="#br2" timeOffset="-150658.77">8797 17485 22 0,'0'0'10'0,"0"0"-4"0,0 0-1 0,0 0 2 0,0 0-4 15,0 0 2-15,0 0-1 0,0 0 2 0,0 0-3 0,0 0 4 16,0 0 4-16,0-19-1 0,0 19 6 16,0 0-10-16,0 0 15 0,0-17-14 0,0 17 0 0,-17 0 13 15,17-20-8-15,0 20-1 0,0 0-6 0,0 0-1 16,0 0 3-16,-16 0 2 0,16 0-5 0,0 20 3 0,0-20 0 16,0 17-4-16,0 2 4 0,0 19-1 15,-19-2 2-15,19-19-4 0,0 2 0 0,0 0 1 0,0 36 0 0,-17 18 3 16,17-16 0-16,-19 15 3 0,19-34-5 0,-20 34 3 15,20-32-5-15,0-5 1 0,-16 77 5 0,-4-58-4 16,20-16-3-16,0-21 0 0,0 40 2 0,0-21 0 0,0-16-3 16,0 16 1-16,0-19 0 0,0 3-1 0,0-20-1 0,20 17 1 15,-4-17-1-15,23 0-2 0,-22 20 3 16,2-20 0-16,-19 0 0 0,33 0 2 0,9 0 5 0,-42 0-8 16,16-20 0-16,4 20 2 0,16 0-1 0,-36 0-1 15,35-17-2-15,-35 17 2 0,0 0-2 0,20 0-4 0,-4-20-10 16,-16 20 4-16,23 0-19 0,-23 0-9 0,0 0 13 15,0 0-33-15,0 0 28 0,16 0-23 0,-16 0 31 0,0 0-28 16,0 0 36-16,0-17-32 0</inkml:trace>
  <inkml:trace contextRef="#ctx0" brushRef="#br2" timeOffset="-150273.79">9392 17762 27 0,'0'0'17'0,"0"0"-7"0,0 0-1 15,0 0-4-15,0-20 15 0,0 20-6 16,0 0 3-16,0 0-8 0,0 0 0 0,0 0 8 0,0 0 9 16,0 0-1-16,0 0-16 0,0 37 22 15,0-37-24-15,0 36 13 0,0-16-14 16,0 0 5-16,0 16-3 0,0-18-4 0,0 38 9 0,0-20-5 16,0 19 0-16,0 0 0 0,0 20 3 15,0-20-7-15,0 1 0 0,0-1-2 16,0 0-1-16,0-19-1 0,0-16 1 0,0 34 1 15,0-35-1-15,0 1-4 0,0-3-9 0,0-17 2 0,0 19-45 16,0-19 28-16,0-19-4 0,0 2-35 0,0-39 9 16,0-37 5-16,0 56 1 0</inkml:trace>
  <inkml:trace contextRef="#ctx0" brushRef="#br2" timeOffset="-149840.02">9392 17539 48 0,'0'0'16'0,"0"0"-12"15,0 20 3-15,-19-20 3 0,19 17 6 0,0-17-8 16,0 0 8-16,-23 19 0 0,23-19-2 0,0 19 16 16,0-19-23-16,0 19 12 0,0-19-12 15,0 0 17-15,0 0-19 0,23 0 12 0,-4 0-11 16,-19 0 0-16,17 0 5 0,-17 0-6 0,19-19-1 16,-19 19 3-16,19 0-2 0,-2 0-1 0,2 0 1 0,-2 0 0 0,-1 0 4 15,7 19-5-15,-4-19 0 0,-2 36-1 16,2 20 4-16,-19-39-6 15,0 20 0-15,0-1 6 0,0-36-3 0,0 56 2 0,0-36-5 16,-19 17 1-16,2-20-1 0,17-17-1 0,-19 36 4 16,-4-36-1-16,-10 20-2 0,33-20-1 0,-19 0 0 15,2 0 2-15,-2 0-1 0,19 0-1 16,0-20 0-16,0 20-1 0,0 0 3 0,36 0-1 16,-36 0-2-16,19 0 2 0,-2 0-1 0,-1 0 1 15,7 20 0-15,-4 0 1 0,17-4 3 0,-36 3-2 0,36 19 4 16,-36-21-5-16,19 22 2 0,-2-3-1 0,-17-18-3 15,0 38 2-15,0-19 0 0,0-19-1 0,0 19-1 0,0-19 0 0,0 2 0 16,-17-3 0-16,-2 39 3 0,2-39-3 0,-2 20 1 0,-17-18-2 16,17 1-2-16,-4-20-2 0,-10 17-11 0,14 2-9 0,2-19 9 15,-2 0-18-15,0 0 15 0,2 0 0 0,-2 0-33 0,-4 0 21 16,4-19 0-16,19 19 1 0,0 0 16 16,0 0-10-16,0-17 14 0,0 17 0 0,19 0-6 0,4 0 4 0,-23 0 3 15,19 0-36-15</inkml:trace>
  <inkml:trace contextRef="#ctx0" brushRef="#br2" timeOffset="-149458.67">9926 17909 97 0,'19'0'11'0,"-19"19"-3"0,-19-19 3 16,19 17-3-16,0-17 8 0,0 20 2 0,0-4 0 15,0 4 0-15,0-20-9 0,0 20 8 0,0-20-9 0,0 16 7 16,0 3-1-16,0 19-2 0,0-21-3 0,0 22 0 16,-19-21-4-16,19 18 6 0,0 1-1 0,0-18-5 15,0-2 1-15,-17 40 5 0,17-39-8 0,-22 56 8 0,22-37-3 16,0 0-4-16,-17-1 2 0,17-16-4 15,0-3 1-15,0 2 0 0,0 17-1 0,0-36 1 0,0 18 2 0,0 2-3 16,17-3 4-16,-17-17-4 0,39 0 1 0,-39 0-2 16,38 19 3-16,-21-19 0 0,2 0-3 0,-19 0-1 0,53-19 1 15,-53 19 0-15,39-17 0 0,-20 17-1 0,-19 0 1 0,36-20-1 16,-17 20-4-16,-2 0 1 0,-17-18-4 0,39 0-42 0,-26 18-12 16,-13 0 23-16,20-18-6 0,2 18-40 0,-3 0 23 15,-19-19-11-15</inkml:trace>
  <inkml:trace contextRef="#ctx0" brushRef="#br2" timeOffset="-148858.95">10609 18573 64 0,'-22'0'10'0,"22"0"3"16,0 0-9-16,0 0 1 0,0 19 8 0,0-19 2 16,0 0 9-16,0 0-9 0,22 0 8 0,-22 18-15 15,17-18 15-15,-17 0-6 0,0 0 0 16,19 0-10-16,-19 0 0 0,20 0 7 0,-20 0-8 0,16 0 7 15,4 0 3-15,-20 0-11 0,16 0 0 0,-16 0 2 16,20 0-2-16,-20 0-1 0,16 18-4 0,-16-18 2 0,0 0 0 16,22 0 0-16,-22 0-1 0,0 0-2 0,0 18-7 15,17-18-16-15,-17 0 6 0,0 0-6 0,0 0-66 0,0 0 30 16,0 0 0-16,0 0-2 0</inkml:trace>
  <inkml:trace contextRef="#ctx0" brushRef="#br2" timeOffset="-148392.42">11143 18610 55 0,'0'-18'22'16,"0"18"-4"-16,0 0 2 0,0 0 5 15,0 18 8-15,0-18-25 0,0 0 1 0,0 0 6 0,0 0-6 16,0 0 0-16,20 0 8 0,-20 0 0 0,0 0-10 0,0 0 7 16,16 0 2-16,-16 0-9 0,0 0 8 0,20 0-8 0,-20 0-1 15,0-18 12-15,19-1-7 0,-2 2-1 0,-17-3-2 16,19-36 2-16,-2-17 6 16,-1 36-11-16,6-56 3 0,-22 76-7 15,0-21 0-15,20-16 2 0,-20-3-1 0,16 21-1 0,-16-18 2 16,0 14-2-16,0 24-1 0,20-58 1 0,-20 54 0 0,0-36-3 15,19 56 1-15,-19-16 2 0,0-4 1 0,0 20-1 16,0 0 0-16,17 0 0 0,-17 0-1 16,0 0 2-16,0 0 1 0,0 20 2 0,19-4-2 0,-19-16-3 15,0 40 0-15,17-24 2 0,-1 22 1 0,-16-2-2 16,42 40-1-16,-42-60 1 0,16 41-1 0,23 17 1 16,-22-56-2-16,19 56 2 0,-17-19 0 0,20 37-1 15,-23-36-2-15,4 17 3 0,-1-17-3 16,-2-2-6-16,2-54 0 0,-19 37-33 15,17-18 0-15,-17-19-41 0,0 0 49 0,0 19-3 16,0-19-30-16,-17 0 16 0,-2-19 23 0,2-17 11 16,17 36 5-16,-19-20-21 0</inkml:trace>
  <inkml:trace contextRef="#ctx0" brushRef="#br2" timeOffset="-148192.04">11287 18241 68 0,'0'0'0'16,"0"0"69"-1,-33 19 44-15,33-19-93 0,0 0-1 0,0 17-3 16,0-17-2-16,0 0-6 0,0 20 14 0,0-20-15 0,17 18 8 16,-17-18-7-16,0 0-1 0,16 0-1 0,6 19 8 0,-22-19-11 15,20 18 3-15,-20-18-4 0,16 0 1 0,4 18-1 16,16-18 0-16,-36 0-2 0,0 0 0 0,36 20-2 16,-36-20-2-16,16 0-1 0,4 17-52 0,2-17 35 15,-22 0-30-15,16 0-11 0,23 0-28 16,-39 0 48-16,36 0 1 0,-19 0-1 0</inkml:trace>
  <inkml:trace contextRef="#ctx0" brushRef="#br2" timeOffset="-147887.86">12007 18001 56 0,'0'0'17'0,"0"0"-6"15,0 0 9-15,0 0-10 0,22 0 41 0,-22 0-40 16,0 0 16-16,0 20-11 0,19-20 8 16,-19 0-16-16,0 16 10 0,0 3-1 0,0-19-9 15,17 38 14-15,-17-38-15 0,19 56 9 16,-19-38-12-16,0 0 1 0,20 18 2 0,-20 2-1 0,16 36-3 15,3-18-1-15,-19 17 0 0,17-36-2 0,-17-20 0 16,0 22-2-16,0-3-3 0,17-18-3 0,-17 0-22 0,0 20 8 16,0-38-5-16,22 17-6 0,-22 2-44 0,0-19 40 0,0 19 4 15,0-19-61-15</inkml:trace>
  <inkml:trace contextRef="#ctx0" brushRef="#br2" timeOffset="-147658.91">12065 17576 129 0,'0'0'26'0,"0"0"4"0,0 0-17 0,0 0 14 0,0 19 9 16,0-19-26-16,0 0 10 0,0 19-3 0,0-19-11 15,19 0 5-15,-19 0-9 0,20 19 4 0,-4-19-4 16,-16 0-1-16,36 16 0 0,-19-16 0 0,24 20 4 0,-24 0-4 16,38-4 2-16,-19 4-1 0,0-3 3 15,3 3-1-15,-20-3-5 0,17 3-4 0,-36-20-3 16,55 16-38-16,-55 4 24 0,39 0-58 15,-39-4 27-15,17-16 7 0,-17 20 15 0,0-2-35 16</inkml:trace>
  <inkml:trace contextRef="#ctx0" brushRef="#br2" timeOffset="-147492.27">12029 18075 81 0,'0'0'16'0,"0"0"15"15,0 0-15-15,0 0 0 0,0 0 63 16,0 0-53-16,19 0-6 0,17 0 1 15,-16 0-11-15,32 19 8 0,-52-19-14 0,39 17 1 16,-20-17-2-16,-19 0-1 0,56 20 1 0,-40-1-2 16,3-19-1-16,-2 18-4 0,19-18-32 15,-14 18-4-15,-5-18-11 0,2 18-9 0,17-18-34 16,-16 0 78-16</inkml:trace>
  <inkml:trace contextRef="#ctx0" brushRef="#br2" timeOffset="-147225.53">12873 18131 57 0,'0'0'6'0,"0"0"-1"0,0 0 20 0,0-20-6 0,0 20 20 16,0 0-26-16,0-17 17 0,0 17-14 0,0 0-2 15,0 0 7-15,0 0-2 0,0 0 10 0,0 0-20 16,19 0 14-16,-19 17-11 0,0 3 4 15,22 17-10-15,-22-1 7 0,0-18-9 0,0 1 1 16,20 55 7-16,-20 1-5 0,0-2-2 0,0-19-4 16,16 57 1-16,-16 18 0 15,0-74-1-15,0 20-3 0,0-39-8 0,0 3-16 16,0-39 5-16,0 16-4 0,0 4-123 0,0-4 109 16,0-16-101-16</inkml:trace>
  <inkml:trace contextRef="#ctx0" brushRef="#br2" timeOffset="-146872.6">12582 17799 61 0,'0'0'36'0,"-19"0"25"15,19 0-18-15,0 0-28 0,0 0 33 16,0 0-18-16,0 0-5 0,19 0-13 0,-19 0-2 0,20 16 20 16,-4-16-12-16,20 0-3 0,-17 20-4 15,76-20 14-15,-79 0-19 0,39 20 12 16,-21-20-14-16,7 0 7 0,-5 16-10 0,39-16 4 15,-75 0-3-15,33 0 0 0,-11 0-3 16,34 0 3-16,-56 0-1 0,0 0-2 0,36 0-4 16,-36 0 0-16,19 0-3 0,-3 0-38 0,-16 0 23 0,17 0-3 15,2 20-133-15,-19-20 112 0,0 18-30 0,0-18 51 16,23 0 3-16</inkml:trace>
  <inkml:trace contextRef="#ctx0" brushRef="#br2" timeOffset="-146525.31">13393 17981 89 0,'0'-16'124'15,"0"16"-111"-15,0-20 37 16,0 3 4 0,16 17-29-16,7 0-21 0,-23 0 9 15,16 17-8-15,4 19 9 0,-20 4-12 0,19 14 5 16,-19-18-5-16,17 113 2 15,-17-112-4-15,19 109 2 0,-2 3 2 16,-17-75 0-16,0-38 0 16,0-36-2-16,0 38 6 15,0-38-5-15,0 0 7 0,0 17 8 16,0-17-14-16,19 0 8 0,14 0 0 16,-33 0-10-16,61 0 6 15,-61 0-7-15,36-17 2 0,0 17-4 16,-3-19-16-16,-33 19 5 0,19-19-112 15,4-37-62 1,-23 2 69-16</inkml:trace>
  <inkml:trace contextRef="#ctx0" brushRef="#br2" timeOffset="-146308.89">13468 17835 94 0,'0'0'20'0,"0"0"35"0,0 0 1 15,0 0-36-15,0-20 44 0,0 20-53 0,19 0 28 16,17 0-7 0,-19 0-25-16,35-16 10 0,-10-4-1 15,-23 20-13-15,34 0 7 0,-1 0-6 16,-10 0-5 0,-42 0-2-16,36 0-31 0,-17 0-49 15,-19 0 53-15,0 36-103 0,0 4 27 16</inkml:trace>
  <inkml:trace contextRef="#ctx0" brushRef="#br2" timeOffset="-146142.21">13432 18168 47 0,'0'0'35'0,"0"18"31"16,0 0 39 0,16 0-36-16,4 1-16 15,35-19-28 1,-3 19-3-16,7-19-11 15,-59 0-10-15,55 17 2 16,14-17-33-16,-27 0-72 0,13-17-117 16</inkml:trace>
  <inkml:trace contextRef="#ctx0" brushRef="#br2" timeOffset="-145608.64">14093 17965 82 0,'0'0'55'0,"0"0"-9"0,0 16 40 31,16 24-24-31,-16-24-30 0,42 58 1 16,-25 1-19 0,-17 36-2-16,19 18-10 15,-19 128-96 1,-19-219 3-1,2-19-21-15,-5-38 59 16,-14-92 26-16,19 1 20 16,17-38 14-1,0-93 64 1,92 39 10 0,-37 128-13-1,17 38-11 1,5 108-26-1,-60 113-15 1,-34-91-10 0,-38-40-4-16,-3 2 3 15,-50-19-1 1,33-57 1 0,75 20 12-1,17 0 1-15,41 38-4 16,108 90 28-1,-6-15-26 1,-63-41-20 0,-61-34-30-1,-2-21-79 1,7-34-236-16</inkml:trace>
  <inkml:trace contextRef="#ctx0" brushRef="#br2" timeOffset="-145221.49">14978 18094 86 0,'36'37'324'62</inkml:trace>
  <inkml:trace contextRef="#ctx0" brushRef="#br2" timeOffset="-145075.8">15092 18334 191 0,'-20'18'172'0,"20"-18"-172"63,-19 74-262-48</inkml:trace>
  <inkml:trace contextRef="#ctx0" brushRef="#br2" timeOffset="-144508.43">15606 18150 67 0,'0'54'283'16,"0"-54"-283"46,39 388 127-46,-39-388-127 47,183-332 53-63,-183 332-53 62,185 406-79-62</inkml:trace>
  <inkml:trace contextRef="#ctx0" brushRef="#br2" timeOffset="-144125.02">16290 18222 74 0,'0'0'66'0,"0"0"-66"62,-58 38 290-62,58-38-290 63,113 257 46-63,-113-257-46 62,36-295 31-46,-36 295-31 31,-19 55-262-32</inkml:trace>
  <inkml:trace contextRef="#ctx0" brushRef="#br2" timeOffset="-143813.84">16733 18111 59 0,'-20'39'122'31,"20"-39"-122"32,72 533 218-63,-72-533-218 62</inkml:trace>
  <inkml:trace contextRef="#ctx0" brushRef="#br2" timeOffset="-143558.86">16766 18334 48 0,'19'-130'166'31,"39"1"-71"-15,33 55-5-1,56 129 11 17,-72 130-73-17,-97 37-14 17,-213-75-384-17</inkml:trace>
  <inkml:trace contextRef="#ctx0" brushRef="#br3" timeOffset="-136974.98">4467 7323 39 0,'0'0'0'0,"-19"0"26"16,19 0 1-16,-20 0 2 16,-19 0 24-16,39-18-8 15,-19-2 4 1,19 20-16-16,0 0 8 16,0 0-12-1,0 0-10-15,19 20 9 16,-19-2-14-16,39-1 6 15,-19-17-6 1,51 20 2-16,4-1-8 16,-19-19 2-16,54 0 4 15,-18 17-7 1,38-17 4-16,-39 0-2 16,39 19 3-16,-19-19-5 15,-20 0-6 1,22-19 5-16,15 2 4 15,-37-22 2 1,3 22-10-16,-75 17 0 0,73-18 2 16,18-2 1-16,-21 2 1 15,154 18 0 1,-135 0-5 0,-14 0-1-16,-58 18 1 0,58-18 0 15,-74 0-1-15,71 0 1 16,20 20-1-16,-39-2 2 15,2-18 0-15,-54 0-2 0,52 17 1 16,2 3 4-16,-54-20-5 16,35 0 0-16,-38 0 2 0,35 19-10 15,26-19 5-15,-42 0 2 0,36 0 11 16,-14 0-9-16,-58 0 0 0,91 0 2 16,-52 0 0-16,-3 0-3 15,38 17 2-15,-21-17 2 16,41 0-4-16,-39 19 1 15,-16-19 2 1,17 0-1-16,-56 0-3 0,52 0 2 16,-33 0-1-16,15 0 3 0,7 0-3 15,-41 0 1-15,56 0 3 16,-21 0-4-16,-1 0 3 16,-15 0-4-16,3 0 1 15,-2 0 3-15,-4 0-2 0,4 0-2 16,-1-19 1-16,-19 19 0 0,36-17-2 15,-36 17-1-15,0 0 3 16,16-19-1-16,-16 19-1 0,0-20-10 16,0 20 7-16,0 0-31 0,0 0 25 0,0 0-33 15,0 0 24-15,0 0-103 0,0 0 81 16,-16 0-185-16</inkml:trace>
  <inkml:trace contextRef="#ctx0" brushRef="#br3" timeOffset="-134174.1">13025 15050 14 0,'0'0'0'0,"0"0"15"16,0 0-12-16,0 0 1 0,0 0 2 0,0 0-4 0,0 0 3 16,0 0-3-16,0 0 1 0,0 0 0 0,0 0 0 0,0 0-1 15,0 0 0-15,0 0 1 0,0 0-1 0,0 0 1 0,0 0 2 16,0 0 2-16,0 0-4 0,0 0 6 0,0 0 0 16,0 0-1-16,0 0-3 0,0 0 4 0,-19 0-4 0,19 0 5 15,0 0 2-15,0 0 0 0,0 0 1 0,0 0 7 16,0-17-5-16,0 17 2 0,0 0 1 15,0 0-2-15,0-20-2 0,0 1 14 16,0 19-23-16,0 0 0 0,0 0 0 0,0 0 4 0,0 0 0 16,0 0-3-16,0 0-1 0,0 0 0 15,0 0-2-15,0 0 1 0,0 19 2 16,0-19-2-16,0 20-2 0,0-3 3 0,0-17-3 0,0 17 0 16,0-17 1-16,0 20 0 0,0-20-1 0,0 0 3 0,0 20-2 15,0-20 0-15,0 0 0 0,0 0 0 0,0 0 2 0,0 0 0 16,19 0 0-16,-19 0-2 0,16 0 3 0,1 0-2 15,-17 0-1-15,22-20 1 0,14 0-2 0,-36 3 0 16,20 0 0-16,-1 17 0 0,-2-20 0 0,2 1-2 16,-19 19 1-16,16-17 2 0,-16 17-4 0,17 0 2 0,-17 0-1 15,19 0 0-15,-19 0 2 0,23 17-1 0,-23-17-1 16,0 19 0-16,16 1 0 0,-16-3 0 0,0 0 1 0,0-17-2 16,0 20 0-16,20 0 1 0,-20-20 2 0,0 16-1 0,0-16-1 15,0 20 2-15,0-20-1 0,19 0 2 0,-19 0-2 16,0 0 3-16,0 0-2 0,0 0-1 0,17 0 1 15,-17-20 0-15,19 20-1 0,-19 0 0 0,0-16 1 0,17 16-2 0,2 0 1 16,-19-20 0-16,0 20 0 0,16 0 0 0,-16 0 0 0,23 0-1 16,-23 0 1-16,0 0-1 0,16 0 4 0,4 0 1 0,-20 0 1 15,19 0-4-15,-19 20 5 0,17-4 0 0,-17 21 0 16,0-37-5-16,19 37 0 0,-2-18 1 0,-17 18 1 16,0-17-2-16,0-4-1 0,0 4 0 0,0-2-4 0,0 0 2 15,0-18-2-15,0 18-10 0,0-18 3 0,0 0-23 16,0 0 11-16,0 0-5 0,0 0-38 0,0 0-18 0,0 0 34 15,0 0-47-15,0 0 28 0,0-18-3 0</inkml:trace>
  <inkml:trace contextRef="#ctx0" brushRef="#br3" timeOffset="-133591.54">13985 15123 49 0,'0'0'20'0,"-19"0"-2"16,19 0 3-16,0 0 1 0,0 0-11 0,-23 0 9 15,23 0 2-15,0 0 0 0,0 0-2 0,-16 0 0 16,16 0-10-16,0 0 0 0,-17 0 6 0,17 0-9 0,0 0 0 16,-19 0 5-16,19 20-1 0,0-20-4 0,-17 17 4 0,17 2-1 15,0-19-5-15,0 37 1 0,-19-37-4 0,19 17 3 0,0 3-3 16,0 16 3-16,0-36-3 0,0 20 2 0,0-2-3 0,0-18 0 16,19 18 2-16,-19-18 3 0,17 18-4 0,-17-18 0 0,0 19 4 0,19-19-2 15,-19 0-1-15,0 0 1 0,17 0 3 0,-1 0 1 0,-16 0-6 16,23-19 4-16,-23 1-2 0,19 0 2 0,-19 18-5 0,17-38 2 15,-17 22-3-15,0-24 2 0,19 4 0 0,-19 18-1 0,0-1 0 16,0 2 0-16,0-19-1 0,0 16-3 0,0 20 0 16,0-20-6-16,-19 20-2 0,19-17-2 0,0 17-3 15,0 0-5-15,-17 0 10 0,17 0-1 0,0 37-42 16,0-37 37-16,0 36-24 0,0-36 18 0,17 20 0 0,-17-3-26 16,0 2 25-16,19-1 1 0,-19 18-12 0,19-36-30 0</inkml:trace>
  <inkml:trace contextRef="#ctx0" brushRef="#br3" timeOffset="-133272.65">14242 15087 82 0,'0'0'47'0,"0"0"-24"0,0 0-11 0,0-20 11 16,0 20-12-16,-19 0 15 0,19 0-13 0,0 0 14 0,0-17-4 16,0 17-4-16,0 0-3 0,0 0-9 0,0 0 6 0,0 0-7 15,0 0 0-15,0 0 4 0,0 0 0 0,0 0-4 16,0 0 6-16,0 0-2 0,0 0-1 0,0 17-5 0,0-17 3 15,0 20-5-15,0 0 2 0,0-20-1 0,0 36 1 0,0-19-1 16,0 2 0-16,0-1 1 0,0 18-4 0,0-16 4 0,0 0-3 16,0-4 3-16,0 22 0 0,0-20 1 0,0-18-3 0,0 18 0 15,0 1-1-15,19-19 5 0,-19 17 4 0,17-17-3 0,2 0 2 16,-2 0-4-16,-17 0 0 0,22 0-3 0,-5-17 0 0,2-2 0 0,0 19 2 16,-19-36-2-16,53-2 5 0,-34 22-5 0,-2-4 0 0,22 0 0 15,-20-16-2-15,0-1 0 0,17 20 0 0,-36-19-1 16,17 36-3-16,2-20-4 0,1 20-9 0,-20 0 8 15,14-20-1-15,-14 20-14 0,19 0-7 0,3 0-6 16,-22 0 16-16,0 0-31 0,19 20-12 0,-19-20 28 0,0 20-36 16,0-20 39-16,17 16-14 0,2 21-22 0</inkml:trace>
  <inkml:trace contextRef="#ctx0" brushRef="#br3" timeOffset="-132740.64">15072 15123 88 0,'0'0'68'0,"0"0"-34"0,0-16-24 16,0 16 15-16,0 0-11 0,-19-20 13 0,19 20-13 0,0 0-1 16,0 0 10-16,0-20-13 0,-17 20-1 0,17 0 14 0,-22-17-7 15,22 17-8-15,0 0 5 0,-19 0 1 0,19 0-7 16,-17 0 6-16,17 0-3 0,-16 17-1 0,16-17-3 0,-20 20-3 15,20-20 0-15,0 20 0 0,-16-4 2 0,16 4-4 0,0-3 1 0,0 2 1 16,-20 18-2-16,20 0 2 0,0-17-1 0,0 16-1 16,0-36-1-16,0 36 1 0,0-18-1 0,0 1 0 0,0-2 0 15,0 3 0-15,20 0 0 0,-20-4 1 0,16-16-2 0,-16 20 0 16,36-20 2-16,-36 0 0 0,0 0-1 0,17 0 3 16,2-20-3-16,-19 20 0 0,22-16 1 0,-22 16 0 0,17-20-1 0,-17-17-1 15,19 37 2-15,1-37 1 0,-20 19-1 0,0 18-1 0,16-38 1 0,-16 2 2 16,20 16-1-16,-20 3-1 0,0 17 0 0,16-19 2 15,-16 19-2-15,0 0 0 0,0 0-2 0,0 0 2 16,0 19 0-16,0-2 0 0,0 3 4 0,0 0-2 0,0 34 3 0,0-36-4 16,-16 76 4-16,-4-21-4 0,4-20 1 0,16 41 1 15,-20-58-3-15,20 74-1 0,-19-54 2 0,19 0-2 16,0 1 1-16,0-21-2 0,0-19 5 0,0 20 1 16,0 0-2-16,19-37-3 0,-19 19 0 15,0 1 2-15,20-3 0 0,-20-17-1 0,16 0-1 0,-16 0 3 16,0 0-1-16,20-17-1 0,-4-3 0 0,4-16 0 15,-4 16 0-15,6 3 1 0,-5-39-6 0,2 19 8 0,17 0 5 16,0 1-8-16,-36 16-2 0,36-36-4 0,-19 20-6 0,24 1 1 16,-21-4-18-16,16 3-14 0,-36 36 14 0,16-38-47 0,4 2 26 15,-1 36-10-15,-5-36-72 0,5 16 81 0,3-16-39 0</inkml:trace>
  <inkml:trace contextRef="#ctx0" brushRef="#br3" timeOffset="-131256.72">16641 14774 41 0,'0'0'0'0,"0"0"24"0,0 0-12 16,0 0-7-16,0 0 3 0,0 0-4 0,0 0 4 15,0 0-5-15,0 0 1 0,0 0-1 0,0 0 2 0,0 0 3 0,0 0-3 16,0 0 6-16,0 0-4 0,-19 0 10 0,19 0-8 0,0-20 8 16,0 20-1-16,0 0-9 0,0 0 9 0,0 0 1 0,0 0-9 15,-22 0 49 1,5 37-21-1,0-37-26-15,17 19-4 0,0-19-3 0,-19 37 6 16,3-17-1-16,-4-3-5 0,20 3 0 0,0-4-3 16,-19 21 4-16,19-37-3 0,-17 20 1 0,17-3 1 0,0 2-2 0,-19 18 1 15,19-20-1-15,-22 39 4 0,22-19-1 0,-20 0-2 0,20-18 0 16,0 18 4-16,0-17-4 0,0-20 2 0,-14 36-3 0,14-36 1 16,0 36 1-16,0-18 2 0,0 1-2 0,14 18 0 15,47 37 4-15,-61-38-6 16,36-36-1-16,-16 36 3 0,-4-36-2 0,3 40-1 0,15-40 0 15,-34 16 0-15,22 2 1 0,14 2-2 0,-17-1-2 0,17-19-3 16,-36 17 0-16,36-17-19 0,-19 0-14 0,2 20-19 16,3-20 21-16,-5 0-49 0,2 0 1 0,-19 0 52 0,20-20-47 15</inkml:trace>
  <inkml:trace contextRef="#ctx0" brushRef="#br3" timeOffset="-130324.02">17081 15050 44 0,'0'0'23'0,"0"0"-10"0,-16 0 2 0,16 0-6 0,0 0 11 16,0 0-2-16,0 0-8 0,-20 0 9 0,20 0-10 15,0 0 7-15,0 0-9 0,0 0 5 0,0 0-8 0,0 0 1 0,0 0 2 16,0 0-2-16,0 17 7 0,0-17-5 0,0 0-1 0,0 40 11 16,0 13-3-16,0-34-11 0,0-19-1 15,0 37 0-15,0-20 2 0,0 3-2 0,0 0 0 0,20-4 2 0,-20 4-1 16,16-2-1-16,-16 0 1 0,20 19 3 0,-4-37-2 16,-16 0-1-16,17 17 5 0,5-17-4 0,-22 20 0 0,39-20 3 0,-39 0-2 15,16 0 2-15,-16 0-2 0,36 0 6 0,-16 0-7 0,-20-20 1 0,33 20 6 16,-14-17-4-16,3-2 2 0,-2 19 0 0,-4-18-5 0,-16 18 3 15,20-18-6-15,-20 18 1 0,19 0 0 0,-19 0 1 16,0 0 2-16,0 0-2 0,0 0 1 0,0 0 0 0,-19 18-3 16,-1-18 1-16,20 0-1 0,-36 0 0 0,-5 18 1 0,27-18-2 0,-5 0 2 15,-1 0-2-15,-16 0-1 0,0 0-4 0,36 0 2 0,-41 0-3 16,24 0-10-16,1-18 5 0,-4 18-18 0,4 0 13 0,-4-18-21 16,20 0-6-16,-16 18 20 0,16-36-47 0,-20 36 22 15,20-20 25-15,0 20-19 0,20-20 27 0,-20 20 3 0,16 0 2 16,-16 0 1-16,20-17-44 0</inkml:trace>
  <inkml:trace contextRef="#ctx0" brushRef="#br3" timeOffset="-130006.42">17433 14791 48 0,'0'0'30'0,"0"0"-9"0,0-17-10 0,0 17 15 15,0 0-13-15,0-20 16 0,0 20-2 0,0 0 2 16,19 0 32-16,-19 0-42 0,16 0-2 16,-16 0-8-16,17 0 6 0,-17 20 1 0,42-20-8 15,-26 17 7-15,4 2-3 0,-1-19-4 0,-2 37 7 16,2-17-3-16,-2-3-7 0,-1-17-2 0,-16 36 1 0,19 1 3 16,4-17-4-16,-7 16 2 0,4 1 1 0,-1 20 1 0,-19-41-5 15,17 40 2-15,-17-19-2 0,0 20 1 0,0-41-2 0,0 40 2 16,-17-19-2-16,17-20 2 0,-19 39-1 0,19-36 0 0,-36-2-1 15,13 18 0-15,4 0 0 0,3 4-2 0,16-40-2 0,-36 34-8 0,36-34 1 16,-36 39-27-16,16-39 6 0,4 0-8 0,-4 0 16 16,-2 0-33-16,22 0-16 0,-17-19 33 0,1-1-56 15,16 2 65-15,16 2-30 0</inkml:trace>
  <inkml:trace contextRef="#ctx0" brushRef="#br3" timeOffset="-129774.64">18080 15529 127 0,'0'0'0'0,"0"0"64"16,0 0-35-16,-19 0-9 0,19 0 4 0,0 20 2 0,0-20-14 15,0 0-3-15,-20 16 3 0,20 4-7 0,0-20-2 0,0 20 1 16,0-4-2-16,-22 2 1 0,22 21-2 0,-16-2-2 15,16-37-1-15,-17 19-4 0,-2-2-2 0,2 1-17 0,-2 18-20 16,-17-16-13-16,36-20 28 0,-36 19-27 0,36-19 34 16,-23 17-10-16,7-17-20 0</inkml:trace>
  <inkml:trace contextRef="#ctx0" brushRef="#br3" timeOffset="-128822.61">19090 15033 45 0,'0'0'10'0,"0"0"-1"0,-19 0-3 0,19 0-2 16,0 0 7-16,0 0-4 0,0 0 0 0,0 0 1 0,0 0 9 0,-14 0 3 16,14 0-1-16,0 0-11 0,0 0 2 0,0 0 8 0,0 0-7 15,0 0-2-15,0 0 10 0,-20 0 1 0,20 0 2 16,0-20-12-16,0 20 1 0,0 0 7 0,0 0-9 0,0 0 6 0,-19-19-1 15,19 19 1-15,0 0-8 0,0 0 4 0,-17 0 1 16,17 0-2-16,0 0-4 0,0 0 3 0,0 0-5 16,-19 19 0-16,19 1 1 0,-17-3-3 0,17 0-1 0,-19 23 0 15,19-24 1-15,-19-16-1 0,-3 56 2 0,22-38-4 0,-17 38 1 16,0-20 2-16,17-16-1 0,-19 16-2 0,19 1-1 0,-17 0-4 16,-2 19-16-16,2-38-9 0,17 1 10 0,0-2-35 15,0 3-17-15,0-4 32 0,0 4-35 0,0-20 46 16,0 0-63-16</inkml:trace>
  <inkml:trace contextRef="#ctx0" brushRef="#br3" timeOffset="-128574.7">19223 15363 111 0,'0'0'36'0,"0"0"-23"0,0 0-1 0,-20 0 11 15,20 0-10-15,-16 0 13 0,-4 0 11 0,1 0-18 16,19 0-11-16,-17 0-1 0,-2 0 3 0,-3 19-1 0,22-19-6 0,-19 0 0 15,19 17-1-15,-14-17-1 0,14 20 3 0,0-20-2 0,-20 20 0 16,20-4 3-16,0-16-3 0,-19 20 2 0,19-2 0 0,0-18-2 16,0 19 0-16,0-19 4 0,0 17-4 0,0-17 4 0,0 20-4 15,0-20 4-15,19 0 1 0,-19 16-4 0,20-16 0 0,-20 0-1 16,0 0 1-16,14 0 0 0,-14-16-1 0,0 16-2 0,0-20-1 0,0 20-9 16,0-36-23-16,0-2-8 0,0 22-20 15,0-4-20-15,-14 0 40 0,14 3-19 0,-39-2 3 0</inkml:trace>
  <inkml:trace contextRef="#ctx0" brushRef="#br3" timeOffset="-128270.59">18412 14810 64 0,'0'0'0'0,"0"0"17"0,0 0 14 16,0 0-21-16,-19 0 12 0,19 0 3 0,0 0-13 0,0 0 7 15,0 0-10-15,-22 0 7 0,22 0-1 0,0 18-8 16,0-18-1-16,0 0 1 0,0 0-1 0,0 19 6 0,0 1 0 0,22-3 0 16,-22-17-6-16,19 20 7 0,-19-4-1 0,17-16-6 15,2 20 2-15,-19-20-4 0,19 17 4 0,-19-17-3 0,17 20 2 16,-17-20-4-16,19 0 0 0,-19 0 3 0,0 0-4 0,17-20-1 0,19-53 1 31,-36 36-4-31,0-36-1 16,0 53 0-16,0 4-3 0,0-4 3 0,0 3-6 15,-19 17 2-15,19 0 0 0,-17-19-10 0,17 19 9 0,0 0-3 0,0 0-2 16,0 0-18-16,0 19 13 0,-17-19-24 0,17 37-5 0,0-21-3 16,17 4 29-16,-17-3 3 0,17 2-54 0</inkml:trace>
  <inkml:trace contextRef="#ctx0" brushRef="#br3" timeOffset="-127841.05">19571 15345 77 0,'0'0'27'0,"0"0"-21"0,0 0-2 0,0 18 3 15,0-18 4-15,-16 19-4 0,16-19 1 0,0 17 9 0,0 3-4 16,0-20-8-16,-20 20-1 0,20-4 2 0,0 4-3 0,0-2 2 16,0 1-2-16,-16 18 7 0,16-37-3 0,0 16 2 0,0 4 11 0,0 0-8 15,0-4 10-15,0-16-12 0,0 18 8 0,0 2 1 0,0-20-10 16,0 0 9-16,0 0-10 0,16 0-1 0,-16 0 7 0,0 0-8 15,20-20 5-15,-4 2-7 0,-16-18 6 0,20 36-5 0,-4-20 3 16,-16-16-4-16,0 36 0 0,22-36 0 0,-5-2-1 0,-17 22-2 16,19-24 2-16,1 23-2 0,-4-20-1 0,4 19 0 15,-4 0-2-15,-16 18 0 0,20-20-3 0,-20 20 1 0,16 0-4 16,1-16-13-16,-17 16 7 0,0 0-22 0,22 0 11 0,-22 0-35 16,19 0-14-16,1 16-1 0,-20-16 45 0,0 0 7 0,16 20-8 15</inkml:trace>
  <inkml:trace contextRef="#ctx0" brushRef="#br3" timeOffset="-127474.58">20033 15419 91 0,'0'0'30'0,"0"0"13"0,0 0-15 0,0 0 1 16,0 0 2-16,0 0-16 0,-16 0 12 0,16 0-16 16,0 0 1-16,-20 0 3 0,20 0-4 0,-22 0-4 0,22 0-4 15,-19 0 2-15,19 0-1 0,-14 0 1 0,14 0-2 0,0 0-2 16,0 0 4-16,0 0-1 0,-19 20-2 0,19-20 1 0,0 16 2 15,0-16-2-15,0 20 0 0,0-20-3 0,0 18 2 0,0 1-1 16,0-19-1-16,0 17 1 0,0-17-2 0,0 20 2 16,19-20 3-16,-19 0-1 0,0 16 3 0,14-16 0 0,-14 0-2 15,0 0-1-15,19 0 4 0,-19-16-4 0,22-21 0 16,-22 37-2-16,20-37 2 0,-20 1 2 0,16 16-2 16,-16 20-4-16,0-20 3 0,0 3-2 0,0 17 1 0,0-19 2 0,0 1-1 15,0 0-1-15,20 18 3 0,-20 0 0 0,0 0 0 16,0 0 1-16,0 0-1 0,0 0-1 0,19 0 3 0,-19 18 0 15,0-18 0-15,0 18-4 0,17 1 3 0,-17 18-1 16,19-37-4-16,-19 36 2 0,17-36-2 0,-17 38 3 0,16-38-2 16,-16 19-1-16,0-2 0 0,22 3-3 0,-22-20 1 0,20 36-12 15,-4-16-1-15,-16-20-13 0,0 16 9 0,20-16-3 0,-1 18-70 16,-19-18 53-16,0 0-52 0,17 0 45 0,-17 0-25 0,0 0-5 16</inkml:trace>
  <inkml:trace contextRef="#ctx0" brushRef="#br3" timeOffset="-127273.36">20385 15327 100 0,'0'0'24'0,"0"0"6"0,0 0-17 0,0 0 1 0,0 0 3 0,-20 0 15 0,20 0-4 16,0 0-16-16,0 18 8 0,0-18 5 16,0 0-14-16,0 18-7 0,0-18 4 0,0 0-6 0,0 19 4 15,0-19-3-15,0 17-1 0,20 3 1 0,-20-20 0 0,19 20-1 16,-19-4-1-16,0 4 0 0,72 70-7 15,-33-50-86 1,-23-40 61-16,4 16-63 0,-20 2 68 16,19-18-13-16,-19 0 25 0,17 0-45 0</inkml:trace>
  <inkml:trace contextRef="#ctx0" brushRef="#br3" timeOffset="-127106.98">20717 15382 79 0,'0'0'31'0,"0"0"-5"0,0 0-14 16,-20 0 16-16,20 17-13 0,0-17 17 0,-22 20-17 15,6 16 20-15,-1-16-19 0,-2-2-7 0,2 1-1 0,-2-2-1 0,-17 19 5 16,0 4-8-16,14-24 0 0,-31 41-1 0,17-20-4 0,-3-1-4 16,-19 18-4-16,25-34-6 0,14 16 6 0,2-36-1 15,-22 37-29-15,23 0 0 0,-4-18-10 0,-2-19 23 16,22 20 1-16,0-20-13 0,0 17-33 0</inkml:trace>
  <inkml:trace contextRef="#ctx0" brushRef="#br3" timeOffset="-126007.61">13191 16120 65 0,'0'0'0'0,"0"0"27"0,0 0-12 15,0 0-6-15,-19 0 16 0,19 0-2 0,0 0-12 16,0 0 7-16,0 0-9 0,0 0-1 0,0 0 0 0,0 0 6 0,0 0-7 16,-17 0-1-16,17 0 7 0,0 0-8 0,0 20 13 15,0-20-13-15,0 17 6 0,0 2-7 0,0-19 0 0,0 17 4 16,0-17-6-16,0 21 1 0,0 15 3 0,0 0-1 0,0-36-3 15,0 37 0-15,0-20 1 0,0 2-1 0,0 2 1 16,0-5 0-16,0 4 1 0,0-3-2 0,0 2 1 0,0-1 1 16,0-18-2-16,0 19 0 0,0-19 1 0,0 17 0 0,0-17 1 15,17 0-2-15,-17 0-1 0,0 0 1 0,0 0 1 0,0 0 2 0,0 0-1 16,19-17 1-16,-19 17-3 0,0-37 5 0,16 18-5 0,-16-18 1 16,0 21 0-16,0 16-3 0,17-40 1 0,-17 23-1 15,0 0 2-15,19-3-1 0,-19 20-2 0,0-19 3 0,0 2-2 16,23 17 1-16,-23 0-1 0,0 0 1 0,0 0 0 0,0 0-1 15,0 0-2-15,16 0 3 0,-16 17 1 0,0 2-2 0,0 1-1 16,0 14 0-16,20-34 1 0,-20 0 1 0,0 19 1 0,0 2-2 16,19-5 0-16,-19 4 2 0,0-20-1 0,17 17 3 0,-17-17 0 15,0 0 2-15,19 0-3 0,-2-17 5 0,18-40 1 16,-12 21-5-16,-7 19-3 16,23-3 2-16,-22-16-1 0,2 16-2 0,-19 20 1 0,36-16 0 15,-20 16 2-15,1-21-1 0,5 4 0 0,-2 17-1 16,-1 0 1-16,-2 0-1 0,2 17 0 0,-19-17 1 0,17 21 0 15,-17-21-2-15,19 36-1 0,0-36 1 0,-19 36 0 0,14-16-3 0,-14-3-16 16,19 0 7-16,-19 2-23 0,0 2-17 16,23-21-20-16,-23 16 30 0,0-16-2 0,0 0-39 0,0 0 25 15,0 0-6-15</inkml:trace>
  <inkml:trace contextRef="#ctx0" brushRef="#br3" timeOffset="-125157.04">14278 16340 41 0,'0'0'34'0,"0"0"-23"0,0 0-4 0,-19 0 10 16,19 0 3-16,0 0-10 0,0 0 9 0,0 0-10 0,-17 0 16 16,17 0-8-16,0 0-9 0,0-17 9 0,-19 17-7 15,19 0 11-15,0 0 2 0,0-17-2 0,-17 17-1 16,17 0-2-16,-19 0-2 0,19 0-8 0,0 0-1 0,0 0 5 16,-19 0-2-16,19 0-5 0,0 0 9 0,-17 0-11 15,17 17 3-15,0-17-3 0,0 36 2 0,0-36-3 0,-22 37-1 16,22-37-1-16,0 37 0 0,0-18 0 0,0 18 2 15,22-20 0-15,-22 23-2 0,17-24-1 0,2 4 0 16,-19-3 1-16,19 3 1 0,-2-20 0 0,2 17 0 16,-19-17 0-16,36 0 2 0,-36 0-1 0,17 0 1 0,-17-37 0 15,22 20 0-15,-5-3-2 0,2-16 3 0,-19-1-2 0,19 0-3 16,-2 18 0-16,-17-18 1 0,0 21 0 0,0-24 1 0,19 6-3 16,-19 14-6-16,0-16 2 0,0 0-10 0,0 36 7 15,-19-38-7-15,19 19 1 0,0 19 8 0,0-17-1 0,-17-3-37 16,17 20 8-16,0 0-8 0,-19 20-4 15,19-3 3-15,0 2 7 0,0-2 10 0,0 4 17 0,0-5 3 16,0 4-42-16</inkml:trace>
  <inkml:trace contextRef="#ctx0" brushRef="#br3" timeOffset="-124385.27">14685 16193 46 0,'0'0'22'0,"0"0"-14"16,-22 0-4-16,22 0 8 0,0 0-4 0,0 0-1 0,-19 0 20 15,19 0-7-15,0 21 5 0,0-21-1 0,0 0-3 16,-14 0-1-16,14 16 0 0,0 4 0 0,0-3-3 15,0-17-9-15,0 0 0 0,0 19 5 0,0 18-2 16,0-37-7-16,0 36 4 0,0-36-4 0,0 37 5 0,0 0 0 16,0-18-5-16,0-19 0 0,0 37 4 0,0-20-3 0,0 23 7 15,0-24 3-15,0 4-7 0,14-20 0 0,-14 17 8 16,0 3-9-16,0-3 9 0,19 3-5 0,-19-20 0 0,22 0-7 16,-22 0 1-16,0 0 5 0,19 0-5 0,-2-20 5 0,2 3-7 0,-19 17 4 15,36-37 0-15,-36 17-6 0,20 4 2 0,-20 16-1 16,16-40-2-16,-16 40 2 0,17-17-1 0,-17-2-1 0,22 19 0 0,-3-18-1 15,-19-1-3-15,17 2-5 0,2-3-10 0,-19 20 7 16,0-16-21-16,20 16-11 0,-20 0 18 0,0 0-2 16,0 0-40-16,0 0-16 0,16 0 38 0,-16 0-34 0,0 0 28 15,0 16-2-15</inkml:trace>
  <inkml:trace contextRef="#ctx0" brushRef="#br3" timeOffset="-123973.6">15219 16359 149 0,'0'0'46'0,"0"0"-3"0,-17-19-12 16,17 19-18-16,0 0 2 0,0 0 13 0,-22 0-15 0,22 0-1 15,0 0-2-15,0-17 9 0,0 17-11 0,-16 0-1 0,16 0 7 0,-20 0-9 16,20 0 3-16,-16 0-3 0,16 0-1 0,0 0-2 16,-20 17 0-16,20-17 0 0,0 19-1 0,-16 2 3 0,16 15 2 0,0-36-5 15,-20 110 4-15,20-37-4 16,0-73-1-16,0 20 1 0,0 17-1 0,0-1 0 15,0-36-1-15,0 0 1 0,0 20 3 0,20-4 1 0,-20-16 0 16,0 0-1-16,16 0 3 0,-16-16-3 0,20-4 0 0,-20 0 0 16,16 4-1-16,-16 16-1 0,0-37 0 0,20 0-1 0,-20 37 0 15,0-36 2-15,16 16-1 0,-16-17 0 0,0 37 0 0,0-37 0 16,22 18 0-16,-22-18-2 0,0 37 1 0,0 0 0 0,0-16 0 16,0 16 1-16,17 0 1 0,-17 16-2 0,0 4 2 15,0-3-2-15,0 20 1 0,0-1-1 0,0-16 1 0,0 36 1 16,0-39 0-16,0 40 0 0,0 15 0 0,0-15-2 0,0-4 2 15,0 3-1-15,0-20 0 0,0-15-1 16,0-4 3-16,0 3-2 0,0-4-2 0,19-16 0 0,-19 20 2 16,20-20 0-16,16-36-4 15,0-1-11-15,-20 0 4 0,23 1-18 0,-39-4-10 16,19 40 14-16,1-36-43 0,-4-2-36 0,4 22 46 16,-4-20-34-16,4-4 10 0</inkml:trace>
  <inkml:trace contextRef="#ctx0" brushRef="#br3" timeOffset="-122790.35">17045 14496 34 0,'0'0'12'0,"0"0"-5"0,0 0 2 0,0 0-6 0,0 0 2 0,0 0 0 15,0 0 2-15,0 0-1 0,-16 0 3 16,16 0 1-16,0 0 0 0,0 0 1 0,0 0 1 15,-20 0 2-15,20 0 4 0,0 0 1 0,0 0-9 16,0 0 10-16,-19 0-10 0,19 0-1 0,0 0 1 0,0 0 8 16,0 0 0-16,0 0 0 0,0 0-11 0,-17 19 6 0,17-19 9 15,0 0-11-15,0 20-5 0,0-20 7 0,0 0 0 16,0 0 0-16,0 0-9 0,0 17-3 0,0-17 3 16,0 0-3-16,0 20 1 0,0-20 1 0,0 16 1 0,0-16-2 15,0 0 2-15,0 20-2 0,0-20 1 0,0 18 0 0,0 0 0 16,17 20 0-16,-17-19 1 0,0-2-3 0,0 19 2 15,0-36-3-15,19 37 2 0,-19-18 0 0,0 18-1 0,0-37-1 0,20 37 2 16,-20 19 0-16,0-19-1 0,0-1 0 0,16 18 0 16,-16-14 0-16,0-4 0 0,0-19 0 15,0 2-1-15,0 18 1 0,0 20-2 0,0-41 2 0,0 4-1 0,0 16 1 16,0-36-1-16,0 37 1 0,0-20-1 0,0 23 0 16,0-40 0-16,0 16-2 0,0 4 1 0,0-20-2 0,0 18-5 15,0-18-7-15,0 0-7 0,0 19-7 16,0-19 12-16,0 0-24 0,0 0-11 0,0-19-46 15,0 19 65-15,0 0-24 0,0-18 25 0,0 18-10 16</inkml:trace>
  <inkml:trace contextRef="#ctx0" brushRef="#br3" timeOffset="-122340.62">17045 15087 44 0,'0'0'9'16,"0"0"8"-16,0 0-10 0,0 0 10 0,0 0 2 0,0-20-4 15,0 20 7-15,0 0-12 0,0 0 4 16,20-17 3-16,-20 17-8 0,0 0 12 0,0 0-12 16,0-17 10-16,16 17-9 0,-16 0 12 0,0 0-14 0,20 0 8 0,-4-20-2 15,-16 20-7-15,17 0-1 0,-17 0 0 0,22 0 0 0,-22 0 5 16,19 0-5-16,1 0 9 0,-20 0-11 0,16 0 2 16,-16 0-2-16,20 0 6 0,-4 20-4 0,4-3-2 0,-1-17 0 0,-19 17 0 15,14 3-1-15,5 0 0 0,-19-20-1 16,22 16-1-16,-22 4-1 0,0-3 5 0,20 2-1 0,-20-1-3 15,0-18-1-15,0 19 2 0,0-2-2 0,0 3 0 0,0-20 0 16,0 20 1-16,0-4-1 0,-20-16 0 0,20 20-1 0,0-20-1 16,-22 18-1-16,22-18-1 0,-19 0-8 0,19 18 4 0,-14-18-14 15,-5 0 8-15,-1 18-20 0,4-18-3 0,-4 0-1 0,20 19 2 16,-16-19-2-16,-4 0-1 0,1 0 3 0,19 0 19 16,0 17 2-16,-22-17 4 0,22 0 1 0,0 20-53 0</inkml:trace>
  <inkml:trace contextRef="#ctx0" brushRef="#br3" timeOffset="-121256.21">16531 16064 37 0,'0'0'24'0,"0"0"-15"16,-20 0 2-16,20 0-3 0,0 0 8 0,0 0-7 0,0 0 9 0,0 0-9 16,0 0 11-16,-19 0-10 0,19 0 0 0,0 0 11 0,0 0-1 15,0 0-10-15,-17 0 8 0,17 0 1 0,-19 0 0 16,19 0-10-16,0 0 0 0,0 0-2 0,-22 0 7 0,22 0-8 16,-20 0 0-16,20 0 6 0,-14 0 1 0,14 0-6 0,-19 0 16 15,19 0-9-15,-19 0-7 0,2 0 5 0,17 0-6 0,0 0 0 16,-19 0 4-16,2 0-2 0,-2 20-2 0,19-20-3 15,-20 17 4-15,-2 2-2 0,6 1-3 0,16-3 0 16,-17-17 1-16,17 19-2 0,-19-2 1 0,2 4-2 16,17-21 1-16,-19 16 1 0,19 4-2 0,0-3 0 0,-17-17 0 0,17 39 0 15,0-39 1-15,0 17 0 0,-19 19 0 0,19-15-1 0,0-5 0 16,-20 4 0-16,20 16 2 0,0-18-1 0,0 18 1 0,0 4-1 16,0-40 0-16,0 36-1 0,0 1 1 0,20 0 1 15,-20-37-1-15,19 36 0 0,-19-16-2 0,17 16 2 0,2 1 0 16,-2 0-2-16,-17-37 2 0,19 16-1 0,-2 4 0 0,-17-20 0 0,38 36 0 15,-18-36 2-15,-20 20-1 0,19-20-1 0,17 16-3 0,-19-16 2 0,2 21 0 16,0-21-1-16,-5 0-7 0,6 0-7 0,2 0 3 16,-3 0-3-16,-2-21-22 0,2 21 13 0,1-36-38 0,-20 36 23 0,16-16-3 15,-16-4-48-15,36 0-1 0,-36 4 35 0</inkml:trace>
  <inkml:trace contextRef="#ctx0" brushRef="#br3" timeOffset="-120723.71">16990 16380 49 0,'0'0'0'0,"0"0"15"0,0 0-11 16,-17 0 5-16,17 0 4 0,0 0 6 0,0 0 4 16,-22 0-11-16,22 0 24 0,0 0-12 0,-17 0 1 15,17 0 1-15,0 0-14 0,0 0 0 0,-19-21 12 0,19 21-13 16,-16 0 22-16,16 0-11 0,0 0-12 0,-20-19 17 16,20 19-9-16,0 0-13 0,-16 0 2 15,16 0-2-15,0 0-1 0,0 0-1 0,0 0 0 0,-20 0 2 16,20 19 2-16,0-19-5 0,0 21 1 0,0-5 2 0,0-16-1 15,0 20 2-15,0-3-1 0,0-17-3 0,0 19 0 0,0-1 0 16,0 1-2-16,0-2 1 0,0-17 1 0,0 40 0 0,0-24 1 16,20 4-1-16,-4-3-1 0,-16 3 0 0,20-3-2 15,-4 3-2-15,3-4-1 0,-2-16-1 0,5 0-13 16,-5 0-15-16,-17 0 8 0,19 0-76 0,1 0 55 16,-20-16-58-16,16 16 56 0,-16-20 11 0,0 20-38 0</inkml:trace>
  <inkml:trace contextRef="#ctx0" brushRef="#br3" timeOffset="-120323.98">17231 16140 59 0,'0'0'14'0,"0"0"1"16,0 0-9-16,0-20 1 0,0 20 1 0,0 0 7 0,0 0-7 15,16-19 7-15,-16 19-7 0,0 0 8 0,0 0-9 0,20-17 13 16,-1-3 25 0,-5 20-7-16,-14 0-31 0,0 0 0 0,19 0 8 0,3 0-10 15,-22 0 1-15,20 0 2 0,-20 0-1 0,16 0-4 0,-16 20 1 16,0-3 4-16,20-17-4 0,-1 56 9 0,-19-37-10 15,17-2 2-15,-17 4-3 0,0-5 1 0,0 21 0 0,0-18-2 16,0 18 4-16,0-1-3 0,0 21-1 0,0 33 3 16,0-70-4-16,0 36 2 0,-17-39-2 0,-2 40 1 15,-1-1-2-15,4-20-2 0,-26 18-7 0,23-34 3 16,5 16-13-16,14-16 8 0,-19-4-16 0,-17-16-27 16,36 0 34-16,-20 20-2 0,4-20-28 0,16 0 23 0,0 0 1 15,-20 0-12-15,1-20 26 0,19 4-49 0</inkml:trace>
  <inkml:trace contextRef="#ctx0" brushRef="#br3" timeOffset="-119990.61">17765 16599 72 0,'0'0'13'0,"0"0"-3"0,0 0-3 0,0 20 7 16,0-20-9-16,0 17 8 0,0-17 2 0,0 20-6 0,0-4 4 15,0 4-2-15,0-20-6 0,-17 20 6 0,17-4-6 16,0-16 1-16,0 36 4 0,-19-15 0 0,19-4-5 0,-20 3 0 16,4 16-4-16,-7-16-5 0,4-4-18 0,19 4 3 15,-16-4-26-15,-1-16 22 0,17 0 1 0,-19 21-8 0,2-4 9 0,17-17-33 16</inkml:trace>
  <inkml:trace contextRef="#ctx0" brushRef="#br3" timeOffset="-119374.03">18705 15935 41 0,'0'0'13'0,"0"0"-1"15,0 0 0-15,0 0-5 0,0-18 11 0,0 18 23 16,0 0 11-16,0 0-20 0,0 0-16 16,0 0 27-16,0 0-30 0,0 0-1 0,0 0 9 0,0 0-6 15,0 37 7-15,0-37-13 0,0 20-2 0,0-3 8 16,-19-17-9-16,19 19-1 0,-17 35 11 0,17-54-10 0,-19 20-1 15,2 36 6-15,-2-39-8 0,-39 76 5 16,39-76-8-16,2 22-2 0,0-5-6 0,-19 6-16 16,36-24 14-16,-19 21-18 0,0-37 10 0,19 19-4 15,-17-1-4-15,17 1-45 0,-19 18-16 0,-3-17-15 0,22-4 39 16</inkml:trace>
  <inkml:trace contextRef="#ctx0" brushRef="#br3" timeOffset="-119106.85">18780 16546 113 0,'0'0'0'0,"0"0"93"0,0 0-76 16,0 0 32-16,0 0-37 0,0-20-3 0,0 20 7 16,0 0-12-16,0 0-3 0,0 0 3 0,0 0 5 15,0 0-2-15,0 0 2 0,0 0-5 16,0 0 2-16,0 0 9 0,0 0-12 0,0 0-1 0,0 0 1 15,0 0-3-15,0 0 1 0,0 20 1 0,0-20-1 0,0 0-1 0,19 0 0 16,-19 0 0-16,0 0 0 0,0 0-4 16,17 0 2-16,-17 0 0 0,0-20-11 0,0 0-4 15,19 20-12-15,-19-17 8 0,0 17-5 0,0-37-33 0,0 37-2 16,0-36 32-16,0 16-12 0,0 20 28 0,0-16 3 0</inkml:trace>
  <inkml:trace contextRef="#ctx0" brushRef="#br3" timeOffset="-118772.15">18354 15881 68 0,'0'0'14'0,"0"0"6"0,-17 0-2 16,17 0-7-16,0 0 13 0,-19 0-10 0,19 0 13 0,-17 17-2 15,17 2 0-15,-19-1-5 0,19 1-12 0,0 1 3 16,0-3 2-16,-19 19 1 0,19 1-3 0,0-37-2 16,0 20-4-16,19-3 10 0,-19 2-10 0,36 1 9 15,-36-20-6-15,36 0 9 0,-36-20-11 16,17-16-2-16,5 36-3 0,-22-20 0 16,19-17 1-16,-19 20-2 0,0-39-6 0,0 37 5 15,0 1-1-15,0 18 1 0,0-19-7 0,0 2-5 16,0-3-16-16,-19 3 18 0,19 17-1 0,0 0-15 15,0 0-1-15,0 0 12 0,-22 17-40 0,22 3 34 0,0 16-20 16,0 1 4-16,0-37 23 0,22 73-22 0,-22-53-9 16</inkml:trace>
  <inkml:trace contextRef="#ctx0" brushRef="#br3" timeOffset="-118240.08">19112 16359 54 0,'0'0'24'15,"0"0"26"-15,0 0-19 0,0 0 4 0,0 0 5 16,0 0 20-16,0 0-28 0,0 0-8 15,0 0-4-15,0 0 1 0,0 0-12 0,0 0 4 16,0 21-5-16,0-5 3 16,0-16-8-16,0 20 3 0,0-3-3 0,0-17-1 0,0 73 15 15,0-73-15-15,0 20 1 16,0 0 3-16,0-4-3 0,0 4 8 0,0-3-8 0,0 3 4 16,0-20 3-16,0 0-1 0,0 0-5 15,0 0 4-15,19 0-4 0,-19 0-2 0,0-20 8 0,17 3-7 16,-17-19-2-16,0 36 1 0,19-20-2 0,-19 0 2 0,20 20-2 15,-4-36 1-15,-16 18 1 0,20-1-3 0,-4 2 0 16,-16-3 1-16,0 4-3 0,17-5-13 0,5 21-1 16,-3-19-18-16,-19 19 19 0,0 0-47 15,0 0 37-15,0 0-4 0,17 0-40 0,-17 0-15 16,0 0 5-16,0 0 10 0</inkml:trace>
  <inkml:trace contextRef="#ctx0" brushRef="#br3" timeOffset="-117790.16">19480 16027 57 0,'0'0'0'0,"0"0"47"16,0 0-17-16,0 0 0 0,0-17-15 0,0 17 16 0,0-19-2 15,0 19-3-15,0-17-3 0,0 17-3 0,0 0-12 16,0 0 6-16,0 0-8 0,0 0-1 0,0 0 5 0,0 0 1 15,0 0-5-15,0 0 0 0,0 0 0 0,0 0-1 0,0 17 6 0,0-17-6 16,0 0 1-16,0 19-1 0,0-19 1 0,-17 37 2 0,17-37-4 16,0 37 2-16,0-20-3 0,0 22 0 0,-22 14 0 0,22-32-2 15,0 15 0-15,0 0-1 0,0 1 2 0,-19-1-1 0,19 1 0 16,0 0-2-16,0-18 1 0,0-1 1 0,0 18 2 0,0 4-1 16,0-24-2-16,0 4 2 0,0-3-2 0,0 3 3 15,0-3-1-15,0-17 0 0,0 0 0 0,19 0-1 0,-19 0 2 16,22 0-1-16,-22 0 0 0,17-37 2 0,2 20 0 15,1 17-2-15,-20-20 0 0,16 4-1 0,4-4 1 0,-20 0-1 0,16 3 3 0,4-2-1 16,-4 1-1-16,6-1 3 0,-5 19-3 16,-17 0-1-16,19 0 3 0,-19 0-2 0,20 0 1 0,-20 0-1 15,0 19 0-15,0-1 0 0,0 1 0 0,0-19-2 16,0 17 1-16,-20 3 0 0,20 0 0 0,-19-20 0 0,19 16 0 16,-17 4-2-16,-5-3-1 0,6-17-4 0,16 20 2 0,-20-20-2 0,20 17 0 15,-36-17-11-15,36 0 6 0,-16 20-14 0,16-20 9 0,-20 0-20 16,1 0-8-16,19 16-7 0,0-16 23 0,0 0-1 0,0 0-30 15,0 0-2-15,0 0 34 0,0 0-10 0,19 0 23 16,-19 0-36-16</inkml:trace>
  <inkml:trace contextRef="#ctx0" brushRef="#br3" timeOffset="-117456.23">19867 16433 73 0,'0'0'38'0,"0"0"-7"16,0 0-21-16,0 0 1 0,0 0 17 0,0 0 0 0,0 0 13 16,0 0-28-16,0 0-6 0,0 0 7 15,0 0 1-15,0 0-8 0,20 0 7 0,-20 0-6 0,0 0 7 16,0 0 3-16,16 0-11 0,-16 0 4 0,0 0-6 15,0 0 0-15,0 19 5 0,20-19-5 0,-20 0-1 0,0 0 2 0,19 18 1 16,-19-18-2-16,14 19-3 0,-14-19 1 0,19 17 2 0,3 23-2 16,-22-40-1-16,20 36 0 0,-4-36-1 0,-16 17 0 15,20 3 1-15,-1 17-4 0,-19-37-1 0,17 16-6 16,-17 4 1-16,0-20-3 0,19 20-18 0,-19-4-10 0,0 4 16 16,0-20-7-16,17 0-44 0,-17 16-11 0,0-16 19 0,0 0-12 15</inkml:trace>
  <inkml:trace contextRef="#ctx0" brushRef="#br3" timeOffset="-117255.92">20125 16380 105 0,'0'0'31'0,"0"0"29"0,-17 0-33 0,17 0-11 0,0 0 15 16,-19 16 0-16,19-16-3 0,-17 0-3 0,-22 20-4 16,23-3-4-16,-26 2-6 0,9-1-4 0,33 1-5 15,-39-2 1-15,3 23-1 0,0-24 0 0,17 4-2 16,19-3 0-16,-39 3 1 0,39-3-1 0,-16 3 0 0,-4-4 0 0,20-16 0 15,-16 40-1-15,-4-40-1 0,4 36-3 0,16-20-5 16,0 5-6-16,0-4 6 0,0-17-17 0,0 20 10 0,0-20-28 16,0 16-9-16,0-16 25 0,16 0-1 0,-16 0 1 0,20 0 2 0,-20 0-14 15,16 0 19-15,4-16-33 0</inkml:trace>
  <inkml:trace contextRef="#ctx0" brushRef="#br3" timeOffset="-116356.45">20457 15585 21 0,'0'0'10'0,"0"0"-6"0,0 0 2 16,0 0-3-16,0 0 0 0,0 0 3 0,0 0-4 0,0 0 0 0,0 0 0 16,-17-20 3-16,17 20 1 0,0 0 0 0,0 0 8 0,-19 0-5 15,19 0 8-15,0 0 21 16,-17 0-23-16,17 0-1 0,0 0-6 0,-19 0 8 0,19-16-2 15,-20 16-6-15,20 0 6 0,0 0-7 0,0-20 11 0,0 20 0 16,-16 0 0-16,16 0-1 0,0 0-9 16,0 0 6-16,0 0 0 0,0 0-6 0,0 0 5 0,0 0-2 15,0 0-7-15,0 0 4 0,0 0-4 0,0 0 6 0,0 0-7 16,0 20 5-16,0-20-2 0,0 0-3 0,0 16 3 16,0-16-3-16,16 0 3 0,-16 20-3 0,0-20-2 0,0 20 2 0,20-4 3 15,-20-16-4-15,19 18-1 0,-19 2 1 0,17-20 0 0,-17 36 2 16,19-16-1-16,-2-1-2 0,-17-2-1 0,19 19 3 15,-2-18-2-15,-17 2-1 0,22-20 0 0,-6 56 1 16,4-39-1-16,-20 2 0 0,19-1-4 16,-19 1-2-16,17 1-7 0,-17-20 2 0,19 17-18 15,-19-17-20-15,0 19 14 0,0-19-51 0,0 0 35 0,0 0-40 16,0 0 60-16,0-19-46 0</inkml:trace>
  <inkml:trace contextRef="#ctx0" brushRef="#br3" timeOffset="-104038.27">13393 16951 33 0,'0'0'23'0,"0"0"-2"0,-19 0 16 15,19 0-11 1,0 0-19-16,0 0 26 0,-17 17-2 15,17-17-24-15,0 20 24 0,0-20 14 16,-19 16-12 0,19-16-1-16,-17 0-11 15,17 0-16-15,0 0 11 0,0-16 2 16,-19 16-14-16,19 0 10 16,-20 0 2-16,4 0-11 15,-7 36 0 1,4 1-3-16,19-20-3 0,0 39 1 15,0 1 1-15,0-41-1 0,0 21 0 16,19 2 0 0,4-3 2-16,-7-19 1 15,23 4 5-15,-39-5-2 16,17 21-2 0,-17-37-3-16,0 39 0 0,-17-3 0 15,-2 2-9-15,-1-22-51 16,4-16-38-16,16 0 66 15,0 0-105-15,16-36 38 16,-16 36 61-16</inkml:trace>
  <inkml:trace contextRef="#ctx0" brushRef="#br3" timeOffset="-103572.39">13689 17170 53 0,'0'0'46'0,"0"0"37"16,-19-17-25-16,19 17-46 15,0 0 27-15,0 0-16 16,0 0-18-16,0 17 16 0,0 20 5 16,0 0-7-16,19 2 3 15,-2-3-1 1,-17-19-8-16,0 4-2 16,19-21-8-16,-19 16 11 0,19-16-3 15,-5-16-5 1,-14-22 1-16,19 2-6 15,-19 36-1-15,23-39 3 16,-23 39 0-16,19 0 2 16,-2 39-2-1,-17 14-1-15,19-53-2 0,0 57 2 16,17-1-15-16,-19-20-52 16,22-18-59-16,-39-18 82 15,36 20-157-15</inkml:trace>
  <inkml:trace contextRef="#ctx0" brushRef="#br3" timeOffset="-103204.86">14076 16712 79 0,'0'0'0'0,"0"0"15"0,0 0 52 15,0 0-48-15,-19 0 34 0,19 0-25 16,0 0 16-16,-17 0-12 15,17 36-10-15,0 18-9 16,0-54-10-16,0 76 6 0,0-60-8 16,0 58 3-16,0-54-3 0,0 70 5 15,0-51-6-15,17 51 1 0,-17-70 0 16,19 36 3-16,-19-39-3 0,17-17 2 0,-1 57 9 0,-16-57-8 16,20 16 7-16,2-16 1 0,-5 0 4 15,-17 0-11-15,19 0 0 0,0 0 4 0,-2-16-2 0,19-41 4 16,-17 40-7-16,-2-22 2 15,5 39-5-15,-5-17 5 0,-17-3-1 0,19 20 5 16,0 0-7-16,-19 0 0 0,0 0 0 0,0 20-2 16,0-20 1-16,0 17-1 0,0-17 0 0,0 19 0 0,-19 18 1 0,0-37-2 15,19 19 0-15,-17-2-3 0,-5 4-5 0,-14 15-27 16,19-36 22-16,-2 17-38 0,19-17 26 16,-17 0-79-16,17 0 63 0,0 19 0 0,0-19-39 0,0 0 18 15,0 0 42-15,0 0-44 0</inkml:trace>
  <inkml:trace contextRef="#ctx0" brushRef="#br3" timeOffset="-102721.79">14663 17207 51 0,'0'0'0'0,"0"0"15"0,0 0 9 0,0 0-9 0,0 0 17 16,0 0-16-16,-19-16 15 0,19 16-1 0,0 0-15 0,0 0-1 15,0 0 14-15,-14 0 10 0,14 0-15 0,0 0-3 16,-20 0-3-16,20 0-1 0,0 0-9 0,0 0 0 16,-19 0 7-16,19 16-2 0,0 4-7 0,0-3 4 0,0-17-5 15,-17 19 1-15,17 1-2 0,0-3 1 0,0 2-2 0,0 19-2 16,0-22 2-16,0 4-1 0,17-3 1 0,-17 2-1 16,0 1-1-16,0-3 3 0,0-17-1 0,19 19-1 0,-19-19 0 0,20 18 2 15,-20-18-2-15,0 20 2 0,14-20-1 0,-14 0 2 16,19-20 0-16,-19 20 0 0,22-18-2 0,-22-1-2 15,0 19 1-15,0-17 1 0,19-3 1 0,-19 20 0 0,0 0-1 0,0-19 3 16,0 2 0-16,0-3 2 0,0 20 0 0,0 0-3 16,0-16 3-16,0 16-4 0,0 0 3 0,0 0-1 0,0 16-3 15,0-16 2-15,-19 37 0 0,19-18-2 0,-22 18 1 0,22-18-1 16,-19 35 1-16,19-17-3 0,0 20 3 0,0-21 2 0,-14 37 5 16,14-53-9-16,0 53-1 0,0-53 1 0,0 34 0 0,0-18 1 15,14-16-1-15,-14-4-1 0,0 24 1 0,0-40 0 0,19 16-1 16,-19-16 0-16,22 19 2 0,-22-19 0 0,19 0 0 15,-19 0 0-15,36-19-2 0,-16 3 0 0,-20-4 0 0,16 0 0 16,4-16 2-16,13 19 1 0,-33-2-3 0,22 1 1 16,-3-2-4-16,-2 20 2 0,-17-36-4 0,19 36 9 0,-19-20-3 15,20 20-3-15,-20 0 2 0,16-16-4 0,-16 16-6 0,20-20-14 0,-20 20 11 16,16 0-26-16,-16 0 14 0,0 0-45 0,17 0 23 16,-17 0-79-16,0 0 53 0,19 20-38 0,-19-20 46 0</inkml:trace>
  <inkml:trace contextRef="#ctx0" brushRef="#br3" timeOffset="-101634.58">20457 17044 55 0,'0'0'0'0,"0"0"16"0,0 0-1 0,-17 0-6 16,17 0 26-16,0 17-13 0,0-17-10 0,0 0-1 0,0 0 0 0,0 0 1 15,0 0-2-15,0 0 11 0,0 17 2 0,0-17-13 0,-19 0 10 16,19 0-1-16,0 19 2 0,0-19 0 0,0 0-12 16,0 0 0-16,-17 20 10 0,17-20-8 0,0 17 6 0,0-17-3 15,0 19-8-15,-19-2 4 0,19 4 1 0,-20-5-5 16,20 4-3-16,-16 16 0 0,16-36-2 0,0 20 0 0,-22-3-1 15,22 2 0-15,-20 19 1 0,20-2 0 0,0-19-6 16,0 2 0-16,-16 1-9 0,16-3 4 0,0 2-2 0,0-1-22 16,-17 2-17-16,17-4 19 0,0 4-5 0,0-20-3 0,0 0-2 0,0 17-38 15,0 2 49-15,0-19-41 0</inkml:trace>
  <inkml:trace contextRef="#ctx0" brushRef="#br3" timeOffset="-101386.54">20587 17357 108 0,'0'0'0'0,"0"0"71"0,0 0-55 16,-17 0 17-16,17 0-16 0,0 16 15 0,0-16-6 0,0 0-16 15,0 0 0-15,-19 0 6 0,19 20-3 0,-20-20-7 16,20 0-1-16,0 0 3 0,-16 0-5 0,16 0 4 0,0 17-4 0,0-17 2 16,0 19-3-16,0-19 0 0,-22 0 0 0,22 0-1 0,0 20 4 0,0-3 1 15,0 2-5-15,0-1 0 0,0-18-1 0,0 20 1 0,0-20 0 16,0 16 0-16,0 4-1 0,0-3 0 0,22-17 1 15,-22 19 0-15,0-19-1 0,16 0-2 0,4 19-3 0,-20-38-2 0,19 0-7 16,-19 2 3-16,0 17-3 0,0-36-57 0,0-2 0 16,0 19-7-16,0 2 45 0,0-3 8 0,0-16-5 15,0 36-23-15</inkml:trace>
  <inkml:trace contextRef="#ctx0" brushRef="#br3" timeOffset="-101104.6">20053 17004 60 0,'0'0'18'0,"0"0"-4"0,0 0 10 0,0 20-14 0,0 0 12 0,-20-3-3 16,20 0-10-16,0 2 7 0,0 1-9 0,0-20-1 0,0 36 4 16,0-19-1-16,0 4 0 0,20-5 1 0,-1 4 3 15,-2-3 6-15,-17-17-9 0,19 19 9 0,-2-19-11 16,-1 0 5-16,6 0-7 0,-22-19 0 0,20 2 5 0,-20-3-8 0,16 4 3 15,-16-5-4-15,20-15 2 0,-1-1-1 0,-19 37-2 0,0-36 1 16,0 19-2-16,0-23 1 0,0 24-1 0,0-4-1 0,0 3 0 16,0-20-3-16,-19 37 1 0,-1-20-5 0,20 20 3 0,0 0 0 15,-16 0-13-15,16 0 7 0,-20 0-16 0,20 0 13 0,0 0 0 0,-22 20-19 16,22 17-38-16,-16-20 19 0,16 3 32 16,0-4 4-16,0 4-49 0</inkml:trace>
  <inkml:trace contextRef="#ctx0" brushRef="#br3" timeOffset="-99188.52">21140 17207 42 0,'0'0'9'15,"-16"0"0"-15,16 0-7 0,0 0 0 0,0 0 2 0,0 0-2 0,0 0 4 16,0 0-2-16,0 0 8 0,0 0-4 0,0 0 6 0,0 0-1 15,0 0-6-15,-20 20 7 0,20-20-5 0,0 0 8 16,0 0-8-16,0 0 1 0,0 0 9 0,-19 0-10 0,19 0 9 0,0 0-3 16,0 17-3-16,-17-17 3 0,17 0-8 0,0 0 0 15,0 0 6-15,0 0-7 0,-19 19 2 0,19-19-5 0,0 20 2 16,0-20-2-16,0 17 0 0,-22 19 0 0,22-15-1 0,0-5 0 16,0 21-1-16,0 2 3 0,0-22-2 15,0 2-2-15,0-1 1 0,0 2 4 0,0-4 5 0,0 4 3 16,0-20-5-16,0 17 0 0,0-17 8 0,0 0 2 15,0 0-2-15,0-17-2 0,0 17-8 0,0-36 6 0,0 16-5 16,0 2 4-16,0 18-4 0,22-36 3 0,-22-3-1 0,19 2-2 16,-19 21-1-16,17-22-1 0,-17 19-3 15,0 2 0-15,19-3 1 0,-19 1-1 0,0 2 0 0,20 17-2 0,-20-20 0 16,16 20 0-16,-16 0-1 0,20-16-2 0,-20 16-4 16,16 0 1-16,1 0-13 0,-17 0-11 0,0 0 9 15,19 0-3-15,-19 0-4 0,22 16-80 0,-5-16 62 0,-17 0-3 0,19 20-43 16,-19-20 59-16,20 17-50 0</inkml:trace>
  <inkml:trace contextRef="#ctx0" brushRef="#br3" timeOffset="-98772.29">21622 17336 63 0,'0'0'11'0,"0"0"-1"0,0 0 20 15,0-17-12-15,0 17 20 0,-20-19-3 0,20 19-3 0,0 0-17 16,0-17 12-16,0 17-13 0,-19-20 10 0,19 20-2 0,0-19-13 15,0 19 0-15,-22 0-1 0,22-17 8 0,-17 17-3 0,17 0-8 16,0 0 0-16,-16-20-1 0,16 20 3 0,0 0-1 0,0 0-3 16,-20 0 0-16,20 0 2 0,0 20 0 0,0-20-3 15,0 36 4-15,0-16-2 0,0-3-2 0,20 2 0 16,-4-19-1-16,-16 17 4 0,17 4 4 0,5-21-4 0,-22 16-1 16,0-16 0-16,19 0 0 0,-19 0 1 0,20 20-2 0,-20-20 7 0,16 0-1 15,4 0-4-15,-20 0-1 0,0 0-1 0,36 0 6 16,-36-20-6-16,19 20-1 0,-5-16 0 0,-14 16 0 0,0 0-1 0,19-21 1 15,-19 21-2-15,0-17 3 0,22 17-3 0,-22 0 0 16,0-19 1-16,0 19-2 0,20-17 2 0,-20 17 1 0,0-20 2 16,0 20-4-16,0 0 0 0,0 0 1 0,0 0 1 15,-20 0-1-15,20 0 1 0,0 0 2 0,0 0-4 16,0 20 2-16,0-20-3 0,0 17 1 0,0 2 2 0,0-19-1 16,0 38-1-16,20-38 0 0,-20 36 0 0,0-36 1 0,16 17 0 15,-16 2 0-15,0 1-2 0,20-3 1 0,-20-17-1 0,19 19 1 0,-19-1-1 16,17-18 1-16,-17 20 0 0,19-20 1 0,-19 16-3 0,17 4-9 15,-1-20-9-15,-16 17 3 0,22-17-26 0,-2 19-60 16,-20-19 0-16,16 0 42 0,-16 19-48 0,20-19 8 16</inkml:trace>
  <inkml:trace contextRef="#ctx0" brushRef="#br3" timeOffset="-98496.99">22192 17207 72 0,'0'0'43'0,"0"0"-31"15,0 0 12-15,0 0-12 0,0 0-1 0,0 0 0 0,0 0 8 0,19 20 1 16,-19-3-3-16,0-17-10 0,0 19 7 16,0 1 1-16,17-3-1 0,-17-17-6 0,0 36 8 0,19-36-8 15,-19 37 8-15,17-17 1 0,-17-3-1 0,22 2-9 16,-22-19-1-16,0 20 0 0,0-20 0 0,16 17 2 0,4 2-1 0,-20-1-2 15,19 18-2-15,-19-36-2 0,0 20 0 0,17-3 2 0,2-17-1 16,-19 19-2-16,0-19 0 0,0 38-7 16,17-38-6-16,-17 16-13 0,0-16 6 0,0 0-34 0,0 20 21 15,0-20-4-15,19 0-2 0,-19 20-39 0,0-20 48 0,17 0-60 16</inkml:trace>
  <inkml:trace contextRef="#ctx0" brushRef="#br3" timeOffset="-97738.92">22136 17004 56 0,'0'0'27'0,"0"0"-15"0,0 0 11 0,0 0-10 16,0 0-1-16,0 0 13 0,0 20-14 0,0-20-1 0,0 0-1 0,0 0 7 15,0 0-8-15,0 20 5 0,0-20-6 0,0 17 4 0,0-17 0 16,20 17 2-16,-20-17-7 0,0 0 1 0,0 19-2 0,0-19 2 0,19 0 4 16,-19 20 1-16,17-3-6 0,-17-17-1 0,19 19 7 0,-2 19 1 15,2-22-3-15,-19-16-5 0,17 37 7 0,5-18-2 16,-22 18-1-16,16-37-5 0,4 36 3 0,16 21-1 15,-36-21-2-15,0-16-5 0,19 16 4 0,-2-18-3 16,-17 18 1-16,19-16 0 0,-2-3 0 0,-17 2 0 0,16 0-3 16,-16 0 1-16,0-19-1 0,22 16-7 0,-22 4-10 0,0 16-10 15,20-36 8-15,-20 20-33 0,0-3-56 0,0-17 36 16,0 0 46-16,0 0-57 0</inkml:trace>
  <inkml:trace contextRef="#ctx0" brushRef="#br3" timeOffset="-97505.31">22488 17134 64 0,'0'0'0'0,"0"0"46"0,0 0 11 0,0 0-17 0,0 0-21 0,0 0-1 15,-20 0 14-15,-2 0-5 0,22 0 0 0,-16 0-3 16,-1 19-16-16,-19-2 6 0,36-17-8 0,-75 37 10 0,37 0-10 15,21-37-4-15,-19 39 2 0,0-3-2 0,-3 2 0 0,0-22-2 16,4 21 1-16,-18 19-1 0,34-19-4 0,-17-1-13 16,16-16-23-16,-2 16-28 0,22 2-22 0,0-38 43 15,0 16-26-15,0 4-3 0</inkml:trace>
  <inkml:trace contextRef="#ctx0" brushRef="#br3" timeOffset="-96855.12">19441 17357 71 0,'0'0'23'0,"0"0"-10"0,0 0 20 16,0-21 3-16,0 21-7 0,0 0-16 0,0 0 0 0,0-17 28 16,0 17-28-16,0 0 7 0,0 0-12 0,0 0 6 15,0 0 4-15,0 0-10 0,0 0-1 0,0 0 7 0,0 0-2 16,0 0-7-16,0 17 5 0,22-17-4 0,-22 21-3 15,0-5 2-15,0-16-2 0,0 20 4 0,17-3-5 0,-17 2 2 16,0 37 0-16,0-56-3 0,0 18-1 0,0 18 1 16,-17-16 0-16,17-3-2 0,-22 2 1 0,22 19-4 15,0-38-2-15,-19 16-4 0,2 4-23 0,1 16-24 0,-4-16-26 0,4-20-11 16,16 17 57-16,-20-17-76 0</inkml:trace>
  <inkml:trace contextRef="#ctx0" brushRef="#br3" timeOffset="-95621.49">17361 16988 59 0,'0'0'0'0,"0"0"45"0,0 0-29 16,0 0 20-16,0 0 1 0,0 0-19 0,-20-20 30 0,20 20-34 16,0 0 9-16,0 0-13 0,0 0 8 0,0 0-10 0,-22 0 8 15,22 0-1-15,-19 0-8 0,19 0 6 0,0 20-8 16,-14-20 7-16,14 16-6 0,-19 4 4 0,19-20-6 0,-20 20 2 15,4-3-4-15,-20 0 1 0,36 2-2 0,0 1 1 0,-20-20-2 0,1 36 2 16,-3-19-2-16,5 20-1 0,1-17-2 0,-4-3-7 16,20-17 1-16,-16 39-18 0,16-39 10 0,-20 0-5 0,20 17-34 15,0 2 20-15,-16-19-41 0,16 17 6 0,0-17 28 16,0 0-21-16</inkml:trace>
  <inkml:trace contextRef="#ctx0" brushRef="#br3" timeOffset="-95382.12">17452 17134 73 0,'0'0'0'0,"0"0"30"0,0 0 4 16,0 0-15-16,0 0 0 0,0 0 16 0,-19 0-3 0,19 0-16 0,0 19-1 15,0-19 10-15,0 17-2 0,0-17-14 0,-17 21 7 16,17-21-9-16,-19 16 6 0,19 4-8 0,0-20 0 0,-20 17 4 0,20-17-5 16,0 19 2-16,0-19-4 0,0 20 0 0,-16-20 1 0,16 17 0 15,0-17-3-15,0 19 1 0,0-19 0 0,0 0-1 16,16 17 1-16,-16-17-1 0,0 0 1 0,20 0 1 0,-20 0-2 15,19 0-2-15,-19-17 2 0,0-2-2 0,17 2-6 16,-17-3-1-16,0 1-2 0,0 2-22 0,0-3-13 0,0-17-8 16,0 20 24-16,0-2 0 0,0 2-29 0,0-22 17 0,-17 22 21 15,-2 0 14-15,-1-23-50 0</inkml:trace>
  <inkml:trace contextRef="#ctx0" brushRef="#br3" timeOffset="-95104.18">16843 16748 57 0,'0'0'14'0,"-19"0"45"0,19 0-9 0,-17 0-29 0,17 0-2 16,-22 0-10-16,22 16 10 0,0-16-2 0,0 0-9 15,-19 21 4-15,19-4-5 0,0-17-4 0,0 20 5 0,0-20-4 16,0 16 4-16,0 4-2 0,19 0 5 0,-19-20-6 0,39 16 9 16,-20 4 0-16,-19-20-7 0,36 16 8 0,-16-16-3 15,-4 0 2-15,3 0-8 0,20-16 9 16,-22-4-5-16,-17 20-6 0,19-36 0 0,1 16 0 0,-20-16-2 15,16 19-2-15,-16-20 2 0,0 17-3 16,0 4-1-16,0-4 2 0,-16 0-1 0,-4 4-6 16,20 16 3-16,-19 0-7 0,19 0 4 0,0 0 0 0,-17 0-8 15,17 0 6-15,-22 16-19 0,22 4 10 0,0-20-4 0,0 36-27 0,-17 21-34 16,17-20 24-16,17-1 11 0,5-36 32 16,-22 36 3-16,17-16-47 0</inkml:trace>
  <inkml:trace contextRef="#ctx0" brushRef="#br3" timeOffset="-94721.3">17635 17191 63 0,'0'0'0'0,"0"0"32"0,0 0-8 16,0 16-10-16,0-16 0 0,0 0 11 0,0 0-1 15,0 20 2-15,0-20 1 0,0 0 0 0,0 0-16 16,0 17 10-16,0-17-11 0,0 19 11 0,0-19-3 0,0 20-8 16,0-20-2-16,0 17 8 0,0-17-8 0,0 19 0 0,0-2 15 15,0 4-7-15,0-21-9 0,0 0 8 0,0 16 1 16,0-16-10-16,0 0 5 0,16 0 0 0,-16-16-4 0,19 16-4 15,-19-21 2-15,23-15 0 0,-7 19-1 0,4-3-2 16,-1-16-2-16,-19 16 0 0,36 20 1 0,-36-16-1 0,17-5 1 16,-17 4-2-16,19-2-3 0,-3 19 0 0,-16 0-2 0,0-17-1 15,23 17-11-15,-7-20-7 0,-16 20 8 0,20 0-28 0,-20 0 18 16,19 0-41-16,-19 0-19 0,17 0-4 0,-17 0 54 16,0 0 10-16,19 0 5 0,-19 0-32 0</inkml:trace>
  <inkml:trace contextRef="#ctx0" brushRef="#br3" timeOffset="-94285.31">18152 16656 92 0,'0'0'50'0,"-19"0"-9"0,19 0-23 16,0 0 1-16,0-20 18 0,0 20-19 0,-17 0 14 0,17 0-16 16,0-17 8-16,0 17-14 0,0 0 13 0,0 0-17 0,0 0 0 15,0 0 5-15,0 0-7 0,0 17 2 0,-19-17-2 0,19 36 3 16,0-36-3-16,0 40 0 0,0-4 1 0,0-20-3 16,0 22 0-16,0-2 1 0,0 4-2 0,0-4 0 0,0 1-1 0,0 0 1 15,0-1-2-15,0 18 2 0,0-35-1 0,0 18 2 0,19-1 0 16,-19-36-2-16,17 37 2 0,-17-37-2 0,0 20 3 15,19-20 2-15,-19 17-3 0,19-17 0 0,-19 0 2 0,14 0-2 16,5 0 5-16,4-17 2 0,-23 17-4 0,36 0 3 16,-36 0-4-16,19 0 6 0,-19-20-5 0,19 20 3 0,-19 0-5 15,17 0 2-15,-17 0-2 0,19 0 1 0,-19 0-2 0,0 20-1 0,0-20 2 16,0 17-2-16,0 2 1 0,0-19-1 0,0 20 0 0,0-3 1 16,0-17-1-16,0 19 0 0,-19-2 0 0,19-17-1 0,-17 21 0 0,-21-5-4 15,38-16 1-15,-17 0-1 0,-2 0-3 0,19 20-9 0,-23-20 5 0,4 0 0 16,5 0-16-16,-5-20-12 0,19 20-7 0,-19 0-7 15,19-16 24-15,0 16-35 0,0 0-6 0,0 0 37 0,0 0 3 16,0-21-10-16,0 21 30 0,19 0 1 0,-19 0-43 0</inkml:trace>
  <inkml:trace contextRef="#ctx0" brushRef="#br3" timeOffset="-93954.16">18503 17207 60 0,'0'0'0'0,"0"0"59"0,0 0-18 0,0 0-20 0,0 0 0 0,0 0 18 15,0 0-7-15,0 0-3 0,0 0-15 0,0 0 12 0,17 0-14 16,-17 0 10-16,0 0-12 0,0 20 8 0,17-20-1 15,-17 0 0-15,19 17-1 0,3-17-4 0,-22 19-3 16,17 1 0-16,2-3-1 0,0 19-3 0,-19-36-2 16,17 37 1-16,2-17-1 0,-2 16-2 0,-17-16 1 15,19-3-2-15,-2 2 3 0,-17 19-3 0,22-38 0 0,-22 36-4 16,17-19-4-16,-17 2-8 0,19 0-14 0,-19 0 9 16,19-19-4-16,-19 16-44 0,0-16 21 0,0 20-6 0,0-20-57 15,0 0 71-15,17 20-47 0</inkml:trace>
  <inkml:trace contextRef="#ctx0" brushRef="#br3" timeOffset="-93754.12">18871 17336 122 0,'0'0'45'16,"0"0"36"-16,-19 0-47 0,19 0 1 0,0 21-3 0,-17-5-7 16,17-16-15-16,-19 20 11 0,19-3-12 0,-17-17 0 0,17 19-1 15,-38 1 4-15,21 16-3 0,-5-36-6 0,5 18-1 0,-19 18 0 16,36-36 0-16,-36 20-2 0,17-3-2 0,-17 21-4 0,-5-19-3 15,24-3-3-15,0 4-5 0,-2-20 6 0,2 20-12 0,-2-4-4 16,19 4-11-16,0-20 15 0,-19 0-6 0,19 17-37 16,0 3-1-16,0-3 39 0,0-17-10 0,0 0 25 0,0 20-39 15</inkml:trace>
  <inkml:trace contextRef="#ctx0" brushRef="#br3" timeOffset="-87521.13">21674 17283 29 0,'0'0'17'0,"0"0"-9"0,0 0-5 0,0 0-1 0,0 0 2 0,0 0-3 16,0 17 1-16,0-17-1 0,0 0 0 0,0 0 2 16,0 0-2-16,0 0 0 0,0 0 0 0,0 0 0 15,0 0 1-15,0 0 1 0,0 0-1 0,0 0 3 16,0 0 4-16,0 0 2 0,0 0-5 0,0 0 6 16,0 0-6-16,0 19 7 0,0-19-7 0,0 0 1 0,0 0 14 0,0 0-14 15,0 0 5-15,0 17-3 0,0-17-5 0,0 0 2 16,0 0-2-16,0 0 1 0,0 0 2 0,0 21 4 15,0-21-5-15,20 0 5 0,-20 0-6 16,0 0-1-16,0 0 15 0,0 0-7 0,19 0-1 16,-19 0-2-16,0-21 7 0,0 21-6 15,0-17 5-15,0 17-12 0,0-19 3 0,0 2-2 16,0 17 1-16,0-20 0 0,0 1-3 0,0 19 1 0,0-17 2 16,0-3-1-16,-19 4-2 0,19 16 1 0,0 0 0 15,0-21 1-15,0 4-1 0,-20 17-2 0,20 0 0 16,0 0 0-16,-16-19 0 0,16 19 0 0,0 0 0 15,0 0 0-15,0 0 0 0,0-17-1 0,-20 17 1 0,20 0 1 0,0-20 0 16,0 20-3-16,0-19 2 0,-16 19-1 0,16 0 1 0,0-17 0 16,0 17-1-16,-20-17 1 0,20 17 0 0,0 0 0 15,-19-20 0-15,19 20-1 0,0 0 1 0,-22 0-1 16,22 0 1-16,-17 0-1 0,17 0 0 0,-16 0 2 16,16 0-2-16,-20 0-1 0,20 0 2 0,0 0-1 0,-16 20-1 15,16-20 0-15,-20 17-1 0,4-17 1 0,16 17 0 0,-20-17-5 16,1 19-8-16,19 1 4 0,-17-3-21 0,17-17 20 15,-22 19-16-15,22-19 11 0,0 17-22 0,-16-17-4 16,16 21 21-16,0-21-25 0,0 16 22 0,-20 4-20 0,20-20 27 0,0 17-8 16,0-17-33-16</inkml:trace>
  <inkml:trace contextRef="#ctx0" brushRef="#br3" timeOffset="-86270.51">21561 16988 43 0,'0'0'14'0,"0"0"-11"0,0 0 2 0,0 0-3 0,0 0 5 16,0 0 6-16,0 0-2 0,0 0 1 16,0 0-2-16,0 0 13 15,-17 0-10-15,17 0 1 0,0 0-7 0,0 0 12 0,0 0-14 16,0 0 0-16,-16 16 5 0,16-16-7 0,0 20 4 15,0 0 0-15,-20 14 2 0,20-34-6 0,0 19 0 16,-16 18 5-16,16-37-5 0,0 36 0 0,-20-15 2 0,20-5-2 16,0 4-2-16,0-3 1 0,-16 22 1 0,16-3 0 15,0-19-2-15,0 4 2 0,0-5-1 0,0 4 0 0,0 16 3 16,16-16-2-16,-16-3 2 0,20 2 1 16,-4-19 3-16,-16 0-3 0,20 0-3 15,-20 0-2-15,33-36 2 0,-33 36-2 0,0-20-1 16,22-16 5-16,-3 16-4 0,-19-17 2 15,20 20 1-15,-20-2 1 0,0 2-1 0,0-22 6 16,0 39-6-16,0-17 7 0,0-3-3 0,0 4-4 16,0 16 8-16,0 0-8 0,0-21 2 0,0 21-3 15,0 21 2-15,0-21-3 0,0 0 1 0,0 16 4 16,0 4-5-16,0-3-2 0,0 2 0 0,16 18 2 16,-16-18-2-16,20-2 1 0,-20-17-1 0,0 37 0 15,16-17 0-15,4-3 1 0,-20-17-2 0,19 39 2 0,-5-22-2 16,-14 2 1-16,41 19 1 0,-41-38-1 0,36 36-2 15,-36-19-1-15,39 21-12 0,-22-19-29 16,-17-19 24-16,19 36-60 0,-19-36 47 0,17 0-4 16,-17 20-35-16,0-20 43 0,16 16 7 0,-16-16-57 15</inkml:trace>
  <inkml:trace contextRef="#ctx0" brushRef="#br3" timeOffset="-84087.02">7361 15565 95 0,'0'0'0'0,"0"0"8"0,0 0-5 0,-36 0 6 0,17 0-3 15,2-16 5-15,-22-4 2 0,23 20-7 0,-6-17 12 16,5-2-11-16,17 19-2 0,-19-18 4 0,19-2-3 15,0 4-1-15,0 16-3 0,0-40 2 0,0 23 0 0,19-38 2 16,20 1-2-16,-23 34-3 0,-16 0 2 0,56-70 4 16,-56 70-4-16,19-16 0 0,72-74 4 15,-52 73 0-15,-3-19 0 0,-19 19-2 0,21 0 3 16,-24 18-3-16,47-34 3 0,-6 16 3 0,15-2 0 0,7 21-4 16,-5-18-3-16,-36 16-3 0,42 4 3 0,-7-4 0 15,4 20 0-15,-19-17 1 0,-21 17-3 0,76-20 7 16,-91 20-6-16,15-19 1 0,40 19 1 0,0 0 0 0,-23 0 0 15,23 0-3-15,-36 0-1 0,-3 0 0 0,16 0 1 0,-13 19 1 16,17-19 2-16,15 37 0 0,-12-17 2 0,-40-4-4 16,34 22-2-16,-18-20-1 0,4 20-1 0,0-19 2 15,-22-2 0-15,90 75 4 0,-65-35-1 0,-6-40-2 0,0 39 2 16,0-2 2-16,3-35-4 0,-39 1 0 0,36 34 1 16,2-18 2-16,-2 20 0 0,-3-19-1 0,-13-20-2 15,2 23-2-15,-5-24 2 0,2 22 2 0,17-2-2 0,-17 0 1 0,17 20 1 16,-36-36-3-16,39 17 2 0,-22 0 1 0,2-21-3 15,-19 4 1-15,19 16 0 0,17 2-2 0,-19-19 1 0,-17 18 0 16,52 17 1-16,-10 2 0 0,-23-20-2 0,17 1 0 16,-19-18 0-16,22 18 1 0,-39-17-1 0,13 16 0 15,7-19 1-15,21 20-1 0,-41-17 1 0,36 16 0 0,-16-16 0 16,16 16-2-16,-20 2 0 0,23-22 2 0,-20 4-1 16,37 16 2-16,-40-16-1 0,4-3 1 15,-4 0-2-15,1 2 2 0,24-19-2 0,-41 21 0 16,17-5 1-16,22 4 0 0,-23-3 1 0,4 2-1 0,-4-19 2 15,4 18-3-15,-4 1 0 0,23-2 5 0,-20 3-4 16,1 0-1-16,32-4 4 16,-32 4-2-16,-20-20-2 0,0 17 0 0,16-17 0 0,1 20 2 0,-17-20-1 15,0 0 0-15,41 0 3 0,-21 17-4 0,16-17 2 16,-36 0-2-16,16 0 0 0,4 20 1 0,-1-20-1 0,-5 0 2 16,-14 0-2-16,19 0 1 0,-19 0 0 0,42 0 1 15,-42 0-2-15,36 0 1 0,-36 16-2 0,19-16 1 0,-2 0 2 16,-17 0-2-16,19 20 0 0,-2-20 0 0,-1 0 0 0,-16 0 2 15,22 20-2-15,-22-20 0 0,20 16 0 0,-4-16 0 16,-16 20 1-16,20-20-1 0,-20 0-1 0,19 16 2 16,-2-16-1-16,-17 21 1 0,19-21-1 0,-19 0 0 0,17 0 0 15,-17 0 0-15,0 17 2 0,16-17-2 0,-16 0-1 0,20 0 1 0,-20 20 1 16,22-20-1-16,-22 16 0 0,16-16 0 0,-16 0 0 0,20 20 0 16,-1-20 1-16,-19 0-2 0,17 20 2 0,2-4-1 0,-19-16 0 15,17 20 1-15,2-20 0 0,-19 16-2 0,17 5 0 16,5-21 0-16,-22 17 3 0,16 3-1 0,-16-20 0 15,0 0-2-15,0 16 3 0,20-16-2 0,-20 0-1 0,0 20 3 0,0-20-2 16,0 0 1-16,0 20-1 0,19-20 1 0,-19 0-1 0,0 17 2 16,0-17-2-16,0 0 0 0,17 17-1 0,2-17 0 0,-19 0 1 15,0 19 1-15,0-19 1 0,0 0-1 0,17 20-1 16,-17-20-1-16,19 17 1 0,-19-17 0 0,17 19-1 0,-17-19 1 0,16 17 2 16,-16-17-1-16,22 21-1 0,-22-21-1 15,20 0 1-15,-1 16 1 0,-19-16 0 0,17 20-1 16,2-20 1-16,-19 0-1 15,17 0-1-15,-17 17 2 0,0-17 1 0,19 0-1 0,-19 0-4 16,0 0 2-16,0 19 0 0,19-19 1 0,-19 0 3 0,0 0-3 16,14 20 1-16,-14-20-1 0,20 0 1 0,-20 17 0 0,0-17 0 15,22 0-1-15,-22 19 1 0,19-19-1 0,-2 17 1 16,-17-17-1-16,0 0 0 0,19 0 0 0,-19 21 2 0,20-21-4 16,-20 0 3-16,16 0-1 0,3 16 2 0,-19-16-1 0,17 0 1 15,0 0-1-15,5 0-1 0,-22 0 0 0,19 0 1 16,-2 0 1-16,-17 0-1 0,19 0-1 0,-19 0-1 0,20 0 1 15,-4 0 0-15,3 0 0 0,-19 0 1 0,17 0-1 0,-17 0 0 16,17 0 1-16,24 0 1 0,-41 0-3 0,0 0 2 0,17 0-1 0,2 20 1 16,1-20-1-16,-4 0 1 0,-16 0-2 0,20 0 2 0,-4 0 0 15,-16 0 0-15,36 17-2 0,-36-17 1 0,22 0 0 0,-5 0 0 0,2 0-2 16,1 0 4-16,-20 0-3 0,16 0 2 0,-16 0-2 16,20 0 2-16,-4 0-1 0,-16 0 1 0,19 0 0 15,-19 0-1-15,0 0 0 0,17 0 1 0,-17 0-2 16,0 0 2-16,17 0 0 0,-17 0-2 0,0 0 1 0,0 0 0 15,0 0 0-15,22 0 0 0,-22 0 0 0,0 19 1 0,0-19-4 16,0 20 3-16,19-20 1 0,-19 17 1 0,0 2-5 16,20-1 0-16,-20-18 1 0,0 20-1 0,0-20-8 15,0 16-7-15,0-16 9 0,0 0-15 0,0 20-7 16,0-20-12-16,0 0 16 0,0 0-38 0,0 0-14 0,-20 0-14 16,20 0 12-16,0 0 55 0,-19 0-29 15</inkml:trace>
  <inkml:trace contextRef="#ctx0" brushRef="#br3" timeOffset="-83670.41">12618 17024 42 0,'0'0'19'0,"0"0"-3"0,-16 0-7 0,16 0 1 15,0 0 14-15,0 20-10 0,-20-20 16 0,20 0 0 0,0 0-15 16,0 0 10-16,-19 17-2 0,19-17-12 0,0 0 8 0,0 0-5 15,0 0-8-15,-17 17 9 0,17-17-7 0,0 19 5 0,0-19-2 16,0 20 1-16,0-20-7 0,0 17 6 0,0 2-2 16,17-2-4-16,2 4 3 0,1-5-1 15,-4 4 0-15,4-20-2 0,-20 17 3 0,16-17-5 0,20 19 7 16,22 18 1-16,-38-37-6 16,-4 19-2-16,20-2 7 0,-17 4-3 0,1-21-5 15,-6 16 0-15,-14-16 2 0,41 37 3 0,-21-37-3 16,-20 19-2-16,16 1 2 0,4-20 1 0,-20 17-1 0,0 2 2 15,0 19-2-15,0-2 2 0,0-36-6 16,-20 36 1-16,20-17-1 0,-36 16 2 0,36-35-1 0,-41 20 0 16,27 16 1-16,-6-16 2 0,1-3 0 0,-17 20 4 0,36-17-9 15,-36 16 1-15,17-16 2 0,-20-4-1 0,3 41-1 0,36-57 0 16,-16 37-2-16,-4-21 2 0,-16 24 2 0,36-5-5 16,-19-16-3-16,19 0 0 0,-17-2-9 0,17 3-7 15,0-1-8-15,0-1-9 0,0-18 18 0,0 18-25 16,17 0-11-16,-17-18 22 0,19 18-41 0,-19-18 0 15,20 0 44-15,-20 0-10 0,0 0 29 0,16 0-23 0</inkml:trace>
  <inkml:trace contextRef="#ctx0" brushRef="#br3" timeOffset="-79803.73">3360 15549 40 0,'0'0'33'0,"0"-20"-18"16,0 20 6-16,0-17 3 0,0 17-12 0,-19-19 13 15,19 1-12-15,0 18 1 0,0-20 17 0,-22 20 0 0,22 0-17 0,0-16 12 16,0 16-12-16,0 0-3 0,0-20 8 0,-17 20-11 0,17 0 9 16,0 0-9-16,0 0 6 0,0 0-8 0,0 0-1 0,0 20 3 15,0-20-4-15,0 16-1 0,0 4 3 0,0-20-4 0,0 18 2 0,0 1 0 16,0-19-3-16,0 17 4 0,17 3-1 0,-17-20-2 15,0 16 1-15,0 4-1 0,22-20 3 0,-22 0 0 16,0 20-2-16,0-20 7 0,19 0-3 0,-19 0-3 16,0-20 0-16,0 0 2 0,17-16-4 0,-17 36 0 0,19-17 4 0,0-20-4 15,-19 17-2-15,0 4 1 0,17-4 0 0,-17 0-2 16,19 3 3-16,-2-2-2 0,-17 19 1 0,0-18-1 16,17 18 0-16,-17-18-1 0,0 18 0 0,19-18-2 0,-19 18 3 0,22-20-8 15,-5 20-7-15,-17-16-11 0,19 16 8 0,-19 0-33 16,0 0 17-16,20 0-56 0,-4 0 37 0,-16 0 0 0,19 16-103 0</inkml:trace>
  <inkml:trace contextRef="#ctx0" brushRef="#br3" timeOffset="-77353.43">7250 9886 40 0,'0'0'0'0,"0"0"13"0,0 0-5 0,0 0 2 0,0 0-5 16,0 0 4-16,0 0 7 0,0 0 2 0,0 0 2 16,0-18-9-16,0 18 0 0,0 0 0 0,0 0-1 0,0 0 11 0,0 0-11 15,0 0 1-15,0-18 10 0,0 18-12 0,0 0 12 0,0-19-3 16,0 19-10-16,0 0 17 0,0 0-13 0,0 0-5 15,0 0 8-15,0 0-2 0,0 0-9 0,0 0 0 0,0 0 6 16,0 19 0-16,0-19-6 0,20 18 3 0,-20 0-4 16,0 1-1-16,0-2 2 0,0 22-1 0,19-4 0 0,-19 3 0 15,0-20-2-15,0 56 2 0,17-38 1 0,-17-16-3 0,0-2 0 16,19 0-1-16,-19 19 1 0,0-18 0 0,0-1 0 0,0 0 2 16,17 0 1-16,-17-18-3 0,0 0 1 0,0 0 1 0,19 0 1 15,-19 0-1-15,17-18 0 0,-17 0-3 0,0 0 1 16,0-1 0-16,16 19 0 0,6-55 4 0,-2 37-3 15,-20-20 1-15,19 20-3 0,-19 18 1 0,0-18-2 0,17-1 1 16,-17 1 2-16,0 18-2 0,0-19 1 0,0 19 0 16,0 0 0-16,0 0-2 0,19 0 1 0,-19 19-2 15,0 18 1-15,17-19 1 0,-17 18-2 0,0-16 4 16,0-2-3-16,19 0 2 0,-19 19-1 0,19-18 2 0,-19-1 0 0,14 0-2 16,-14-18 0-16,0 18 1 0,20-18 2 0,-20 0 0 15,22-18-1-15,-3 18 1 0,-19-36-2 0,17 17 3 0,2 1 0 16,0-1-2-16,-2 1 1 0,2 18-2 0,-19-18 2 0,17-2-3 15,0 2 2-15,5 0-2 0,-3 0 2 0,-2-1-2 0,-17 19 0 16,19 0 1-16,1 0 1 0,-4 0-1 0,-16 0 0 0,19 0-1 16,-2 0 0-16,-17 19-1 0,17-1-4 0,-17-18 1 15,19 18-15-15,-19 0 5 0,22 2-25 0,-5-20 14 0,-17 18-37 16,19 0 23-16,-19 1-56 0,20-1 42 0,-4 1-33 0,-16-19 5 0</inkml:trace>
  <inkml:trace contextRef="#ctx0" brushRef="#br3" timeOffset="-77020.41">8280 10034 88 0,'0'0'46'0,"0"0"-40"16,-17 0 10-16,17 0 10 0,-17 0-10 0,17 0 16 0,-19 18-18 16,3-18 9-16,16 19-7 0,-20-1-10 0,4 1 5 15,16 17-2-15,-20-18-1 0,1 20 0 0,19-38-5 16,0 37 3-16,0-19-4 0,0 19 2 0,0-1-3 0,0-16 0 15,0-2 2-15,0 19-2 0,19 0 2 0,1-19 1 16,-4 0 2-16,-16-18-1 0,20 0 5 0,-20 0-4 16,16-18 5-16,3 0 0 0,-2-1 0 0,-17 1-7 15,17-1 4-15,5-17 1 0,-22 16-1 0,19-16-5 0,-19 18 2 16,0-19-2-16,0 37 0 0,0-37 2 0,0-1-2 0,0 38-1 0,0-18 0 16,0-18 1-16,0 36-2 0,0-19 1 0,0 19-2 0,-19-18 1 0,19-1-2 15,0 19 1-15,-22-18 0 0,22 0 0 0,-17 18 0 0,17 0 0 0,-17 0-4 16,17 0-1-16,-19 0-7 0,19 0-6 0,0 0 8 15,-16 18-15-15,16-18-4 0,0 37-7 0,16-37 14 0,-16 18-3 16,0 1-3-16,19 17-35 0,-2 2 0 0,-17-38 35 0,17 36 6 16,5 1-11-16,-3-18-18 0</inkml:trace>
  <inkml:trace contextRef="#ctx0" brushRef="#br3" timeOffset="-74986.66">8432 10200 42 0,'0'0'13'0,"0"0"-4"16,0 0-5-16,0-18 9 0,0 18-2 0,0 0 14 0,0 0 0 15,0 0-14-15,0 0 11 0,0 0-11 0,0 0 10 0,0 0-11 16,0 0 10-16,0 18-3 0,0 0-3 0,0 1-2 16,0-1-7-16,0-18 0 0,0 37 5 0,14-19-3 0,5 20 0 15,-19-20-4-15,0-18 0 0,22 18 5 0,-22 1-4 16,0-1 7-16,20-18-5 0,-20 19 1 0,0-19 7 0,16 18-1 0,4-18 1 16,-20 0-7-16,19 0 8 0,-3 0-1 0,4 0-8 15,-20-18 0-15,0 18-1 0,16 0 0 0,1-19 0 0,-17 1 3 0,22-1-5 16,-22 1 5-16,20 18-5 0,-4-18 3 0,-16-20-4 0,20 38-2 15,-20-18 1-15,19 0-1 0,-19-1 2 0,17 1-1 16,-17-1 0-16,19 1 0 0,-19 18 0 0,0-18-2 16,0 18-1-16,0-20-7 0,16 20 1 0,-16 0-2 0,0 0-18 15,0 0 11-15,0 0-25 0,17 0 17 0,-17 0-38 0,0 0-19 16,0 20 37-16,0-20-31 0,19 36-13 0</inkml:trace>
  <inkml:trace contextRef="#ctx0" brushRef="#br3" timeOffset="-73519.51">9165 10384 51 0,'0'0'26'0,"0"0"-16"0,0 0 29 0,0-18-9 16,0 18-1-16,0 0-16 0,0-18 13 0,-17 18-4 15,17-20-12-15,0 20 0 0,0 0 0 0,0-18 9 0,0 18 1 0,-16-18-11 16,16 18 0-16,0 0 8 0,0-18 0 0,0 18-10 16,0 0-1-16,0 0 0 0,0 0 0 0,-19 0 3 0,19-19-5 0,0 19 5 0,0 0 0 15,-17 0-6-15,17 0 7 0,0 0-7 0,0 0 2 16,0 0-1-16,0 0 1 0,-19 0-1 0,19 0-2 15,0 0 1-15,0 0 0 0,0 0 0 0,0 0 0 16,0 0 0-16,0 0-1 0,0 0 0 0,0 0 0 16,0 0 1-16,0 0 0 0,0 19-1 0,0-19 0 15,0 18 0-15,-17 0 0 0,17-18 0 0,0 18 2 0,0 2 0 16,0-20-3-16,0 18 2 0,0 0-1 0,0-18 0 16,0 19-1-16,0-1 0 0,0-18 0 0,0 0 0 15,0 19-1-15,0-19 1 0,0 18-1 0,0-18 2 0,0 18-3 16,0-18 0-16,0 0 3 0,0 0-2 0,0 20 7 15,0-20 2 1,0 0-7-16,0 0 0 16,0 0 1-16,0 0-3 0,0 0 3 0,0 0-1 15,0 0-2-15,0 0 3 0,0 0-1 0,0 0-1 0,0 0 0 16,0 0 0-16,0 0 0 0,0 0 0 0,0 0-2 16,-19 0-1-16,19 18 2 0,0-18 1 0,-20 36 0 15,20-36-1-15,0 17 0 0,0 3 0 0,0-20 1 0,-16 36 2 0,16 2-3 16,0-2 1-16,-23-17 0 0,23 37 0 0,-16-1-1 15,16-19 1-15,0-17-1 0,0 18 0 0,0-1-1 0,0-18 1 16,0 20 2-16,0 18-1 0,0-38-2 0,0 18 1 16,0-16 2-16,0-2-2 0,16 0-1 0,-16 0-1 0,23 1 3 15,-23-19-2-15,0 18 2 0,16 1-1 0,4-19 1 0,-20 0-2 0,0 0 2 16,19 0-1-16,-2 0 0 0,-17 0 0 0,19 0 0 0,-2-19 0 16,2 1 1-16,-19-19-1 0,33 19 1 0,-33 18-2 0,42-38 4 15,-42 20-3-15,0-18 0 0,19 17-2 0,-2-18 4 16,-17 19-2-16,19-20 1 0,-19 21-2 0,17-20 2 0,-17 37-2 15,19-38-1-15,-19 2 4 0,19 17-2 0,-19 0 0 0,0-17 0 16,0 36 1-16,14-17 0 0,-14-3 0 0,0 20-1 0,0 0-1 16,0-19 2-16,0 19 0 0,0 0 0 0,0 0-1 15,0-18 0-15,0 18 1 0,0 0-1 0,0 0 1 0,0 0-2 0,0 0-1 16,0 0 3-16,0 0 0 0,19 0-2 0,-19 0 1 16,0 18-2-16,0-18 1 0,0 0 1 0,0 0 0 0,0 19 2 15,23-19-2-15,-23 0 0 0,0 0 0 0,0 0 1 0,0 0-1 16,0 0 1-16,0 0-1 0,0 0-1 0,0 0 2 15,0 0 0-15,0 0 0 0,0 0-2 0,0 0 2 0,0 0 0 16,0 0 0-16,0 0-1 0,0 0-1 16,0 0 2-16,0 0-1 0,0 0-1 0,0 0 0 0,0 0 3 15,0 0-2-15,0 0-1 0,0-19 3 0,0 19-3 16,0 0 2-16,0-18 0 0,0 18 0 0,0-18-2 16,0 18 1-16,0 0 0 0,0 0 0 0,0 0 0 15,0 0 0-15,0 0 0 0,0 0 0 0,0 0 0 16,0 0 0-16,0 0 1 0,0 0-3 0,0 0 2 0,0 0-1 15,0 0 3-15,0 0-2 0,0 0-1 0,0 0 1 16,0 0 0-16,0 0 0 0,0 0-1 0,0 0 3 0,0 0-1 16,0 0 0-16,0-19-2 0,0 19 2 15,0 0 1-15,0 0-3 0,0-19 1 0,0 19 1 16,0-17-1-16,0 17 0 0,0-19 0 16,0 19-1-16,0-20 2 0,0 3-1 0,0 17-1 0,-23-19 2 15,23 2 0-15,0-1-2 0,0 18 0 0,0-20 1 0,0 2 2 16,0 0-2-16,0 18 3 0,-19-19-2 0,19 1-3 15,0 18 2-15,0 0 1 0,0-19-1 0,0 1 3 16,0 18-4-16,0 0 1 0,0 0 1 16,0 0-2-16,0-18 0 0,0 18 1 0,0 0 1 0,0 0-2 15,0 0 2-15,0 0-2 0,0 0 3 0,0 0-2 0,0 0 2 0,0 0-1 16,0 0-1-16,0 0 1 0,0 0-2 0,0 0 3 16,-14 0-1-16,14 18-1 0,0-18 0 0,0 18 0 0,0-18 0 15,0 19 0-15,0-1-1 0,0 1 1 0,0-1 1 16,0 0-1-16,0 20 1 0,0-38-1 0,0 36 0 0,0 1 0 15,0-1-2-15,0-17 2 0,0 18-1 0,0-19 1 0,0 38 0 16,0-37-1-16,0 36 3 0,0-19-2 0,-19 20 1 0,19-20-3 16,0 2 1-16,-19 90 3 0,19-54-2 0,-17 0-1 0,17 0 1 15,-19 0 0-15,19-38 0 0,-36 58 0 16,36-58 0-16,-20 38 1 0,20-38-1 0,-22 1-1 0,22 19-1 16,-17-2 3-16,1 2-1 0,16-37-1 0,0 36 2 0,0-19-1 15,-19 20 1-15,19-19-2 0,0-18 3 0,0-1-2 16,0 1 0-16,0-2 0 0,0 21 0 0,0-20 2 0,0 0-1 0,0-18-2 15,0 20 1-15,0-2-1 0,0-18 1 0,0 0 0 16,0 0-1-16,0 0 1 0,19 0 1 0,-3 0 2 16,-16 0-3-16,0-38 0 0,17 20 2 0,5 0-2 0,-2 0 1 0,-20 18 1 15,36-56-1-15,-17 0 1 0,17-18 1 0,-17 20-2 16,-5 17 0-16,28-38-1 0,-6 2 2 0,-17 36 0 0,0-19-2 16,17-17 2-16,-36 55-1 0,17-1 1 0,-1-18-3 0,7 37 1 15,-23-18 0-15,19 18 0 0,-19-18 1 0,0 18 0 0,0 0 0 16,17-18 0-16,-17 18-2 0,0 0-2 0,0 0-6 0,0 18-7 15,0-18-6-15,-17 0 9 0,17 18-18 0,-19-18 13 16,19 18-28-16,-23 2 18 0,23-20-2 0,0 0-6 0,-16 17-47 0,-1 2-25 16,-2-1 7-16,19-18 68 0,0 19-16 0</inkml:trace>
  <inkml:trace contextRef="#ctx0" brushRef="#br3">10402 9961 55 0,'0'0'17'0,"0"0"-9"0,0 0 8 16,0 0-10-16,0 0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20:07:41.230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10402 9978 239 0,'0'0'10'15,"0"0"8"-15,0 18 0 0,0-18 2 0,0 20 1 0,0-2-1 16,-17 19 0-16,17-19-3 0,-16 1-8 15,-4 17 11-15,4 2-11 0,16-20-3 0,-20 37-1 16,-57 74-1 0,77-110-5-16,-33 54-4 0,13-18-17 15,1-19-9-15,2-16-18 0,17-1-17 0,-19-2 29 0,19 2-45 16,0-19 46-16,0 19 7 0,0-19-49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20:12:39.919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3709 8854 95 0,'0'0'31'16,"0"0"-20"-16,0 0-3 0,-17-19 0 0,17 19-7 0,0 0 1 0,0-18 4 15,0 18 6-15,-22 0 7 0,22 0-8 0,0 0 6 16,0 0-9-16,0 0-4 0,0-19-1 0,0 19 1 0,0 0 2 0,0 0-2 15,0 0 16-15,0 0-14 0,0 0 5 0,0 0-5 16,22 0 7-16,-22 0-8 0,0 0 0 0,0 0 2 0,17 0-1 16,-17 0-2-16,19 0 1 0,1 19-3 0,-20-19 1 15,16 18 0-15,3-18-2 0,-19 36 2 0,17-36-2 0,19 38 0 16,3 18 3-16,-20-2-3 0,17-36 0 0,-36 20 0 16,55 18 3-16,-21 17-1 0,-15-18-1 0,3 0 1 15,-2-18-2-15,-20-18 1 0,16 18 1 0,4-1-1 0,-1 1 3 16,-3-18-1-16,-16-1 5 0,0 1-6 0,0-1 1 0,0 1 1 15,0-19-2-15,0 0 7 0,0 0-7 0,0 0 2 16,0 0-3-16,0 0 1 0,0 0 3 0,-16-19 2 0,16 1-5 16,-19-1 1-16,-1 1-3 0,-91-167 12 15,-55-54-6 1,130 165-7-16,17 18 1 0,3 38 0 16,16-38 1-16,-20 20 0 0,1 18-2 0,19-20 3 15,0 38-2-15,0-18-1 0,-17 18-1 16,17 0 2-16,0 0 1 0,17 0-1 0,-17 0-1 0,19 0 1 15,-19 18-2-15,0 1 0 0,20 18 1 0,15-1 2 0,-35-16-2 0,0-2-1 16,53 92 3-16,-36-72-1 0,24 36-2 0,-21-38 1 16,15 38-2-16,-18-38 2 0,2 1-1 0,1 19 2 0,13-2 3 15,-33 2-5-15,22-37-2 0,-22 18 3 16,0-37 0-16,20 18 1 0,-20-18 0 0,16 0-1 0,-16 19 0 0,0-19 5 16,0 0-1-16,20 0 1 0,-20-19-5 0,0 1 0 15,0-19 0-15,0 37 1 0,0-36-1 0,-20 16 2 0,20-34-2 16,0-21-1-16,-16 38 0 0,-4 1 1 15,20 18 0-15,-41-20 2 0,27-16-2 0,-6 16 0 0,1 2 1 16,2 16 0-16,17-16-1 0,-19 17 1 0,3-18-1 0,16 37 1 0,-20-18-1 16,1 0 1-16,-3 18-1 0,5-18 1 0,17 18 1 15,0 0 0-15,-17 18-2 0,17 18-1 0,0-16 1 16,0 16 0-16,0-18 1 0,0 20-2 0,17-2 1 0,-17 2 0 16,0 16 0-16,17 20 1 0,5 18-5 0,-22-19 3 15,0-34 1-15,19-3 0 0,-19-18 0 0,0 1 0 16,0-19 2-16,0 0 0 0,0 18 1 0,0-18-3 15,0-18 1-15,20 18 0 0,-20-56 3 0,0 39-2 16,0-3 1-16,0 20-2 0,0-36-1 0,-20 18 2 0,20-20-2 0,0-36 1 16,-19 38 0-16,19-20-1 0,-22 2 1 0,22 16 2 0,-17-18-1 15,17 38-1-15,-17 0 1 0,17-18-3 0,0 16 3 16,0 20-2-16,0 0 2 0,0 20-2 0,17-20 0 0,0 36 0 16,-17 0 1-16,22-16 2 0,-22-2-4 0,19 18 2 15,-19 1-3-15,20 0 1 0,-4 19-7 0,3-38-1 0,-2 37-22 0,2-36 9 16,15 55-69-16,-34-57 47 0,19 2-7 0,-19 1-8 15,22 16-53-15,14 1-11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30T20:42:21.860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2823 5275 64 0,'0'0'18'0,"0"0"-4"0,0 0-1 16,0 0-5-16,-16 0 0 0,16 20 12 0,0-20 6 0,0 0-14 15,-22 0 9-15,22 0-11 0,0 16 11 0,0-16-11 0,-17 0-1 16,17 0 0-16,0 0-1 0,0 0 0 0,-19 0 15 0,19 0-10 0,0 0-7 15,-17 0 8-15,17 0-7 0,0 0 1 0,-19 0 14 16,2-16-3-16,17 16-13 0,-19 0-2 0,19 0 4 16,-20-20 1-16,20 20-5 0,-16 0 11 0,-6 0-6 15,22 0-5-15,-20-17 2 0,4 17-3 0,-1 0 7 0,-19 0 1 16,17 0-7-16,19 0-2 0,-36 0 2 0,16 0 2 16,-35 0 1-16,19 0-3 0,36 0-2 15,-39 0-2-15,3 0 0 0,36 0 1 0,-41 0 4 0,27 17-1 16,14-17-2-16,-39 20-1 0,3-20-3 0,36 16 2 0,-36-16 0 0,17 39 3 0,-3-39-2 15,5 36 2-15,-19-36-2 0,20 38 2 0,-4-1-1 16,4 0 3-16,-23-1-4 0,22-19 0 0,-41 76 3 0,42-37-1 16,-20-19-2-16,-20 92 0 0,34-55 1 15,-14-18-2-15,20 18-2 0,-20-38 2 0,36-18 1 0,-39 74-1 16,22-36-1-16,-2-20 1 0,-20 38-2 0,23-2-3 0,-4 3 4 16,4-36 2-16,-40 88 3 0,37-53-2 15,-23 17-2-15,29-53-1 0,-26 54 3 0,39-54-3 0,-17 53 2 16,17-35-1-16,-19 18 4 0,-17 147-3 15,36-185-1-15,0 3 0 0,-19 52 1 0,19-53-1 0,0 54 3 16,0 36 0-16,0-54-3 0,0-18 0 0,-23 36 4 16,23-37 0-16,0-18 1 0,0 55-4 0,0-55 0 0,0 56 1 15,0-20-1-15,0 19-1 0,0 1 1 0,0-56-1 16,0-1 1-16,0 57 0 0,0-2 0 0,0-35-2 0,0-20 1 16,0 58-1-16,0-2 2 0,0-56-1 0,23 94 2 15,-4-56 0-15,-19-20-2 0,0-17 0 0,19 38-6 0,-19-21 0 16,17 19-2-16,-17-34 9 0,19 52 0 0,-2-16 1 0,2-2-2 15,-19-18 0-15,20-18 0 0,-7-1 0 0,-13 39-1 0,20-38 1 16,2 37 0-16,-22-38 0 0,19 56-1 0,17 19 0 0,-16-75 0 16,-20 38 0-16,16-18 1 0,4 18-2 0,-4-38 2 15,1 39-3-15,5-40 1 0,-3 40-2 0,-2-38 4 0,22 55-1 16,-23-18-3-16,4-38 3 0,-4 38-2 0,1-37 3 0,41 74-2 16,-39-73 2-16,17 35 0 0,-16 0-1 0,16 38 0 15,2-56-1-15,-21-18 3 0,22 73-2 16,13-36 0-16,-32-18 1 0,13 18 0 0,-11-38 0 15,17 20-2-15,-23 18 1 0,-16-56 1 0,36 56 3 0,-16-55-2 16,-1 18-1-16,14 37 1 0,-11-38-1 0,-22-19 0 0,36 22 0 0,-36-3-1 16,39 19 2-16,-22 1-1 0,2-20 4 0,14 20 7 0,-33-38-7 15,42 38-8-15,-26-1 1 0,4-18 3 0,-1 19 0 16,17-38-2-16,-36 18 1 0,53 38 7 0,-15-18-1 0,-38-20-3 16,20-18-3-16,-20 21 0 0,36-2-2 0,-17-1 1 0,17 21 0 0,-19-40 1 15,21 37 3-15,1 2-5 0,-22 0 2 0,19 0 2 16,0-20 0-16,-20 1-1 0,6 17-2 0,-22-35 2 15,39 38-2-15,-3-3 4 0,-19-18-1 0,21 20-2 16,-24 0 1-16,28-19-1 0,-23 20 2 0,-2-23-1 16,2-15-2-16,0 38 0 0,17-21-6 0,-19 18 2 15,22-15 4-15,-39-39 2 0,19 37 0 0,17-1 0 0,-36-36 0 16,19 36-1-16,17 2 3 0,-19-2-1 0,-17-16-2 0,36 16-1 16,-14 0 1-16,14-18 0 0,0 38 3 15,-36-36-3-15,0-20 2 0,36 36-4 0,-17-19 3 0,20 3 0 16,-39-3 0-16,17 2 0 0,2 1 0 0,17-3 0 0,-17 0-1 15,-19 3 0-15,36 0 0 0,-19 16 0 0,-17-36 1 16,39 0 0-16,-20 36-1 0,-19-36 1 0,36 37-1 0,-17-37 2 0,17 37 0 16,-36-37 0-16,34 36 1 0,-15-16-3 0,3-2 1 15,14 0 2-15,-16 19-2 0,15-20-2 0,-35 3 2 0,20-20 0 16,-4 20-1-16,23-4-3 0,-19 4 3 0,-20-2 2 16,16-18-1-16,4 19 0 0,-20-2-1 0,19-17 3 0,-3 0-2 15,4 20 0-15,-20-20 1 0,16 16-1 0,1-16 0 0,-17 0-1 16,19 0 2-16,-19 0 1 0,0 0-2 0,23 0-3 0,-23 0 2 15,0 0 1-15,0 0 0 0,16 0-1 0,-16 0-2 0,0 0-1 16,20 0-3-16,-20 0-5 0,19 20-7 0,-19-20-3 16,17 0-1-16,-17 0 8 0,0 20 0 0,0-20-1 0,19 0-22 15,-3 16-9-15,-16 2-11 0,20 2-8 0,-20-20 9 16,16 19 14-16,7-2-30 0</inkml:trace>
  <inkml:trace contextRef="#ctx0" brushRef="#br0" timeOffset="1512.41">3175 4797 117 0,'0'0'0'0,"0"0"43"0,0 0-44 0,-22 0 0 0,22 0 1 15,0 17 2-15,0-17 7 0,0 0 7 0,0 19 0 0,0-19-1 16,0 20 0-16,0-20-9 0,0 16 6 0,0 4-7 16,0-20-1-16,22 0-1 0,-22 17 3 0,0 2-4 0,0-19 2 0,0 38 3 15,19-22 1-15,-19 24-3 0,17-24-1 0,-17-16-1 16,0 37 0-16,0-37 0 0,19 37 2 0,-19-1 1 0,0 4-2 16,19-24-3-16,-19 3 2 0,0 0 1 0,17 0 1 0,-17-2 0 15,0 3-2-15,0-20 0 0,0 16-1 0,0-16 6 0,0 0-5 0,19 0 4 16,-19 0-3-16,0 0 4 0,0-16-2 0,0-4-4 15,0-16 1-15,0-2-1 0,0 22-2 0,0-24 0 16,0 24 0-16,0-22 0 0,0 19 0 0,0-18 0 0,0 37 3 16,17-36-1-16,-17 16 0 0,0-15 0 0,0 16-2 0,0 19 0 15,17-19 1-15,-17 19-2 0,0 0 1 0,22 0 0 16,-22 0-4-16,19 19 1 0,-19-19 3 0,17 38 2 0,2-22-1 16,0 4 0-16,-2 16-1 0,-17-36 0 0,19 37 1 15,-2-37-1-15,0 19 1 0,2-1 0 0,3-18 1 16,-22 0-1-16,0 0 0 0,17 0 1 0,22 0-1 0,-39 0-1 0,16-18 2 15,-16-1-1-15,19 19-1 0,-19-17 0 0,36-19 2 16,-36 36 1-16,17-20 0 0,5 0 0 0,-5 20-3 16,-17-16-2-16,0 16 1 0,39 0 0 0,-39 0 1 0,16 0 0 15,3 16-2-15,-19 4-1 0,17 16-17 0,2-16 8 16,-19 16-27-16,17-18 13 0,0 18-41 0,-17 4-14 0,22-40 42 16,-3 35-21-16,1-35 33 0,-20 19-13 0</inkml:trace>
  <inkml:trace contextRef="#ctx0" brushRef="#br0" timeOffset="1829.09">4337 4797 88 0,'0'0'31'0,"0"0"-26"0,0 17-1 0,-20 2-2 0,20 1 9 15,-16 16 6-15,16-36-6 0,-19 36-2 0,-1-36 10 16,20 38-13-16,-16-22 3 0,16-16-6 0,-20 56 5 0,20-36-7 15,-22 54 3-15,22-38-4 0,22-16 1 16,-22-4 0-16,20-16 0 0,-20 19 0 0,16 19 2 0,4-38 0 16,-20 17 0-16,19-17 6 0,-19 20-3 0,16-20 8 0,4 0-6 15,-20 0 0-15,16-37 16 0,1 18-14 0,-17 0-5 16,0 0 0-16,0 19-2 0,19-56 4 0,-19 56-5 0,0-36 2 0,0-1-1 16,0 20-1-16,0 17-2 0,0-20 2 0,0 4-2 15,-19-4 0-15,19 20-1 0,0-20-6 0,0 20 1 0,0-16-9 16,-17 16 4-16,17 0-2 0,0 0-2 0,0-19-27 0,0 19 15 0,0 0-30 15,0 0 5-15,0 0 14 0,0 0 6 0,17 0-5 16</inkml:trace>
  <inkml:trace contextRef="#ctx0" brushRef="#br0" timeOffset="2145.5">4705 4500 110 0,'0'0'22'0,"0"0"-9"0,0 0-4 0,0 0-3 0,0-16 0 16,0 16 6-16,0 0-4 0,-20 0 14 0,20 0-10 0,0 0 1 15,0 0 17-15,0 0-21 0,-16 16 5 0,16 4-5 0,0-3-2 16,0 3-1-16,0-3-4 0,0 2 2 0,0 1-2 16,0-3 0-16,0-17-1 0,0 37 0 0,0-19 1 0,0 20 1 15,0-2-2-15,0 2-2 0,0-2 1 0,16-36 0 0,-16 36-1 16,20 1 3-16,-4-18-1 0,1 19 2 0,-17-22 1 16,22 4-1-16,-2 0 7 0,-20-4-6 0,0-16 0 15,19 0 11-15,-2 0-7 0,-17-16-5 0,19 16 0 16,-19-40 6-16,17 24-5 0,-17-3 3 0,19 0-2 0,0-17 6 0,-19 16-7 15,0-35 5-15,14 38-5 0,-14-21 3 0,19-18-2 0,-19 20 0 16,23 18-2-16,-23-18-2 0,19-3 2 0,-19 39 0 16,17-37-2-16,-17 37 0 0,0 0-2 0,0 0 0 0,0 0 0 15,19 0-2-15,-19 0-1 0,0 0-11 0,0 0 4 0,19 20-20 0,-19-3 12 16,0 2-2-16,0 1-32 0,17 16-17 0,-17-18 29 16,0 0 1-16,0-18 1 0,0 38-15 0,19-2 15 0</inkml:trace>
  <inkml:trace contextRef="#ctx0" brushRef="#br0" timeOffset="2579.16">5480 4593 139 0,'0'0'28'0,"0"0"-6"0,0 0-17 0,-17 0 2 0,17-19 1 16,0 19 13-16,-22 0-8 0,22 0 10 0,-17 0-4 15,17-17-5-15,-19 17-9 0,2 0 4 0,17 0-6 0,-19 0 4 16,19 0-2-16,-17 0-2 0,17 0-1 0,-19 0 0 0,19 0-1 15,0 17-1-15,0-17 2 0,0 19-1 0,-19 1 1 0,19-3-1 16,0 20-1-16,0-19 0 0,19 20 1 0,-19-21-1 0,19 21-2 16,-19-19 0-16,17 17 0 0,-17-36 1 0,19 36 1 15,-2-16 1-15,2-20 3 0,-2 0 2 0,-17 0-2 0,22 0 0 16,-22 0 8-16,17 0-7 0,-17-36 3 0,19 16-3 16,-19 1-2-16,19 2 0 0,-19-21-1 0,17 2-1 0,-17-2-1 15,0 38-1-15,19-36 1 0,-19 0 4 0,0 16-2 0,0-16 4 16,0 16-4-16,0 3-2 0,0 17 1 0,0 0-1 0,0 0 2 15,17 0-3-15,-17 0 1 0,0 0 2 0,0 37 0 0,0-37 0 16,0 36 1-16,0-16-1 0,19 34 1 0,-2 19-1 0,-17-16-1 0,16 35-1 16,7-2 4-16,-4-34-3 0,0 38 3 0,17-38-2 15,-36 34 1-15,17-34 2 0,2 18-1 0,1-18-1 16,-7-40 1-16,7 5-3 0,-20-21-1 0,22 18 4 0,-3-18 0 16,-19 0 0-16,17 0 2 0,2-39-3 0,-19 3 0 15,20 19-1-15,-20-21-1 0,16-17-4 0,-16 19 3 16,0-1-3-16,20-92-8 0,13 19-24 15,-33 54-3-15,0 37 9 0,22-19-109 0,-22 21 79 0,19 17 4 16,-19-20-58-16</inkml:trace>
  <inkml:trace contextRef="#ctx0" brushRef="#br0" timeOffset="3295.71">7394 3726 63 0,'0'0'40'0,"0"0"-33"0,0-19-4 16,0 19 3-16,0 0-2 0,0 0 1 0,0 0 9 0,0 0-4 15,0 0 22-15,0 0-22 0,0 0-1 0,0 0 6 0,0 0-1 16,0 0 2-16,0 0 0 0,0 0-8 0,0 0 8 0,0 0-10 15,0 0 21-15,-16 0-16 16,16 0-6-16,0 0 5 0,0 19-2 0,0 1-4 0,-17-3 1 16,17 2-1-16,-19 19-1 0,19-2 1 0,0-19-1 0,-17 39-1 15,17-19 0-15,-19 36 0 0,2-34-1 0,17 35 2 0,-19-38-4 16,19-20 2-16,-20 22-1 0,20 38-2 0,0-60 0 0,0 41-7 0,-16-4-8 16,16-13-12-16,0-4-12 0,0-19 14 15,0-17-5-15,0 20-39 0,0-20 40 0,0 17-20 0,0 2-25 0</inkml:trace>
  <inkml:trace contextRef="#ctx0" brushRef="#br0" timeOffset="3511.44">7527 3948 60 0,'0'0'27'0,"0"0"-12"0,0 18-4 0,0-18-4 16,0 0 9-16,-19 20 7 0,19-4-10 0,0-16 13 15,0 20-14-15,0-20-1 0,-17 17 7 0,17 2-7 0,0 1-6 16,0-3 2-16,0 1-2 0,0 1-2 0,-19 1 5 0,19-4-5 0,0 4 0 15,0 17 1-15,0-20-2 0,0 19 2 0,0-16-1 0,19 16-2 16,-19-16 2-16,17 17-2 0,-17-37-1 0,0 17 1 0,19 3-1 16,-19-20 2-16,19 16-1 0,-19-16 0 0,0 0-2 15,0 0-2-15,14 0-1 0,-14-16-12 0,0 16 2 0,0-37-5 0,0 17-33 16,-14-17-6-16,-5 21 32 0,0-40-13 0,2 36 26 16,-2-18 2-16,19 2-40 0</inkml:trace>
  <inkml:trace contextRef="#ctx0" brushRef="#br0" timeOffset="3812.08">6974 3523 93 0,'0'0'33'0,"0"0"-27"0,-17 0 1 0,-2 0 1 16,-1 0 4-16,4 0-3 0,-4 0 14 0,20 0-11 16,-22 0 11-16,6 0-13 0,-1 0 9 0,17 0-10 0,-19 18 4 15,19-18-8-15,-17 0-1 0,-2 19 2 0,19 1-1 0,-36 16 4 16,36-36-7-16,0 37 2 0,-20 0 0 0,20-37-2 15,0 17 0-15,0 22 0 0,0-3-1 0,0-19-1 16,20 4 1-16,-4 15 0 0,-16-36 0 0,20 17 0 0,-20 2-1 0,19-19 2 0,-19 0 0 16,17 20 4-16,2-20-1 0,-2-20 1 0,-17 1-2 15,0 19-3-15,16-17 0 0,-16-19 3 0,22 15-2 0,-22-15-3 16,0-1 1-16,0 37 0 0,0-19 1 0,0-18 0 0,0 20-1 16,0-3-1-16,-22 3-4 0,22 17-8 0,0-19 3 15,0 19-2-15,-16 0-14 0,16 0-3 0,0 0-8 0,0 19-7 16,0-19 21-16,0 37-18 0,16-20 6 0,6 20 11 15,-22-18 12-15,36 1-37 0</inkml:trace>
  <inkml:trace contextRef="#ctx0" brushRef="#br0" timeOffset="4480.21">8175 3763 130 0,'0'0'21'0,"0"0"-10"0,0 0-1 0,0 0-7 0,0 0 1 0,-20 0 11 16,20 0 10-16,-19 0-11 0,19 0 13 0,-17 0-14 0,17 0-2 15,0 0 0-15,-22 0 7 0,5 19-11 0,17-19 0 0,-19 0 10 16,2 0-13-16,-2 17 6 0,19 4-7 0,0-5 1 16,-16 4 2-16,16-3-2 0,0 22 0 0,0-3-1 15,0-18-1-15,0 2 0 0,0-4-2 0,0 40 3 0,16-19-2 16,-16-19-1-16,19 21 1 0,-2-3 0 0,2 18 1 15,-19-54 0-15,17 36-1 0,5-16 1 0,-22 0 0 0,17-4-1 16,2-16 4-16,-19 20-3 0,0-20 6 0,20 0 1 0,-20-20-4 16,16 20-1-16,-16-36-2 0,0 36 1 0,20-36 1 15,-20-1-1-15,0-36-2 0,0 34 1 0,0-35-1 16,-20 1 2-16,20 36-2 0,-16-36 1 0,16 37-2 0,-20-2 0 16,20 19 2-16,-19-54-1 0,2 16 0 0,17 40 0 0,-22-39 0 15,22 19 0-15,-17-19 1 0,-2 3-3 0,2 32 2 0,-2-51-1 16,3 16 1-16,16 39-1 0,-20-40 3 0,1 1 0 0,19 39-1 15,0-40 0-15,-17 41-1 0,17-21 1 0,0-2-1 0,-22 21 1 16,22 2-1-16,0-4 0 0,0 20-1 0,0-36 2 0,0 36-1 16,-19-37 1-16,19 37 0 0,0-20-1 0,0 20 3 15,0 0-2-15,0 0 1 0,0 0 0 0,0 0-1 0,0 0 0 0,0 0-2 16,0 0 2-16,0 0 0 0,0 20 0 0,0 17-1 16,0-37 0-16,0 36 1 0,0 18 0 0,0 22 0 15,41-3-1-15,-24 20 2 0,2-56-2 0,1 36 2 0,15-37-1 16,-35 21-2-16,36 16 3 0,-19-37-3 0,-17 1 1 0,39 36-2 0,-20-36 1 15,17 39-3-15,-36-40 0 0,55 38-12 0,-55-38 8 0,17 1-15 16,22-18 9-16,-39-1-1 0,19 2-18 0,1-4 13 0,-20-16-2 16,16 20-31-16,-16-3-16 0,20-17-16 0,-4 0 42 0,3 0-26 15,1 0-5-15</inkml:trace>
  <inkml:trace contextRef="#ctx0" brushRef="#br0" timeOffset="4679.29">8745 3763 156 0,'0'0'71'0,"0"0"-15"0,0 0-50 0,-17-17 1 16,17 17 0-16,-19 0 4 0,19 0-4 0,0 0 2 0,0 0-2 15,0 0 0-15,0 0-2 0,0 0 2 0,-20 0-3 0,20 17-2 0,0 2 0 16,0-19-1-16,0 17-1 0,0-17 0 0,0 21 0 16,20-5 0-16,-20 4 0 0,0-20-4 0,0 36-12 0,0-16-22 15,19-20 10-15,-19 0-5 0,0 17-44 0,0 2 5 0,0-19 47 16,17 0-47-16</inkml:trace>
  <inkml:trace contextRef="#ctx0" brushRef="#br0" timeOffset="4779.57">8673 3155 76 0,'0'0'11'0,"0"-20"-1"0,-20-16-6 15,20 18 2-15,0-18-1 0,-22 16 12 0,22 20-6 16,-17-36 12-16,17 16-7 0,-16 20-10 0,16 0-5 0,0 0-7 16,-20 0-12-16,20 0-29 0,0 20 14 0,0-20 20 15,-16 19-36-15</inkml:trace>
  <inkml:trace contextRef="#ctx0" brushRef="#br0" timeOffset="5018.26">8797 2603 177 0,'0'0'67'0,"0"0"-64"16,0 0 0-16,0 0 1 0,-17 0 19 0,17 0-12 0,0 0 1 0,0 0 10 15,0 0-5-15,0 0-11 0,0 16 5 0,0-16-8 16,0 20 5-16,0-3-5 0,0 2 4 0,0 19-2 0,0-2 0 15,0 0 2-15,17 38 0 0,-17-54-5 16,19 52 3-16,20 22-6 0,-19-4 1 0,16 23 2 16,-17-77-2-16,17 73-3 0,-20-71 0 0,7 18-1 0,13 54-7 15,-36-74 6-15,55 77-10 0,-19-23-4 0,-20 3-8 0,23 0-10 16,0-20-12-16,-39-36 20 0,36 35-30 0,-19-51 33 16,2 32-15-16,0-13 14 0,-5-4-27 0</inkml:trace>
  <inkml:trace contextRef="#ctx0" brushRef="#br0" timeOffset="5629.14">9815 4168 96 0,'0'0'20'0,"0"0"-6"0,0 0 7 0,0 0-2 0,0 0-10 16,0 0 13-16,0 20-10 0,0-20 12 0,0 16-1 0,0-16-2 15,0 21-3-15,17 16 1 0,-17-21-13 16,19 40 4-16,-2-36-8 0,5 54 3 16,-22-58-4-16,17 40 0 0,-17-19-4 0,0 0-1 0,0-18-3 15,0 18-6-15,0 0-33 0,-17 19-30 0,17-39 35 0,0-17 3 0,-22 38-22 16,22-38 5-16</inkml:trace>
  <inkml:trace contextRef="#ctx0" brushRef="#br0" timeOffset="6329.38">11013 2879 81 0,'0'0'17'0,"0"0"-5"0,-16-37 33 16,-4 17-13-16,20 20-7 0,0 0-14 16,-19-17 1-16,19-3 15 0,-22 20-18 0,22 0 2 0,0-16 9 15,-17 16-12-15,17 0 6 0,-16 0-6 0,16-20 3 0,-20 20-7 16,4 0 7-16,16 0 1 0,-20 0-6 0,20 0 0 0,-16 0 1 16,-4 0 3-16,1 0 2 0,19 20-7 0,-17-20 3 0,-21 0 0 15,18 16 0-15,4 4 0 0,-4-3-5 0,20 3-1 16,-16-3 1-16,-23 3-1 0,39 16 2 0,-17 0-2 15,-5 2 2-15,3 18-2 0,2-20-2 0,1 38 3 0,-4-38-2 16,4 57 1-16,-4 0 1 0,1-56-2 0,2 55 0 16,17-57-1-16,-19 77 2 0,19-75-1 0,-22-1-1 0,22 37 3 15,0-16-1-15,0 35 0 0,0-54-1 0,22 15 0 16,-22-14-1-16,19 15 4 0,17 18-5 0,0-34 2 16,-36-18-1-16,20-4 0 0,13 24-1 0,8-4-2 0,-5 1 0 15,0-20 1-15,0 3-10 0,-16-4 5 0,-4-16-4 16,6 0-19-16,14 20-13 0,-16-20-10 0,16 0 22 15,-36 0-4-15,36-20-47 0,-20 4 5 0,23-4 48 0,-39 20 2 0,19-17-24 16</inkml:trace>
  <inkml:trace contextRef="#ctx0" brushRef="#br0" timeOffset="6679.27">11384 3726 88 0,'0'0'0'0,"0"0"53"0,0 0-46 0,0 0 6 16,0 0-5-16,0-19 1 0,-19 19 17 0,19 0 3 0,0 0-1 15,-20 0 8-15,20 0-25 0,-16 0 8 16,16 0-4-16,-20 0-2 0,20 0-3 0,-22 19-1 0,22-19-4 16,-16 20 2-16,16-20-1 0,0 0-4 0,0 17 1 15,-17-17 0-15,17 0-1 0,0 19-1 0,0-2 2 0,0 4-2 0,0-5-1 16,0 4 2-16,17-20-1 0,-17 17 0 0,16 2 0 0,6-19 0 15,-22 20-1-15,20-20 2 0,-4 17-1 0,-16-17 0 0,20 0 1 16,-1 0 1-16,-19 0 0 0,17 0 1 0,2 0 1 16,-2-17 2-16,-17 17-5 0,0-20 1 0,0 20 0 15,16-19 1-15,-16 2 0 0,0-3 0 0,0 4-2 0,20 16-2 16,-20-21 1-16,0 21-1 0,22 0 0 16,-22 0-1-16,0 0 0 0,0 0 1 0,16 0-3 0,-16 21 1 0,20-21-5 15,-20 16 0-15,19 4-12 0,-19-20 6 0,17 17-23 0,2-17-13 16,-2 19-19-16,-17-19 26 0,0 0-1 0,19 0-36 0,-19 0 48 15,0 0-32-15</inkml:trace>
  <inkml:trace contextRef="#ctx0" brushRef="#br0" timeOffset="6928.53">11697 2693 128 0,'0'0'25'0,"0"0"-12"0,0 0-4 0,0 0-6 15,0 0 8-15,0 0 6 0,19 0 5 0,-19 0 6 0,17 0-3 16,19 20-5-16,-36-20-11 0,19 36 6 0,14-16-4 16,-11-4-5-16,34 21 3 0,-37 0-4 0,36 19 6 15,-21 18 2-15,24 55 1 0,-19-36-8 0,-23-56-4 16,-16-1 0-16,0 1 0 0,19 56 4 0,-19-1 1 0,0-57-5 16,0 57 0-16,-35 1 0 0,15-20 0 0,1-36-2 0,19 0 0 15,-36 2-1-15,36-22-4 0,-56 56-22 0,37-53 3 0,19-3-10 0,-36 22-59 16,17-39 40-16,2 17 2 0,-2-17-24 0,19 0 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2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20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5A08-86F7-468A-B9A0-F06F92BE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CA7E2-53A0-4370-A798-D864E4121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813C0-8818-4D0F-92AC-81A733DE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05234-0331-425C-BD6B-4B6547D9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846FD-9D9B-429E-8C6E-1B7FE4CB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1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7C9B-637A-4843-84E1-3D60118F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F5AFD-1BDD-4566-96C3-E8CF4D379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D6114-CAE3-4C0F-9BF8-76F91951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AF0DB-EB2D-4BFC-B55D-1587AA51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05612-0670-4D4C-AD58-B6E51AA8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396DBA-9883-45D5-BB72-F881581A4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D7D2F-50C4-4174-8E7A-9281D0274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66786-7181-4B9B-8EE2-B10131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6F83-641D-4417-8D41-CB7229FD0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0191-203C-437A-96EA-451E179D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EB0-D02D-4DD5-B328-D2466F7F0308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6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F5E4-2ADE-48CE-BA89-145658DD7058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2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FF20-324F-4C08-BBC4-8EE9B15C1DB9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60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F8A8-157C-49F2-BFC2-21D19BB4652E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B3B8-2A8D-4D12-9335-08E8E564FD7C}" type="datetime1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08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E8CE-0C59-497D-8DA7-CBDE9CAB8765}" type="datetime1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E2BA-A647-4BD4-8E5B-D49604EF361A}" type="datetime1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1E6C2-9FA9-4F63-B936-718B6B0B56F4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6E4A-1FCB-4C4C-8BD7-A80F0594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71422-22BF-4E63-9C8C-2AE5B37C4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28E1-853E-4C78-9FCB-A6F4ED72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D65C5-32CB-48C5-95C5-7BF9BFE9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45C35-117E-4705-895C-BCF8B344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9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D8E8-4D6D-4487-9159-61CF18683836}" type="datetime1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D076-A2C0-4973-AB65-6610B57C5DB4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0AAA3-1CC8-4A33-BBFF-E9D15C84A201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540A-BD93-4B4E-9F6F-52FBEB5B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BF5A7-5D97-4F94-AEAB-36CFD0225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3492C-920D-4E09-8524-50777506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E758A-8F20-4973-8CCB-FBE6F617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619A-E349-46D6-96D5-78FCFC29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3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27B9-4911-4F7C-8276-77666C0A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7AC4F-DAEB-4C2E-A30B-4606713C6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7DD21-AEDC-424D-B8E2-762B9C483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E9400-D1F7-4404-86B4-7F481F64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B1F48-D648-47BE-BEA6-AB82F193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FB3BC-9094-429E-A257-67D03BF9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FD95-68C5-4D50-BFD7-0F0C30C5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D924E-8829-4239-A5DC-9BE822B54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FD87E-326D-4938-82D6-3D69D5581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96036-3224-4D9B-B27A-175D4CD27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50E80-7582-497F-BF51-221496FA8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CAF43-74FE-4FE4-BC0F-5BA3ED57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54A47-B893-4FDE-ABFC-E3B5999C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CA3F4-918B-48AE-B486-E028B76A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4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03C8-E003-4944-B634-F3EB0F82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C0A43-C8A8-46D6-84A3-32923186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E15E8-1047-47B3-9A5D-B89D49C1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10DB3-AC19-4615-B155-45F2372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5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4ACB26-ED15-4639-837D-CAF22E47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7B59F-CB80-470A-ADD3-806F96A8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CADF-54D7-47D4-850B-EC6780F0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2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1ABE-B4C5-4057-A67A-492904BB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D5F5-EA07-4317-9A2A-133A3527F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C9A85-D437-45C2-B1F7-BE3EB7452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82BB6-D3EA-439E-8A74-C3E44DA2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B89F1-4CF8-4F86-8159-E15A2CD4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E7767-0D83-4344-8EAB-5EF53CE4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7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92F84-D568-41B0-9FE8-EC7E9F28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CE519-2BA1-4B2A-B217-CA0D35012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BA474-1AF7-45AF-A17A-923074FA9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8E7BB-BDA2-4FE5-B4B9-6E41530E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F61B-DB6D-4D14-BB44-6586017D35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C4F3B-4AA8-42BC-B582-0B6ECBF5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4E706-83A3-4280-BFDE-3C838274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1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03301-D2DD-4518-BCD3-E79D261D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5FC8B-E9A2-45B7-9855-B218AF1C0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166EA-4113-4FC8-ABE8-6E4245319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FF61B-DB6D-4D14-BB44-6586017D356C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65D01-1DA2-42C7-B780-2443494DF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8E7DF-A8C5-4EA3-A6DC-A3582B5A8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974E-BDB2-4A47-8CCC-5BFA1604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7259-8D2D-4EF2-96B4-2927B5ABCD0E}" type="datetime1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8D17-624A-4996-8458-E634E28CA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github.com/torvalds/linux/blob/master/arch/x86/entry/syscalls/syscall_64.tbl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chapman.org/posts/Linux_System_Call_Table_for_x86_64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7" y="1699469"/>
            <a:ext cx="10751939" cy="5266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Write x64 code for the snippet. Assume a, b, c are all global variables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Checkin 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4876FF-9B09-3AFA-003F-96FC529A0058}"/>
              </a:ext>
            </a:extLst>
          </p:cNvPr>
          <p:cNvSpPr txBox="1"/>
          <p:nvPr/>
        </p:nvSpPr>
        <p:spPr>
          <a:xfrm>
            <a:off x="1175657" y="3347357"/>
            <a:ext cx="1838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 == 2){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 - c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82309317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Reference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69899932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File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4AACAE4-728B-4C7E-903B-6A63925DCB69}"/>
              </a:ext>
            </a:extLst>
          </p:cNvPr>
          <p:cNvSpPr/>
          <p:nvPr/>
        </p:nvSpPr>
        <p:spPr>
          <a:xfrm>
            <a:off x="279780" y="2590800"/>
            <a:ext cx="11632439" cy="154266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DDE0A8-C0E1-4467-A5C6-0AFAE0945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184736"/>
            <a:ext cx="5349774" cy="5413887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File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2F01D-57AD-4CE9-B9BB-63FF4016D410}"/>
              </a:ext>
            </a:extLst>
          </p:cNvPr>
          <p:cNvSpPr txBox="1"/>
          <p:nvPr/>
        </p:nvSpPr>
        <p:spPr>
          <a:xfrm>
            <a:off x="8591154" y="2052694"/>
            <a:ext cx="233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O_CREAT </a:t>
            </a:r>
            <a:r>
              <a:rPr lang="en-US" dirty="0">
                <a:solidFill>
                  <a:schemeClr val="accent2"/>
                </a:solidFill>
              </a:rPr>
              <a:t>| O_WRONLY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5B9A11-A556-4797-B6A3-E357CCB2104E}"/>
              </a:ext>
            </a:extLst>
          </p:cNvPr>
          <p:cNvSpPr/>
          <p:nvPr/>
        </p:nvSpPr>
        <p:spPr>
          <a:xfrm rot="1577269">
            <a:off x="6423154" y="1741157"/>
            <a:ext cx="1837267" cy="1642533"/>
          </a:xfrm>
          <a:custGeom>
            <a:avLst/>
            <a:gdLst>
              <a:gd name="connsiteX0" fmla="*/ 1837267 w 1837267"/>
              <a:gd name="connsiteY0" fmla="*/ 0 h 1642533"/>
              <a:gd name="connsiteX1" fmla="*/ 855133 w 1837267"/>
              <a:gd name="connsiteY1" fmla="*/ 668867 h 1642533"/>
              <a:gd name="connsiteX2" fmla="*/ 1295400 w 1837267"/>
              <a:gd name="connsiteY2" fmla="*/ 922867 h 1642533"/>
              <a:gd name="connsiteX3" fmla="*/ 0 w 1837267"/>
              <a:gd name="connsiteY3" fmla="*/ 1642533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267" h="1642533">
                <a:moveTo>
                  <a:pt x="1837267" y="0"/>
                </a:moveTo>
                <a:cubicBezTo>
                  <a:pt x="1391355" y="257528"/>
                  <a:pt x="945444" y="515056"/>
                  <a:pt x="855133" y="668867"/>
                </a:cubicBezTo>
                <a:cubicBezTo>
                  <a:pt x="764822" y="822678"/>
                  <a:pt x="1437922" y="760590"/>
                  <a:pt x="1295400" y="922867"/>
                </a:cubicBezTo>
                <a:cubicBezTo>
                  <a:pt x="1152878" y="1085144"/>
                  <a:pt x="576439" y="1363838"/>
                  <a:pt x="0" y="16425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3AF0922-E566-43D9-A19F-0B712C8BA87F}"/>
              </a:ext>
            </a:extLst>
          </p:cNvPr>
          <p:cNvSpPr/>
          <p:nvPr/>
        </p:nvSpPr>
        <p:spPr>
          <a:xfrm>
            <a:off x="6631517" y="3024370"/>
            <a:ext cx="1862667" cy="814030"/>
          </a:xfrm>
          <a:custGeom>
            <a:avLst/>
            <a:gdLst>
              <a:gd name="connsiteX0" fmla="*/ 1862667 w 1862667"/>
              <a:gd name="connsiteY0" fmla="*/ 376055 h 814030"/>
              <a:gd name="connsiteX1" fmla="*/ 965200 w 1862667"/>
              <a:gd name="connsiteY1" fmla="*/ 807855 h 814030"/>
              <a:gd name="connsiteX2" fmla="*/ 389467 w 1862667"/>
              <a:gd name="connsiteY2" fmla="*/ 88188 h 814030"/>
              <a:gd name="connsiteX3" fmla="*/ 0 w 1862667"/>
              <a:gd name="connsiteY3" fmla="*/ 37388 h 81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2667" h="814030">
                <a:moveTo>
                  <a:pt x="1862667" y="376055"/>
                </a:moveTo>
                <a:cubicBezTo>
                  <a:pt x="1536700" y="615944"/>
                  <a:pt x="1210733" y="855833"/>
                  <a:pt x="965200" y="807855"/>
                </a:cubicBezTo>
                <a:cubicBezTo>
                  <a:pt x="719667" y="759877"/>
                  <a:pt x="550333" y="216599"/>
                  <a:pt x="389467" y="88188"/>
                </a:cubicBezTo>
                <a:cubicBezTo>
                  <a:pt x="228601" y="-40223"/>
                  <a:pt x="114300" y="-1418"/>
                  <a:pt x="0" y="3738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48154-24F1-4492-A0D1-8450F6EB6C0F}"/>
              </a:ext>
            </a:extLst>
          </p:cNvPr>
          <p:cNvSpPr txBox="1"/>
          <p:nvPr/>
        </p:nvSpPr>
        <p:spPr>
          <a:xfrm>
            <a:off x="8503385" y="3079872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wrx</a:t>
            </a:r>
            <a:r>
              <a:rPr lang="en-US" dirty="0">
                <a:solidFill>
                  <a:schemeClr val="accent2"/>
                </a:solidFill>
              </a:rPr>
              <a:t> for all</a:t>
            </a:r>
          </a:p>
        </p:txBody>
      </p:sp>
    </p:spTree>
    <p:extLst>
      <p:ext uri="{BB962C8B-B14F-4D97-AF65-F5344CB8AC3E}">
        <p14:creationId xmlns:p14="http://schemas.microsoft.com/office/powerpoint/2010/main" val="3722805397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Don’t Invoke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Syscalls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Directly!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Just Say No Jeff Sessions: Marijuana Only Slightly Less ...">
            <a:extLst>
              <a:ext uri="{FF2B5EF4-FFF2-40B4-BE49-F238E27FC236}">
                <a16:creationId xmlns:a16="http://schemas.microsoft.com/office/drawing/2014/main" id="{8E3694EA-89A6-48D1-B885-A8B76C04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7" y="1932127"/>
            <a:ext cx="4217437" cy="31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7C4A52-3A13-4D13-BD9B-BAB683FCBC60}"/>
              </a:ext>
            </a:extLst>
          </p:cNvPr>
          <p:cNvSpPr txBox="1"/>
          <p:nvPr/>
        </p:nvSpPr>
        <p:spPr>
          <a:xfrm rot="20581783">
            <a:off x="2104795" y="4607802"/>
            <a:ext cx="8641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185EF1-368B-4C31-9CCD-E661B191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209" y="1439334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Programmers are discouraged from directly invoking </a:t>
            </a:r>
            <a:r>
              <a:rPr lang="en-US" sz="2800" b="1" dirty="0" err="1"/>
              <a:t>syscalls</a:t>
            </a:r>
            <a:endParaRPr lang="en-US" sz="2800" b="1" dirty="0"/>
          </a:p>
          <a:p>
            <a:r>
              <a:rPr lang="en-US" sz="2600" dirty="0"/>
              <a:t>Prefer to interact with the OS through the language runtime library</a:t>
            </a:r>
          </a:p>
          <a:p>
            <a:r>
              <a:rPr lang="en-US" sz="2600" dirty="0"/>
              <a:t>But we don’t have that option…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90DC0-5709-458F-A6F9-15F6EA182E5F}"/>
              </a:ext>
            </a:extLst>
          </p:cNvPr>
          <p:cNvSpPr txBox="1"/>
          <p:nvPr/>
        </p:nvSpPr>
        <p:spPr>
          <a:xfrm>
            <a:off x="6065380" y="3970867"/>
            <a:ext cx="26757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OR DO WE?!?!?!?!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08483-8F8F-4CDA-B165-6BA3B27D8C28}"/>
              </a:ext>
            </a:extLst>
          </p:cNvPr>
          <p:cNvSpPr txBox="1"/>
          <p:nvPr/>
        </p:nvSpPr>
        <p:spPr>
          <a:xfrm>
            <a:off x="6708776" y="4428066"/>
            <a:ext cx="13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(yes, we do)</a:t>
            </a:r>
          </a:p>
        </p:txBody>
      </p:sp>
    </p:spTree>
    <p:extLst>
      <p:ext uri="{BB962C8B-B14F-4D97-AF65-F5344CB8AC3E}">
        <p14:creationId xmlns:p14="http://schemas.microsoft.com/office/powerpoint/2010/main" val="20241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169" y="2421295"/>
            <a:ext cx="4967704" cy="2687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92551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a Standard Library?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89344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Handle tedious, error-prone functionality</a:t>
            </a:r>
          </a:p>
          <a:p>
            <a:r>
              <a:rPr lang="en-US" sz="2600" dirty="0"/>
              <a:t>Example: </a:t>
            </a:r>
            <a:r>
              <a:rPr lang="en-US" sz="2600" dirty="0" err="1"/>
              <a:t>printf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r>
              <a:rPr lang="en-US" sz="2600" dirty="0" err="1"/>
              <a:t>libc</a:t>
            </a:r>
            <a:r>
              <a:rPr lang="en-US" sz="2600" dirty="0"/>
              <a:t> contains native string handling functions for C programs 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7D776-C023-4F8A-B3C4-09D9F33615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25"/>
          <a:stretch/>
        </p:blipFill>
        <p:spPr>
          <a:xfrm>
            <a:off x="790575" y="2584456"/>
            <a:ext cx="8934450" cy="404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B01BA-7B13-4005-9717-623D65143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49"/>
          <a:stretch/>
        </p:blipFill>
        <p:spPr>
          <a:xfrm>
            <a:off x="790575" y="2988735"/>
            <a:ext cx="8934450" cy="4656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49F044-8CDB-461E-BA40-3047500A7D3C}"/>
              </a:ext>
            </a:extLst>
          </p:cNvPr>
          <p:cNvSpPr txBox="1"/>
          <p:nvPr/>
        </p:nvSpPr>
        <p:spPr>
          <a:xfrm>
            <a:off x="2896261" y="459931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x64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D0359A-8B79-44A4-B80D-A820654047B8}"/>
              </a:ext>
            </a:extLst>
          </p:cNvPr>
          <p:cNvSpPr/>
          <p:nvPr/>
        </p:nvSpPr>
        <p:spPr>
          <a:xfrm>
            <a:off x="2394442" y="4436533"/>
            <a:ext cx="518091" cy="600508"/>
          </a:xfrm>
          <a:custGeom>
            <a:avLst/>
            <a:gdLst>
              <a:gd name="connsiteX0" fmla="*/ 257116 w 257116"/>
              <a:gd name="connsiteY0" fmla="*/ 381000 h 600508"/>
              <a:gd name="connsiteX1" fmla="*/ 3116 w 257116"/>
              <a:gd name="connsiteY1" fmla="*/ 584200 h 600508"/>
              <a:gd name="connsiteX2" fmla="*/ 138583 w 257116"/>
              <a:gd name="connsiteY2" fmla="*/ 0 h 60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16" h="600508">
                <a:moveTo>
                  <a:pt x="257116" y="381000"/>
                </a:moveTo>
                <a:cubicBezTo>
                  <a:pt x="139993" y="514350"/>
                  <a:pt x="22871" y="647700"/>
                  <a:pt x="3116" y="584200"/>
                </a:cubicBezTo>
                <a:cubicBezTo>
                  <a:pt x="-16640" y="520700"/>
                  <a:pt x="60971" y="260350"/>
                  <a:pt x="138583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146BD7-B0A0-44AB-87EA-3374086BF708}"/>
              </a:ext>
            </a:extLst>
          </p:cNvPr>
          <p:cNvGrpSpPr/>
          <p:nvPr/>
        </p:nvGrpSpPr>
        <p:grpSpPr>
          <a:xfrm>
            <a:off x="7103296" y="4106333"/>
            <a:ext cx="508473" cy="581315"/>
            <a:chOff x="7103296" y="4106333"/>
            <a:chExt cx="508473" cy="58131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53851F-1817-4E98-B765-2AF4F4A70796}"/>
                </a:ext>
              </a:extLst>
            </p:cNvPr>
            <p:cNvCxnSpPr/>
            <p:nvPr/>
          </p:nvCxnSpPr>
          <p:spPr>
            <a:xfrm>
              <a:off x="7247467" y="4106333"/>
              <a:ext cx="220133" cy="23706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746890B-928E-4131-A347-9A907D4020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1333" y="4106333"/>
              <a:ext cx="152400" cy="23706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D44A96-F240-4A77-865C-291E2512298E}"/>
                </a:ext>
              </a:extLst>
            </p:cNvPr>
            <p:cNvSpPr txBox="1"/>
            <p:nvPr/>
          </p:nvSpPr>
          <p:spPr>
            <a:xfrm>
              <a:off x="7103296" y="4318316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our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D22517-3B76-468B-ADC1-3668E658915B}"/>
              </a:ext>
            </a:extLst>
          </p:cNvPr>
          <p:cNvCxnSpPr/>
          <p:nvPr/>
        </p:nvCxnSpPr>
        <p:spPr>
          <a:xfrm flipV="1">
            <a:off x="2870699" y="423333"/>
            <a:ext cx="1132909" cy="2540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9842DC3-7B5E-4039-8E35-B416B10FD8D0}"/>
              </a:ext>
            </a:extLst>
          </p:cNvPr>
          <p:cNvSpPr txBox="1"/>
          <p:nvPr/>
        </p:nvSpPr>
        <p:spPr>
          <a:xfrm rot="20945377">
            <a:off x="2977316" y="671270"/>
            <a:ext cx="9196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17531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21" grpId="0"/>
    </p:bld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38F7908-09C8-4EB0-B55A-90B4506AB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442" y="4258528"/>
            <a:ext cx="3124198" cy="2492918"/>
          </a:xfrm>
          <a:prstGeom prst="rect">
            <a:avLst/>
          </a:prstGeom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89344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1. “Masquerade” as a C program</a:t>
            </a:r>
          </a:p>
          <a:p>
            <a:r>
              <a:rPr lang="en-US" sz="2600" dirty="0"/>
              <a:t>Follow the conventions of the </a:t>
            </a:r>
            <a:r>
              <a:rPr lang="en-US" sz="2600" dirty="0" err="1"/>
              <a:t>libc</a:t>
            </a:r>
            <a:r>
              <a:rPr lang="en-US" sz="2600" dirty="0"/>
              <a:t> native code:</a:t>
            </a:r>
          </a:p>
          <a:p>
            <a:pPr marL="0" indent="0">
              <a:buNone/>
            </a:pPr>
            <a:r>
              <a:rPr lang="en-US" sz="2600" dirty="0"/>
              <a:t>   Adhere to the </a:t>
            </a:r>
            <a:r>
              <a:rPr lang="en-US" sz="2600" i="1" dirty="0"/>
              <a:t>Application Binary Interface</a:t>
            </a:r>
          </a:p>
          <a:p>
            <a:pPr marL="0" indent="0">
              <a:buNone/>
            </a:pPr>
            <a:r>
              <a:rPr lang="en-US" sz="2600" b="1" dirty="0"/>
              <a:t>2. Combine object code we write with compiled C code</a:t>
            </a:r>
          </a:p>
          <a:p>
            <a:r>
              <a:rPr lang="en-US" sz="2600" dirty="0"/>
              <a:t>Good news: linking is already a well-supported operation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23CBF-B37C-4661-9007-F8040B713ACA}"/>
              </a:ext>
            </a:extLst>
          </p:cNvPr>
          <p:cNvCxnSpPr/>
          <p:nvPr/>
        </p:nvCxnSpPr>
        <p:spPr>
          <a:xfrm>
            <a:off x="842433" y="1837267"/>
            <a:ext cx="430106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2A466FF-98AB-458F-91FF-6853CF4EA497}"/>
              </a:ext>
            </a:extLst>
          </p:cNvPr>
          <p:cNvSpPr txBox="1"/>
          <p:nvPr/>
        </p:nvSpPr>
        <p:spPr>
          <a:xfrm>
            <a:off x="1223422" y="1353013"/>
            <a:ext cx="363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Be compatible with the System V ABI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C28F8-728A-4ED9-A77B-4427B97EE909}"/>
              </a:ext>
            </a:extLst>
          </p:cNvPr>
          <p:cNvSpPr txBox="1"/>
          <p:nvPr/>
        </p:nvSpPr>
        <p:spPr>
          <a:xfrm>
            <a:off x="2416101" y="4540728"/>
            <a:ext cx="13083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Compiled C </a:t>
            </a:r>
          </a:p>
          <a:p>
            <a:r>
              <a:rPr lang="en-US" dirty="0"/>
              <a:t>object code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243A47-8EA3-47EF-BA44-7188B2FC9B3A}"/>
              </a:ext>
            </a:extLst>
          </p:cNvPr>
          <p:cNvSpPr txBox="1"/>
          <p:nvPr/>
        </p:nvSpPr>
        <p:spPr>
          <a:xfrm>
            <a:off x="5641873" y="4470195"/>
            <a:ext cx="13324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Our custom </a:t>
            </a:r>
          </a:p>
          <a:p>
            <a:r>
              <a:rPr lang="en-US" dirty="0"/>
              <a:t>object code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0BF0C5-4ADB-44F0-9440-43BBC9BEE7F9}"/>
              </a:ext>
            </a:extLst>
          </p:cNvPr>
          <p:cNvSpPr txBox="1"/>
          <p:nvPr/>
        </p:nvSpPr>
        <p:spPr>
          <a:xfrm>
            <a:off x="4077633" y="6445470"/>
            <a:ext cx="11998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executable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4420B-9DCE-0469-1008-D963F1F2BA82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Why Use a Standard Library?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E94233-0614-B653-FC79-9B2150D58F43}"/>
              </a:ext>
            </a:extLst>
          </p:cNvPr>
          <p:cNvCxnSpPr/>
          <p:nvPr/>
        </p:nvCxnSpPr>
        <p:spPr>
          <a:xfrm flipV="1">
            <a:off x="2870699" y="423333"/>
            <a:ext cx="1132909" cy="2540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D161CA0-4F4C-67E0-0C0A-FE82C8382068}"/>
              </a:ext>
            </a:extLst>
          </p:cNvPr>
          <p:cNvSpPr txBox="1"/>
          <p:nvPr/>
        </p:nvSpPr>
        <p:spPr>
          <a:xfrm rot="20945377">
            <a:off x="2977316" y="671270"/>
            <a:ext cx="9196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40293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20" grpId="0" animBg="1"/>
      <p:bldP spid="21" grpId="0" animBg="1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60105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compiler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60105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5901925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58599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64677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58599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64677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6467712" y="5063895"/>
            <a:ext cx="0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0731AAE-E38E-4073-8C76-36E8CA0A604B}"/>
              </a:ext>
            </a:extLst>
          </p:cNvPr>
          <p:cNvSpPr txBox="1"/>
          <p:nvPr/>
        </p:nvSpPr>
        <p:spPr>
          <a:xfrm>
            <a:off x="5543105" y="1247484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US" dirty="0"/>
              <a:t>linking workflow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5859970" y="6192660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>
            <a:off x="6467712" y="5950230"/>
            <a:ext cx="0" cy="242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2D8D8CB2-D504-4542-B471-31899FA2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90F014-27FE-D3B1-2C05-8CC4E2FC0383}"/>
              </a:ext>
            </a:extLst>
          </p:cNvPr>
          <p:cNvSpPr/>
          <p:nvPr/>
        </p:nvSpPr>
        <p:spPr>
          <a:xfrm>
            <a:off x="352693" y="1057761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BD97C8-94F0-A5DF-0F01-78A8E001C2A3}"/>
              </a:ext>
            </a:extLst>
          </p:cNvPr>
          <p:cNvSpPr/>
          <p:nvPr/>
        </p:nvSpPr>
        <p:spPr>
          <a:xfrm>
            <a:off x="797552" y="1580815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D90B9-ABF0-D5E0-04F5-83185F2BAC0F}"/>
              </a:ext>
            </a:extLst>
          </p:cNvPr>
          <p:cNvSpPr/>
          <p:nvPr/>
        </p:nvSpPr>
        <p:spPr>
          <a:xfrm>
            <a:off x="797552" y="2259056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E5B748-9BD6-A48E-6BDC-243966F09FCF}"/>
              </a:ext>
            </a:extLst>
          </p:cNvPr>
          <p:cNvSpPr/>
          <p:nvPr/>
        </p:nvSpPr>
        <p:spPr>
          <a:xfrm>
            <a:off x="797552" y="2848189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14681-E4EB-D605-D5C7-127B506AF366}"/>
              </a:ext>
            </a:extLst>
          </p:cNvPr>
          <p:cNvSpPr/>
          <p:nvPr/>
        </p:nvSpPr>
        <p:spPr>
          <a:xfrm>
            <a:off x="797552" y="3524211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38597A-F382-360A-A7C1-030852AFD7F0}"/>
              </a:ext>
            </a:extLst>
          </p:cNvPr>
          <p:cNvSpPr txBox="1"/>
          <p:nvPr/>
        </p:nvSpPr>
        <p:spPr>
          <a:xfrm>
            <a:off x="407851" y="1093273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3CB376-5200-7540-3C1B-C882D150304F}"/>
              </a:ext>
            </a:extLst>
          </p:cNvPr>
          <p:cNvSpPr txBox="1"/>
          <p:nvPr/>
        </p:nvSpPr>
        <p:spPr>
          <a:xfrm>
            <a:off x="3216730" y="3933457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33EB6-6D29-3550-D61E-536736076D31}"/>
              </a:ext>
            </a:extLst>
          </p:cNvPr>
          <p:cNvSpPr txBox="1"/>
          <p:nvPr/>
        </p:nvSpPr>
        <p:spPr>
          <a:xfrm>
            <a:off x="2727241" y="552188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34E588-37FD-F4D4-E555-1D7970360990}"/>
              </a:ext>
            </a:extLst>
          </p:cNvPr>
          <p:cNvSpPr txBox="1"/>
          <p:nvPr/>
        </p:nvSpPr>
        <p:spPr>
          <a:xfrm>
            <a:off x="4103796" y="5521889"/>
            <a:ext cx="1770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–o prog.exe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22" grpId="0" animBg="1"/>
      <p:bldP spid="43" grpId="0" animBg="1"/>
      <p:bldP spid="13" grpId="0"/>
      <p:bldP spid="17" grpId="0"/>
      <p:bldP spid="18" grpId="0"/>
    </p:bldLst>
  </p:timing>
</p:sld>
</file>

<file path=ppt/slides/slide1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352693" y="1057761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54263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compiler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69132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libc.so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54263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52757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8835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52757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8835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8979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883512" y="5063895"/>
            <a:ext cx="7395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797552" y="1580815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797552" y="2259056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797552" y="2848189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797552" y="3524211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407851" y="1093273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75550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7974334" y="3254229"/>
            <a:ext cx="268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i="1" dirty="0">
                <a:solidFill>
                  <a:srgbClr val="F79646"/>
                </a:solidFill>
                <a:latin typeface="Calibri"/>
              </a:rPr>
              <a:t>n</a:t>
            </a:r>
            <a:r>
              <a:rPr lang="en-US" i="1" baseline="0" dirty="0">
                <a:solidFill>
                  <a:srgbClr val="F79646"/>
                </a:solidFill>
                <a:latin typeface="Calibri"/>
              </a:rPr>
              <a:t>ative</a:t>
            </a:r>
            <a:r>
              <a:rPr lang="en-US" i="1" dirty="0">
                <a:solidFill>
                  <a:srgbClr val="F79646"/>
                </a:solidFill>
                <a:latin typeface="Calibri"/>
              </a:rPr>
              <a:t> code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79646"/>
                </a:solidFill>
                <a:latin typeface="Calibri"/>
              </a:rPr>
              <a:t>for common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5CE0FA-1B1C-4442-A35D-4643D71313F7}"/>
              </a:ext>
            </a:extLst>
          </p:cNvPr>
          <p:cNvSpPr txBox="1"/>
          <p:nvPr/>
        </p:nvSpPr>
        <p:spPr>
          <a:xfrm>
            <a:off x="5543105" y="1247484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US" dirty="0"/>
              <a:t>linking workflow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630C5-8E46-596E-FABB-F4939C15B064}"/>
              </a:ext>
            </a:extLst>
          </p:cNvPr>
          <p:cNvSpPr txBox="1"/>
          <p:nvPr/>
        </p:nvSpPr>
        <p:spPr>
          <a:xfrm>
            <a:off x="2673425" y="393152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EACC61-17F7-8866-1A70-6F8C34365F1E}"/>
              </a:ext>
            </a:extLst>
          </p:cNvPr>
          <p:cNvSpPr txBox="1"/>
          <p:nvPr/>
        </p:nvSpPr>
        <p:spPr>
          <a:xfrm>
            <a:off x="2912297" y="5532771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E7BF-E28A-915D-28C5-BB0B84E5355D}"/>
              </a:ext>
            </a:extLst>
          </p:cNvPr>
          <p:cNvSpPr txBox="1"/>
          <p:nvPr/>
        </p:nvSpPr>
        <p:spPr>
          <a:xfrm>
            <a:off x="4321509" y="5532771"/>
            <a:ext cx="1770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–o prog.exe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93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6="http://schemas.microsoft.com/office/drawing/2014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1" grpId="0" animBg="1"/>
      <p:bldP spid="52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6A2E2-95B7-7840-B137-175BE3828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F159F2A-0DC8-1714-4342-06CB4AC40BE4}"/>
              </a:ext>
            </a:extLst>
          </p:cNvPr>
          <p:cNvSpPr/>
          <p:nvPr/>
        </p:nvSpPr>
        <p:spPr>
          <a:xfrm>
            <a:off x="352693" y="1057761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5C57644-1D1E-256A-BF40-7B00D28BD736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699570-108F-5E32-B572-DAF2B1770B2D}"/>
              </a:ext>
            </a:extLst>
          </p:cNvPr>
          <p:cNvSpPr/>
          <p:nvPr/>
        </p:nvSpPr>
        <p:spPr>
          <a:xfrm>
            <a:off x="54263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compiler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32D1C2-D76B-147B-43CE-8FF063C3A5BD}"/>
              </a:ext>
            </a:extLst>
          </p:cNvPr>
          <p:cNvSpPr/>
          <p:nvPr/>
        </p:nvSpPr>
        <p:spPr>
          <a:xfrm>
            <a:off x="69132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libc.so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A25B57E-6165-0382-B62B-CC90FAFE5636}"/>
              </a:ext>
            </a:extLst>
          </p:cNvPr>
          <p:cNvSpPr/>
          <p:nvPr/>
        </p:nvSpPr>
        <p:spPr>
          <a:xfrm>
            <a:off x="54263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E327471-D740-FF01-5910-E6B2881D58DE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5BCC47-49C6-E0C2-2C4D-E45D4FEA937A}"/>
              </a:ext>
            </a:extLst>
          </p:cNvPr>
          <p:cNvGrpSpPr/>
          <p:nvPr/>
        </p:nvGrpSpPr>
        <p:grpSpPr>
          <a:xfrm>
            <a:off x="52757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9A150-6E9C-AAF7-6C32-4913AC5E4C5D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16DCE4-9988-5844-7DA5-69F4EDBF5549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9C8FEA08-5CD6-06B6-BC11-9425B7EEE758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01C8E99-C699-3B91-D6FE-3F79059BB006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C409DB-451E-679F-8542-DA0D817D5A0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8835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E7F3E6D-F004-F276-D0CE-9F6AFF689500}"/>
              </a:ext>
            </a:extLst>
          </p:cNvPr>
          <p:cNvSpPr/>
          <p:nvPr/>
        </p:nvSpPr>
        <p:spPr>
          <a:xfrm>
            <a:off x="52757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D29320-918E-F2F4-CAA9-2D6DEE9D27A1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8835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B4B6A7C-5FEC-CBDA-10E4-87C6C7AC0563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8979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175E3FF-7B1E-E6CE-EBDD-30329A8240D4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883512" y="5063895"/>
            <a:ext cx="7395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2C74E4D-8997-B09C-D028-4FE841616068}"/>
              </a:ext>
            </a:extLst>
          </p:cNvPr>
          <p:cNvSpPr/>
          <p:nvPr/>
        </p:nvSpPr>
        <p:spPr>
          <a:xfrm>
            <a:off x="797552" y="1580815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F0E882-5CB8-6A34-75E1-06CE55EF87ED}"/>
              </a:ext>
            </a:extLst>
          </p:cNvPr>
          <p:cNvSpPr/>
          <p:nvPr/>
        </p:nvSpPr>
        <p:spPr>
          <a:xfrm>
            <a:off x="797552" y="2259056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8A0AF9-82EB-20FC-994C-FD9CE29139B6}"/>
              </a:ext>
            </a:extLst>
          </p:cNvPr>
          <p:cNvSpPr/>
          <p:nvPr/>
        </p:nvSpPr>
        <p:spPr>
          <a:xfrm>
            <a:off x="797552" y="2848189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D7A4EA-067C-A762-E094-19042ACBE447}"/>
              </a:ext>
            </a:extLst>
          </p:cNvPr>
          <p:cNvSpPr/>
          <p:nvPr/>
        </p:nvSpPr>
        <p:spPr>
          <a:xfrm>
            <a:off x="797552" y="3524211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0775FF-A96C-63DA-F256-1DD94071770E}"/>
              </a:ext>
            </a:extLst>
          </p:cNvPr>
          <p:cNvSpPr txBox="1"/>
          <p:nvPr/>
        </p:nvSpPr>
        <p:spPr>
          <a:xfrm>
            <a:off x="407851" y="1093273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209F6F-700B-9F06-A924-6EA0CBF44ED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3C6CEF0-20E6-24B2-E5EA-211ACF7EECE2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16C234C-162B-A9E5-BCFC-B367F07B482E}"/>
              </a:ext>
            </a:extLst>
          </p:cNvPr>
          <p:cNvSpPr/>
          <p:nvPr/>
        </p:nvSpPr>
        <p:spPr>
          <a:xfrm>
            <a:off x="75550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7E91D9-F30D-4375-562F-970F818353DF}"/>
              </a:ext>
            </a:extLst>
          </p:cNvPr>
          <p:cNvSpPr txBox="1"/>
          <p:nvPr/>
        </p:nvSpPr>
        <p:spPr>
          <a:xfrm>
            <a:off x="7974334" y="3254229"/>
            <a:ext cx="268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i="1" dirty="0">
                <a:solidFill>
                  <a:srgbClr val="F79646"/>
                </a:solidFill>
                <a:latin typeface="Calibri"/>
              </a:rPr>
              <a:t>n</a:t>
            </a:r>
            <a:r>
              <a:rPr lang="en-US" i="1" baseline="0" dirty="0">
                <a:solidFill>
                  <a:srgbClr val="F79646"/>
                </a:solidFill>
                <a:latin typeface="Calibri"/>
              </a:rPr>
              <a:t>ative</a:t>
            </a:r>
            <a:r>
              <a:rPr lang="en-US" i="1" dirty="0">
                <a:solidFill>
                  <a:srgbClr val="F79646"/>
                </a:solidFill>
                <a:latin typeface="Calibri"/>
              </a:rPr>
              <a:t> code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79646"/>
                </a:solidFill>
                <a:latin typeface="Calibri"/>
              </a:rPr>
              <a:t>for common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C55F313E-0C01-23FF-01F4-86A1F0CA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EC32DD-94C3-9E47-35FF-31C4546981A5}"/>
              </a:ext>
            </a:extLst>
          </p:cNvPr>
          <p:cNvSpPr txBox="1"/>
          <p:nvPr/>
        </p:nvSpPr>
        <p:spPr>
          <a:xfrm>
            <a:off x="5543105" y="1247484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US" dirty="0"/>
              <a:t>linking workflow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78E5B-13A9-B52C-0AE1-9C4C735A91F7}"/>
              </a:ext>
            </a:extLst>
          </p:cNvPr>
          <p:cNvSpPr txBox="1"/>
          <p:nvPr/>
        </p:nvSpPr>
        <p:spPr>
          <a:xfrm>
            <a:off x="1434464" y="5532771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F89F4-7999-DCA6-F78C-987509289631}"/>
              </a:ext>
            </a:extLst>
          </p:cNvPr>
          <p:cNvSpPr txBox="1"/>
          <p:nvPr/>
        </p:nvSpPr>
        <p:spPr>
          <a:xfrm>
            <a:off x="2673425" y="393152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516AB2-4BFB-08AF-F782-7D1412DA5F8F}"/>
              </a:ext>
            </a:extLst>
          </p:cNvPr>
          <p:cNvSpPr txBox="1"/>
          <p:nvPr/>
        </p:nvSpPr>
        <p:spPr>
          <a:xfrm>
            <a:off x="4321509" y="5532771"/>
            <a:ext cx="1770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–o prog.exe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06AC2-6901-27FD-E337-ACBCFB7DC035}"/>
              </a:ext>
            </a:extLst>
          </p:cNvPr>
          <p:cNvSpPr txBox="1"/>
          <p:nvPr/>
        </p:nvSpPr>
        <p:spPr>
          <a:xfrm>
            <a:off x="2854411" y="5545206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 </a:t>
            </a:r>
            <a:r>
              <a:rPr lang="en-US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01744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Checkin 25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x64 Memory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A57CE-8EB5-AD69-1798-8FC4355F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9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cs typeface="Courier New" panose="02070309020205020404" pitchFamily="49" charset="0"/>
              </a:rPr>
              <a:t>Write x64 code for the following snippet. Assume a, b, and c are global variables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if (a == 2){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a = b – c;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90361408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73114-DAFB-4498-B549-BE951F157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None/>
            </a:pP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-dynamic-linker /lib64/ld-linux-x86-64.so.2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$SYSPATH/crt1.o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$SYSPATH/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-o prog.exe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78ADD7-C9E5-4130-9B92-34E04B5A8103}"/>
              </a:ext>
            </a:extLst>
          </p:cNvPr>
          <p:cNvGrpSpPr/>
          <p:nvPr/>
        </p:nvGrpSpPr>
        <p:grpSpPr>
          <a:xfrm>
            <a:off x="1254141" y="1306970"/>
            <a:ext cx="8686958" cy="1902516"/>
            <a:chOff x="1059403" y="1120701"/>
            <a:chExt cx="8686958" cy="19025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79408E-2FD6-4AEA-8683-D9085A891C0E}"/>
                </a:ext>
              </a:extLst>
            </p:cNvPr>
            <p:cNvSpPr txBox="1"/>
            <p:nvPr/>
          </p:nvSpPr>
          <p:spPr>
            <a:xfrm>
              <a:off x="7137647" y="1120701"/>
              <a:ext cx="2329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enable dynamic linking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A117537-7B55-4774-97D4-DD662CFA7244}"/>
                </a:ext>
              </a:extLst>
            </p:cNvPr>
            <p:cNvSpPr/>
            <p:nvPr/>
          </p:nvSpPr>
          <p:spPr>
            <a:xfrm>
              <a:off x="1059403" y="2588211"/>
              <a:ext cx="8686958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6FFE16B-2D06-472D-8809-C4B8AD9387D2}"/>
                </a:ext>
              </a:extLst>
            </p:cNvPr>
            <p:cNvSpPr/>
            <p:nvPr/>
          </p:nvSpPr>
          <p:spPr>
            <a:xfrm>
              <a:off x="6143348" y="1526959"/>
              <a:ext cx="1988598" cy="1074198"/>
            </a:xfrm>
            <a:custGeom>
              <a:avLst/>
              <a:gdLst>
                <a:gd name="connsiteX0" fmla="*/ 1988598 w 1988598"/>
                <a:gd name="connsiteY0" fmla="*/ 0 h 1074198"/>
                <a:gd name="connsiteX1" fmla="*/ 1429304 w 1988598"/>
                <a:gd name="connsiteY1" fmla="*/ 275208 h 1074198"/>
                <a:gd name="connsiteX2" fmla="*/ 1695635 w 1988598"/>
                <a:gd name="connsiteY2" fmla="*/ 532660 h 1074198"/>
                <a:gd name="connsiteX3" fmla="*/ 0 w 1988598"/>
                <a:gd name="connsiteY3" fmla="*/ 1074198 h 107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598" h="1074198">
                  <a:moveTo>
                    <a:pt x="1988598" y="0"/>
                  </a:moveTo>
                  <a:cubicBezTo>
                    <a:pt x="1733364" y="93215"/>
                    <a:pt x="1478131" y="186431"/>
                    <a:pt x="1429304" y="275208"/>
                  </a:cubicBezTo>
                  <a:cubicBezTo>
                    <a:pt x="1380477" y="363985"/>
                    <a:pt x="1933852" y="399495"/>
                    <a:pt x="1695635" y="532660"/>
                  </a:cubicBezTo>
                  <a:cubicBezTo>
                    <a:pt x="1457418" y="665825"/>
                    <a:pt x="728709" y="870011"/>
                    <a:pt x="0" y="107419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06103F-C7A0-4BFD-893D-35213E78ACEC}"/>
              </a:ext>
            </a:extLst>
          </p:cNvPr>
          <p:cNvGrpSpPr/>
          <p:nvPr/>
        </p:nvGrpSpPr>
        <p:grpSpPr>
          <a:xfrm>
            <a:off x="3062225" y="3748618"/>
            <a:ext cx="4569642" cy="949757"/>
            <a:chOff x="2867487" y="3562349"/>
            <a:chExt cx="4569642" cy="949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25311-FC7F-4998-81B7-D3D101CD6CDE}"/>
                </a:ext>
              </a:extLst>
            </p:cNvPr>
            <p:cNvSpPr txBox="1"/>
            <p:nvPr/>
          </p:nvSpPr>
          <p:spPr>
            <a:xfrm>
              <a:off x="4694006" y="4142774"/>
              <a:ext cx="2743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accent1"/>
                  </a:solidFill>
                </a:rPr>
                <a:t>init</a:t>
              </a:r>
              <a:r>
                <a:rPr lang="en-US" i="1" dirty="0">
                  <a:solidFill>
                    <a:schemeClr val="accent1"/>
                  </a:solidFill>
                </a:rPr>
                <a:t> runtime data structures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E373D08-51B2-49FB-A300-AAD6232FDB95}"/>
                </a:ext>
              </a:extLst>
            </p:cNvPr>
            <p:cNvSpPr/>
            <p:nvPr/>
          </p:nvSpPr>
          <p:spPr>
            <a:xfrm>
              <a:off x="2867487" y="3562349"/>
              <a:ext cx="1270987" cy="36195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264143-549E-4346-93C7-8B74DC9CC65D}"/>
                </a:ext>
              </a:extLst>
            </p:cNvPr>
            <p:cNvSpPr/>
            <p:nvPr/>
          </p:nvSpPr>
          <p:spPr>
            <a:xfrm>
              <a:off x="4133850" y="3752850"/>
              <a:ext cx="752475" cy="314325"/>
            </a:xfrm>
            <a:custGeom>
              <a:avLst/>
              <a:gdLst>
                <a:gd name="connsiteX0" fmla="*/ 752475 w 752475"/>
                <a:gd name="connsiteY0" fmla="*/ 314325 h 314325"/>
                <a:gd name="connsiteX1" fmla="*/ 609600 w 752475"/>
                <a:gd name="connsiteY1" fmla="*/ 14288 h 314325"/>
                <a:gd name="connsiteX2" fmla="*/ 247650 w 752475"/>
                <a:gd name="connsiteY2" fmla="*/ 133350 h 314325"/>
                <a:gd name="connsiteX3" fmla="*/ 0 w 752475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475" h="314325">
                  <a:moveTo>
                    <a:pt x="752475" y="314325"/>
                  </a:moveTo>
                  <a:cubicBezTo>
                    <a:pt x="723106" y="179387"/>
                    <a:pt x="693737" y="44450"/>
                    <a:pt x="609600" y="14288"/>
                  </a:cubicBezTo>
                  <a:cubicBezTo>
                    <a:pt x="525463" y="-15874"/>
                    <a:pt x="349250" y="135731"/>
                    <a:pt x="247650" y="133350"/>
                  </a:cubicBezTo>
                  <a:cubicBezTo>
                    <a:pt x="146050" y="130969"/>
                    <a:pt x="73025" y="65484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29FD6E-8E63-4646-B65C-7A2972FEDBAE}"/>
              </a:ext>
            </a:extLst>
          </p:cNvPr>
          <p:cNvGrpSpPr/>
          <p:nvPr/>
        </p:nvGrpSpPr>
        <p:grpSpPr>
          <a:xfrm>
            <a:off x="3035592" y="3296181"/>
            <a:ext cx="5037283" cy="901314"/>
            <a:chOff x="2840854" y="3109912"/>
            <a:chExt cx="5037283" cy="9013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EDE94C6-F142-47AA-9040-B0E21520F397}"/>
                </a:ext>
              </a:extLst>
            </p:cNvPr>
            <p:cNvSpPr/>
            <p:nvPr/>
          </p:nvSpPr>
          <p:spPr>
            <a:xfrm>
              <a:off x="5557421" y="3134185"/>
              <a:ext cx="2320716" cy="877041"/>
            </a:xfrm>
            <a:prstGeom prst="rect">
              <a:avLst/>
            </a:prstGeom>
            <a:ln>
              <a:solidFill>
                <a:schemeClr val="accent1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4F8446-4FFD-459C-B52E-DEDABAF3E090}"/>
                </a:ext>
              </a:extLst>
            </p:cNvPr>
            <p:cNvSpPr txBox="1"/>
            <p:nvPr/>
          </p:nvSpPr>
          <p:spPr>
            <a:xfrm>
              <a:off x="5922846" y="3189121"/>
              <a:ext cx="1649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entrypoint</a:t>
              </a:r>
              <a:r>
                <a:rPr lang="en-US" i="1" dirty="0"/>
                <a:t> code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1B5765E-0BE1-4D03-92C6-CD03B4FDBAD7}"/>
                </a:ext>
              </a:extLst>
            </p:cNvPr>
            <p:cNvSpPr/>
            <p:nvPr/>
          </p:nvSpPr>
          <p:spPr>
            <a:xfrm>
              <a:off x="2840854" y="3109912"/>
              <a:ext cx="1287263" cy="34793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11033B-B8D7-4B63-9D1D-1D647A76779F}"/>
                </a:ext>
              </a:extLst>
            </p:cNvPr>
            <p:cNvSpPr/>
            <p:nvPr/>
          </p:nvSpPr>
          <p:spPr>
            <a:xfrm>
              <a:off x="4136994" y="3275861"/>
              <a:ext cx="1420427" cy="242410"/>
            </a:xfrm>
            <a:custGeom>
              <a:avLst/>
              <a:gdLst>
                <a:gd name="connsiteX0" fmla="*/ 1420427 w 1420427"/>
                <a:gd name="connsiteY0" fmla="*/ 110029 h 236688"/>
                <a:gd name="connsiteX1" fmla="*/ 985422 w 1420427"/>
                <a:gd name="connsiteY1" fmla="*/ 234316 h 236688"/>
                <a:gd name="connsiteX2" fmla="*/ 630315 w 1420427"/>
                <a:gd name="connsiteY2" fmla="*/ 12375 h 236688"/>
                <a:gd name="connsiteX3" fmla="*/ 0 w 1420427"/>
                <a:gd name="connsiteY3" fmla="*/ 47885 h 236688"/>
                <a:gd name="connsiteX0" fmla="*/ 1420427 w 1420427"/>
                <a:gd name="connsiteY0" fmla="*/ 65181 h 260081"/>
                <a:gd name="connsiteX1" fmla="*/ 985422 w 1420427"/>
                <a:gd name="connsiteY1" fmla="*/ 189468 h 260081"/>
                <a:gd name="connsiteX2" fmla="*/ 594805 w 1420427"/>
                <a:gd name="connsiteY2" fmla="*/ 251613 h 260081"/>
                <a:gd name="connsiteX3" fmla="*/ 0 w 1420427"/>
                <a:gd name="connsiteY3" fmla="*/ 3037 h 260081"/>
                <a:gd name="connsiteX0" fmla="*/ 1420427 w 1420427"/>
                <a:gd name="connsiteY0" fmla="*/ 62144 h 257044"/>
                <a:gd name="connsiteX1" fmla="*/ 985422 w 1420427"/>
                <a:gd name="connsiteY1" fmla="*/ 186431 h 257044"/>
                <a:gd name="connsiteX2" fmla="*/ 594805 w 1420427"/>
                <a:gd name="connsiteY2" fmla="*/ 248576 h 257044"/>
                <a:gd name="connsiteX3" fmla="*/ 0 w 1420427"/>
                <a:gd name="connsiteY3" fmla="*/ 0 h 257044"/>
                <a:gd name="connsiteX0" fmla="*/ 1420427 w 1420427"/>
                <a:gd name="connsiteY0" fmla="*/ 62144 h 187531"/>
                <a:gd name="connsiteX1" fmla="*/ 985422 w 1420427"/>
                <a:gd name="connsiteY1" fmla="*/ 186431 h 187531"/>
                <a:gd name="connsiteX2" fmla="*/ 0 w 1420427"/>
                <a:gd name="connsiteY2" fmla="*/ 0 h 187531"/>
                <a:gd name="connsiteX0" fmla="*/ 1420427 w 1420427"/>
                <a:gd name="connsiteY0" fmla="*/ 62144 h 233857"/>
                <a:gd name="connsiteX1" fmla="*/ 985422 w 1420427"/>
                <a:gd name="connsiteY1" fmla="*/ 186431 h 233857"/>
                <a:gd name="connsiteX2" fmla="*/ 0 w 1420427"/>
                <a:gd name="connsiteY2" fmla="*/ 0 h 233857"/>
                <a:gd name="connsiteX0" fmla="*/ 1420427 w 1420427"/>
                <a:gd name="connsiteY0" fmla="*/ 62144 h 62144"/>
                <a:gd name="connsiteX1" fmla="*/ 0 w 1420427"/>
                <a:gd name="connsiteY1" fmla="*/ 0 h 62144"/>
                <a:gd name="connsiteX0" fmla="*/ 1420427 w 1420427"/>
                <a:gd name="connsiteY0" fmla="*/ 62144 h 266953"/>
                <a:gd name="connsiteX1" fmla="*/ 0 w 1420427"/>
                <a:gd name="connsiteY1" fmla="*/ 0 h 266953"/>
                <a:gd name="connsiteX0" fmla="*/ 1420427 w 1420427"/>
                <a:gd name="connsiteY0" fmla="*/ 62144 h 354175"/>
                <a:gd name="connsiteX1" fmla="*/ 0 w 1420427"/>
                <a:gd name="connsiteY1" fmla="*/ 0 h 354175"/>
                <a:gd name="connsiteX0" fmla="*/ 1420427 w 1420427"/>
                <a:gd name="connsiteY0" fmla="*/ 221942 h 460246"/>
                <a:gd name="connsiteX1" fmla="*/ 0 w 1420427"/>
                <a:gd name="connsiteY1" fmla="*/ 0 h 460246"/>
                <a:gd name="connsiteX0" fmla="*/ 1420427 w 1420427"/>
                <a:gd name="connsiteY0" fmla="*/ 221942 h 242410"/>
                <a:gd name="connsiteX1" fmla="*/ 0 w 1420427"/>
                <a:gd name="connsiteY1" fmla="*/ 0 h 24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0427" h="242410">
                  <a:moveTo>
                    <a:pt x="1420427" y="221942"/>
                  </a:moveTo>
                  <a:cubicBezTo>
                    <a:pt x="1035727" y="210105"/>
                    <a:pt x="420210" y="35806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0F450DD-D267-4D29-9A17-AA28A1B71CA2}"/>
              </a:ext>
            </a:extLst>
          </p:cNvPr>
          <p:cNvSpPr txBox="1"/>
          <p:nvPr/>
        </p:nvSpPr>
        <p:spPr>
          <a:xfrm>
            <a:off x="5799218" y="3655997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_start: exit(main)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7D2E72-0AE7-42DA-A23D-D4457B211D9F}"/>
              </a:ext>
            </a:extLst>
          </p:cNvPr>
          <p:cNvGrpSpPr/>
          <p:nvPr/>
        </p:nvGrpSpPr>
        <p:grpSpPr>
          <a:xfrm>
            <a:off x="1227507" y="4197495"/>
            <a:ext cx="3477318" cy="636872"/>
            <a:chOff x="1032769" y="4011226"/>
            <a:chExt cx="3477318" cy="6368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FCDF75-0397-4D88-9B23-4DDF9E36D8E4}"/>
                </a:ext>
              </a:extLst>
            </p:cNvPr>
            <p:cNvSpPr txBox="1"/>
            <p:nvPr/>
          </p:nvSpPr>
          <p:spPr>
            <a:xfrm>
              <a:off x="2607387" y="4278766"/>
              <a:ext cx="1902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link the </a:t>
              </a:r>
              <a:r>
                <a:rPr lang="en-US" i="1" dirty="0" err="1">
                  <a:solidFill>
                    <a:schemeClr val="accent1"/>
                  </a:solidFill>
                </a:rPr>
                <a:t>libc</a:t>
              </a:r>
              <a:r>
                <a:rPr lang="en-US" i="1" dirty="0">
                  <a:solidFill>
                    <a:schemeClr val="accent1"/>
                  </a:solidFill>
                </a:rPr>
                <a:t> library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4CC11B6-9428-40E7-8B94-A8518DDEA723}"/>
                </a:ext>
              </a:extLst>
            </p:cNvPr>
            <p:cNvSpPr/>
            <p:nvPr/>
          </p:nvSpPr>
          <p:spPr>
            <a:xfrm>
              <a:off x="1032769" y="4011226"/>
              <a:ext cx="804910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0C7841-272F-4F05-B919-32123A5EE8A8}"/>
                </a:ext>
              </a:extLst>
            </p:cNvPr>
            <p:cNvSpPr/>
            <p:nvPr/>
          </p:nvSpPr>
          <p:spPr>
            <a:xfrm>
              <a:off x="1837678" y="4145537"/>
              <a:ext cx="809805" cy="383541"/>
            </a:xfrm>
            <a:custGeom>
              <a:avLst/>
              <a:gdLst>
                <a:gd name="connsiteX0" fmla="*/ 807868 w 809805"/>
                <a:gd name="connsiteY0" fmla="*/ 328809 h 383541"/>
                <a:gd name="connsiteX1" fmla="*/ 727969 w 809805"/>
                <a:gd name="connsiteY1" fmla="*/ 335 h 383541"/>
                <a:gd name="connsiteX2" fmla="*/ 275207 w 809805"/>
                <a:gd name="connsiteY2" fmla="*/ 382075 h 383541"/>
                <a:gd name="connsiteX3" fmla="*/ 0 w 809805"/>
                <a:gd name="connsiteY3" fmla="*/ 106867 h 38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9805" h="383541">
                  <a:moveTo>
                    <a:pt x="807868" y="328809"/>
                  </a:moveTo>
                  <a:cubicBezTo>
                    <a:pt x="812307" y="160133"/>
                    <a:pt x="816746" y="-8543"/>
                    <a:pt x="727969" y="335"/>
                  </a:cubicBezTo>
                  <a:cubicBezTo>
                    <a:pt x="639192" y="9213"/>
                    <a:pt x="396535" y="364320"/>
                    <a:pt x="275207" y="382075"/>
                  </a:cubicBezTo>
                  <a:cubicBezTo>
                    <a:pt x="153879" y="399830"/>
                    <a:pt x="76939" y="253348"/>
                    <a:pt x="0" y="10686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7796B8-3085-4FB4-BDA6-3AE91D41F2EA}"/>
              </a:ext>
            </a:extLst>
          </p:cNvPr>
          <p:cNvGrpSpPr/>
          <p:nvPr/>
        </p:nvGrpSpPr>
        <p:grpSpPr>
          <a:xfrm>
            <a:off x="3077926" y="5248828"/>
            <a:ext cx="4578520" cy="1173165"/>
            <a:chOff x="2840853" y="4952492"/>
            <a:chExt cx="4578520" cy="11731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92EF63-B91B-4003-9B73-0538F62962F4}"/>
                </a:ext>
              </a:extLst>
            </p:cNvPr>
            <p:cNvSpPr txBox="1"/>
            <p:nvPr/>
          </p:nvSpPr>
          <p:spPr>
            <a:xfrm>
              <a:off x="4305957" y="5687260"/>
              <a:ext cx="3113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release runtime data structures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1BB8115-F2D6-4693-BB62-BB194C813CE3}"/>
                </a:ext>
              </a:extLst>
            </p:cNvPr>
            <p:cNvSpPr/>
            <p:nvPr/>
          </p:nvSpPr>
          <p:spPr>
            <a:xfrm>
              <a:off x="2840853" y="4952492"/>
              <a:ext cx="1305331" cy="43500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ADCA072-53D1-45E9-AD05-BDC9847A9C6A}"/>
                </a:ext>
              </a:extLst>
            </p:cNvPr>
            <p:cNvSpPr/>
            <p:nvPr/>
          </p:nvSpPr>
          <p:spPr>
            <a:xfrm>
              <a:off x="3542190" y="5397623"/>
              <a:ext cx="719092" cy="728034"/>
            </a:xfrm>
            <a:custGeom>
              <a:avLst/>
              <a:gdLst>
                <a:gd name="connsiteX0" fmla="*/ 719092 w 719092"/>
                <a:gd name="connsiteY0" fmla="*/ 523783 h 728034"/>
                <a:gd name="connsiteX1" fmla="*/ 479394 w 719092"/>
                <a:gd name="connsiteY1" fmla="*/ 719092 h 728034"/>
                <a:gd name="connsiteX2" fmla="*/ 301841 w 719092"/>
                <a:gd name="connsiteY2" fmla="*/ 266330 h 728034"/>
                <a:gd name="connsiteX3" fmla="*/ 0 w 719092"/>
                <a:gd name="connsiteY3" fmla="*/ 0 h 7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092" h="728034">
                  <a:moveTo>
                    <a:pt x="719092" y="523783"/>
                  </a:moveTo>
                  <a:cubicBezTo>
                    <a:pt x="634014" y="642892"/>
                    <a:pt x="548936" y="762001"/>
                    <a:pt x="479394" y="719092"/>
                  </a:cubicBezTo>
                  <a:cubicBezTo>
                    <a:pt x="409852" y="676183"/>
                    <a:pt x="381740" y="386179"/>
                    <a:pt x="301841" y="266330"/>
                  </a:cubicBezTo>
                  <a:cubicBezTo>
                    <a:pt x="221942" y="146481"/>
                    <a:pt x="110971" y="7324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EA1CE4-82F3-412F-BC31-6E40FA16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08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59A32F-AA8D-4DEA-857D-B8AEFF604412}"/>
              </a:ext>
            </a:extLst>
          </p:cNvPr>
          <p:cNvSpPr txBox="1"/>
          <p:nvPr/>
        </p:nvSpPr>
        <p:spPr>
          <a:xfrm>
            <a:off x="547758" y="1667388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 (</a:t>
            </a:r>
            <a:r>
              <a:rPr lang="en-US" b="1" u="sng" dirty="0" err="1"/>
              <a:t>prog.s</a:t>
            </a:r>
            <a:r>
              <a:rPr lang="en-US" b="1" u="sng" dirty="0"/>
              <a:t>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29D1AC9-A0CF-4208-80D0-EB791715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58" y="2124075"/>
            <a:ext cx="3248025" cy="16764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C723E-FAA9-4314-9ECF-BB8CFE4241EF}"/>
              </a:ext>
            </a:extLst>
          </p:cNvPr>
          <p:cNvCxnSpPr/>
          <p:nvPr/>
        </p:nvCxnSpPr>
        <p:spPr>
          <a:xfrm>
            <a:off x="2171770" y="402907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91E6801-948B-4279-9A93-784327A03B22}"/>
              </a:ext>
            </a:extLst>
          </p:cNvPr>
          <p:cNvSpPr txBox="1"/>
          <p:nvPr/>
        </p:nvSpPr>
        <p:spPr>
          <a:xfrm>
            <a:off x="1107393" y="5641026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 err="1"/>
              <a:t>ld</a:t>
            </a:r>
            <a:r>
              <a:rPr lang="en-US" sz="1400" dirty="0"/>
              <a:t> </a:t>
            </a:r>
            <a:r>
              <a:rPr lang="en-US" sz="1400" dirty="0" err="1"/>
              <a:t>prog.o</a:t>
            </a:r>
            <a:r>
              <a:rPr lang="en-US" sz="1400" dirty="0"/>
              <a:t> –o prog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1BA23-07B9-45B8-BC7E-7FF5EB68D762}"/>
              </a:ext>
            </a:extLst>
          </p:cNvPr>
          <p:cNvSpPr txBox="1"/>
          <p:nvPr/>
        </p:nvSpPr>
        <p:spPr>
          <a:xfrm>
            <a:off x="1004068" y="456326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5A8146-5EB2-4E43-AA2B-28B533670C75}"/>
              </a:ext>
            </a:extLst>
          </p:cNvPr>
          <p:cNvCxnSpPr/>
          <p:nvPr/>
        </p:nvCxnSpPr>
        <p:spPr>
          <a:xfrm>
            <a:off x="2171840" y="493208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8ED5CC-2AA3-41BE-8C0C-D305AB6C2BF8}"/>
              </a:ext>
            </a:extLst>
          </p:cNvPr>
          <p:cNvSpPr txBox="1"/>
          <p:nvPr/>
        </p:nvSpPr>
        <p:spPr>
          <a:xfrm>
            <a:off x="1610292" y="1094164"/>
            <a:ext cx="159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Standalone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2A12F5-5257-455B-9D44-2219395C1DE4}"/>
              </a:ext>
            </a:extLst>
          </p:cNvPr>
          <p:cNvSpPr txBox="1"/>
          <p:nvPr/>
        </p:nvSpPr>
        <p:spPr>
          <a:xfrm>
            <a:off x="443155" y="4250313"/>
            <a:ext cx="21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Assembler command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17BD75-823E-4289-A585-35DF47E0D030}"/>
              </a:ext>
            </a:extLst>
          </p:cNvPr>
          <p:cNvSpPr txBox="1"/>
          <p:nvPr/>
        </p:nvSpPr>
        <p:spPr>
          <a:xfrm>
            <a:off x="386177" y="5309238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Linker command</a:t>
            </a:r>
          </a:p>
        </p:txBody>
      </p:sp>
      <p:pic>
        <p:nvPicPr>
          <p:cNvPr id="28" name="Picture 2" descr="Fuzzy Puzz Glasses | Party City">
            <a:extLst>
              <a:ext uri="{FF2B5EF4-FFF2-40B4-BE49-F238E27FC236}">
                <a16:creationId xmlns:a16="http://schemas.microsoft.com/office/drawing/2014/main" id="{F164F2D5-9A1B-47A2-B884-7916088A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45" y="1991519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FDB23BF-0FCA-48DB-974D-EA94EE6D9ABB}"/>
              </a:ext>
            </a:extLst>
          </p:cNvPr>
          <p:cNvSpPr txBox="1"/>
          <p:nvPr/>
        </p:nvSpPr>
        <p:spPr>
          <a:xfrm>
            <a:off x="5551923" y="4499898"/>
            <a:ext cx="233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Clever C code disguise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CB67A-0259-4CC5-BF23-2D1DEE21AFB3}"/>
              </a:ext>
            </a:extLst>
          </p:cNvPr>
          <p:cNvSpPr txBox="1"/>
          <p:nvPr/>
        </p:nvSpPr>
        <p:spPr>
          <a:xfrm>
            <a:off x="5948672" y="1089206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libc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7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  <p:bldP spid="17" grpId="0"/>
      <p:bldP spid="22" grpId="0"/>
      <p:bldP spid="23" grpId="0"/>
      <p:bldP spid="31" grpId="0"/>
      <p:bldP spid="32" grpId="0"/>
    </p:bldLst>
  </p:timing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Basing our runtime on C’s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EA1CE4-82F3-412F-BC31-6E40FA16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08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EAEA3CF1-6388-4462-8B3B-16F183C9EE12}"/>
              </a:ext>
            </a:extLst>
          </p:cNvPr>
          <p:cNvSpPr txBox="1">
            <a:spLocks/>
          </p:cNvSpPr>
          <p:nvPr/>
        </p:nvSpPr>
        <p:spPr>
          <a:xfrm>
            <a:off x="4696516" y="5584074"/>
            <a:ext cx="4608718" cy="1023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-dynamic-linker /lib64/ld-linux-x86-64.so.2 $SYSPATH/crt1.o $SYSPATH/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–lc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$SYSPATH/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-o prog.exe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59A32F-AA8D-4DEA-857D-B8AEFF604412}"/>
              </a:ext>
            </a:extLst>
          </p:cNvPr>
          <p:cNvSpPr txBox="1"/>
          <p:nvPr/>
        </p:nvSpPr>
        <p:spPr>
          <a:xfrm>
            <a:off x="547758" y="1667388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 (</a:t>
            </a:r>
            <a:r>
              <a:rPr lang="en-US" b="1" u="sng" dirty="0" err="1"/>
              <a:t>prog.s</a:t>
            </a:r>
            <a:r>
              <a:rPr lang="en-US" b="1" u="sng" dirty="0"/>
              <a:t>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29D1AC9-A0CF-4208-80D0-EB791715C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58" y="2124075"/>
            <a:ext cx="3248025" cy="16764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C723E-FAA9-4314-9ECF-BB8CFE4241EF}"/>
              </a:ext>
            </a:extLst>
          </p:cNvPr>
          <p:cNvCxnSpPr/>
          <p:nvPr/>
        </p:nvCxnSpPr>
        <p:spPr>
          <a:xfrm>
            <a:off x="2171770" y="402907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A5E71A5-6F45-4391-A08D-FEEA2D912F91}"/>
              </a:ext>
            </a:extLst>
          </p:cNvPr>
          <p:cNvSpPr txBox="1"/>
          <p:nvPr/>
        </p:nvSpPr>
        <p:spPr>
          <a:xfrm>
            <a:off x="5392667" y="450831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/>
              <a:t>as </a:t>
            </a:r>
            <a:r>
              <a:rPr lang="en-US" sz="1400" dirty="0" err="1"/>
              <a:t>prog.s</a:t>
            </a:r>
            <a:r>
              <a:rPr lang="en-US" sz="1400" dirty="0"/>
              <a:t> –o </a:t>
            </a:r>
            <a:r>
              <a:rPr lang="en-US" sz="1400" dirty="0" err="1"/>
              <a:t>prog.o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1E6801-948B-4279-9A93-784327A03B22}"/>
              </a:ext>
            </a:extLst>
          </p:cNvPr>
          <p:cNvSpPr txBox="1"/>
          <p:nvPr/>
        </p:nvSpPr>
        <p:spPr>
          <a:xfrm>
            <a:off x="1107393" y="5641026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 err="1"/>
              <a:t>ld</a:t>
            </a:r>
            <a:r>
              <a:rPr lang="en-US" sz="1400" dirty="0"/>
              <a:t> </a:t>
            </a:r>
            <a:r>
              <a:rPr lang="en-US" sz="1400" dirty="0" err="1"/>
              <a:t>prog.o</a:t>
            </a:r>
            <a:r>
              <a:rPr lang="en-US" sz="1400" dirty="0"/>
              <a:t> –o prog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8449D-054C-42B7-B86A-54E057E04521}"/>
              </a:ext>
            </a:extLst>
          </p:cNvPr>
          <p:cNvSpPr txBox="1"/>
          <p:nvPr/>
        </p:nvSpPr>
        <p:spPr>
          <a:xfrm>
            <a:off x="4891158" y="1667388"/>
            <a:ext cx="212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 (</a:t>
            </a:r>
            <a:r>
              <a:rPr lang="en-US" b="1" u="sng" dirty="0" err="1"/>
              <a:t>prog.s</a:t>
            </a:r>
            <a:r>
              <a:rPr lang="en-US" b="1" u="sng" dirty="0"/>
              <a:t>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DC3C99-5FB9-4E60-9AE9-E75BCAB056AC}"/>
              </a:ext>
            </a:extLst>
          </p:cNvPr>
          <p:cNvCxnSpPr>
            <a:cxnSpLocks/>
          </p:cNvCxnSpPr>
          <p:nvPr/>
        </p:nvCxnSpPr>
        <p:spPr>
          <a:xfrm>
            <a:off x="6638925" y="3429000"/>
            <a:ext cx="0" cy="790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CE1BA23-07B9-45B8-BC7E-7FF5EB68D762}"/>
              </a:ext>
            </a:extLst>
          </p:cNvPr>
          <p:cNvSpPr txBox="1"/>
          <p:nvPr/>
        </p:nvSpPr>
        <p:spPr>
          <a:xfrm>
            <a:off x="1004068" y="456326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25A8146-5EB2-4E43-AA2B-28B533670C75}"/>
              </a:ext>
            </a:extLst>
          </p:cNvPr>
          <p:cNvCxnSpPr/>
          <p:nvPr/>
        </p:nvCxnSpPr>
        <p:spPr>
          <a:xfrm>
            <a:off x="2171840" y="493208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8ED5CC-2AA3-41BE-8C0C-D305AB6C2BF8}"/>
              </a:ext>
            </a:extLst>
          </p:cNvPr>
          <p:cNvSpPr txBox="1"/>
          <p:nvPr/>
        </p:nvSpPr>
        <p:spPr>
          <a:xfrm>
            <a:off x="1610292" y="1094164"/>
            <a:ext cx="1591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Standalone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2A12F5-5257-455B-9D44-2219395C1DE4}"/>
              </a:ext>
            </a:extLst>
          </p:cNvPr>
          <p:cNvSpPr txBox="1"/>
          <p:nvPr/>
        </p:nvSpPr>
        <p:spPr>
          <a:xfrm>
            <a:off x="443155" y="4250313"/>
            <a:ext cx="21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Assembler command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17BD75-823E-4289-A585-35DF47E0D030}"/>
              </a:ext>
            </a:extLst>
          </p:cNvPr>
          <p:cNvSpPr txBox="1"/>
          <p:nvPr/>
        </p:nvSpPr>
        <p:spPr>
          <a:xfrm>
            <a:off x="386177" y="5309238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Linker command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5CBCC1-C8D2-4CEC-9267-5FD301760D05}"/>
              </a:ext>
            </a:extLst>
          </p:cNvPr>
          <p:cNvSpPr txBox="1"/>
          <p:nvPr/>
        </p:nvSpPr>
        <p:spPr>
          <a:xfrm>
            <a:off x="4576903" y="5271694"/>
            <a:ext cx="177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Linker command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C3368F-4B2F-4D92-80CA-8034EDEEF0DA}"/>
              </a:ext>
            </a:extLst>
          </p:cNvPr>
          <p:cNvSpPr txBox="1"/>
          <p:nvPr/>
        </p:nvSpPr>
        <p:spPr>
          <a:xfrm>
            <a:off x="5948672" y="1089206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libc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28C0E8-74C4-4D5B-938D-0113BADE0279}"/>
              </a:ext>
            </a:extLst>
          </p:cNvPr>
          <p:cNvSpPr txBox="1"/>
          <p:nvPr/>
        </p:nvSpPr>
        <p:spPr>
          <a:xfrm>
            <a:off x="4584251" y="4215097"/>
            <a:ext cx="219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Assembler command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9B8522-1A3D-4195-8793-8DA6653D2576}"/>
              </a:ext>
            </a:extLst>
          </p:cNvPr>
          <p:cNvCxnSpPr/>
          <p:nvPr/>
        </p:nvCxnSpPr>
        <p:spPr>
          <a:xfrm>
            <a:off x="6667500" y="4932085"/>
            <a:ext cx="0" cy="305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A0747E-560D-4D42-B7EF-8D6CA760AEEB}"/>
              </a:ext>
            </a:extLst>
          </p:cNvPr>
          <p:cNvSpPr txBox="1"/>
          <p:nvPr/>
        </p:nvSpPr>
        <p:spPr>
          <a:xfrm>
            <a:off x="8437467" y="1621753"/>
            <a:ext cx="3206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caveat: we’ll create a more </a:t>
            </a:r>
          </a:p>
          <a:p>
            <a:r>
              <a:rPr lang="en-US" dirty="0">
                <a:solidFill>
                  <a:schemeClr val="accent2"/>
                </a:solidFill>
              </a:rPr>
              <a:t>elaborate main function in later </a:t>
            </a:r>
          </a:p>
          <a:p>
            <a:r>
              <a:rPr lang="en-US" dirty="0">
                <a:solidFill>
                  <a:schemeClr val="accent2"/>
                </a:solidFill>
              </a:rPr>
              <a:t>lectures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0E5F9-3F39-4B18-968F-9F7739F57729}"/>
              </a:ext>
            </a:extLst>
          </p:cNvPr>
          <p:cNvSpPr txBox="1"/>
          <p:nvPr/>
        </p:nvSpPr>
        <p:spPr>
          <a:xfrm>
            <a:off x="8287426" y="16048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452784B-62A3-4816-9BDB-02A93080AF24}"/>
              </a:ext>
            </a:extLst>
          </p:cNvPr>
          <p:cNvSpPr/>
          <p:nvPr/>
        </p:nvSpPr>
        <p:spPr>
          <a:xfrm>
            <a:off x="7010400" y="1571584"/>
            <a:ext cx="1352550" cy="396758"/>
          </a:xfrm>
          <a:custGeom>
            <a:avLst/>
            <a:gdLst>
              <a:gd name="connsiteX0" fmla="*/ 1352550 w 1352550"/>
              <a:gd name="connsiteY0" fmla="*/ 352466 h 396758"/>
              <a:gd name="connsiteX1" fmla="*/ 1000125 w 1352550"/>
              <a:gd name="connsiteY1" fmla="*/ 41 h 396758"/>
              <a:gd name="connsiteX2" fmla="*/ 438150 w 1352550"/>
              <a:gd name="connsiteY2" fmla="*/ 371516 h 396758"/>
              <a:gd name="connsiteX3" fmla="*/ 0 w 1352550"/>
              <a:gd name="connsiteY3" fmla="*/ 333416 h 3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550" h="396758">
                <a:moveTo>
                  <a:pt x="1352550" y="352466"/>
                </a:moveTo>
                <a:cubicBezTo>
                  <a:pt x="1252537" y="174666"/>
                  <a:pt x="1152525" y="-3134"/>
                  <a:pt x="1000125" y="41"/>
                </a:cubicBezTo>
                <a:cubicBezTo>
                  <a:pt x="847725" y="3216"/>
                  <a:pt x="604837" y="315953"/>
                  <a:pt x="438150" y="371516"/>
                </a:cubicBezTo>
                <a:cubicBezTo>
                  <a:pt x="271462" y="427079"/>
                  <a:pt x="135731" y="380247"/>
                  <a:pt x="0" y="333416"/>
                </a:cubicBez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55865A-69C1-43B5-9739-1B7207142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53" y="2099241"/>
            <a:ext cx="31337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24" grpId="0"/>
      <p:bldP spid="27" grpId="0"/>
      <p:bldP spid="2" grpId="0"/>
      <p:bldP spid="4" grpId="0"/>
      <p:bldP spid="5" grpId="0" animBg="1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4ECBE7D-C35A-4827-9D25-5D8DCC2F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041" y="1993901"/>
            <a:ext cx="4967704" cy="231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Some System V ABI Facts:</a:t>
            </a:r>
          </a:p>
          <a:p>
            <a:r>
              <a:rPr lang="en-US" sz="2400" dirty="0"/>
              <a:t>First argument is in %</a:t>
            </a:r>
            <a:r>
              <a:rPr lang="en-US" sz="2400" dirty="0" err="1"/>
              <a:t>rdi</a:t>
            </a:r>
            <a:endParaRPr lang="en-US" sz="2400" dirty="0"/>
          </a:p>
          <a:p>
            <a:r>
              <a:rPr lang="en-US" sz="2400" dirty="0"/>
              <a:t>Second argument is in %</a:t>
            </a:r>
            <a:r>
              <a:rPr lang="en-US" sz="2400" dirty="0" err="1"/>
              <a:t>rsi</a:t>
            </a:r>
            <a:endParaRPr lang="en-US" sz="2400" dirty="0"/>
          </a:p>
          <a:p>
            <a:r>
              <a:rPr lang="en-US" sz="2400" dirty="0"/>
              <a:t>Return value is in %</a:t>
            </a:r>
            <a:r>
              <a:rPr lang="en-US" sz="2400" dirty="0" err="1"/>
              <a:t>rax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13E9B-197A-89D0-EB5E-B56B3C6FE981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Calling a C library function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34CB81-1A1C-DD29-B9B4-DDF362C0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81" y="1408859"/>
            <a:ext cx="44481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Calling a C library function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6D919E-B101-408C-BE3D-041F48EF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81" y="1408859"/>
            <a:ext cx="4448175" cy="24193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7995B0E-EB6F-497A-8227-80AE362C0666}"/>
              </a:ext>
            </a:extLst>
          </p:cNvPr>
          <p:cNvSpPr txBox="1"/>
          <p:nvPr/>
        </p:nvSpPr>
        <p:spPr>
          <a:xfrm>
            <a:off x="498465" y="4549219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400" dirty="0"/>
              <a:t>as </a:t>
            </a:r>
            <a:r>
              <a:rPr lang="en-US" sz="1400" dirty="0" err="1"/>
              <a:t>prog.s</a:t>
            </a:r>
            <a:r>
              <a:rPr lang="en-US" sz="1400" dirty="0"/>
              <a:t> –o </a:t>
            </a:r>
            <a:r>
              <a:rPr lang="en-US" sz="1400" dirty="0" err="1"/>
              <a:t>prog.o</a:t>
            </a:r>
            <a:endParaRPr lang="en-US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5AA618-F74E-4C66-9F2E-E68EF77573D8}"/>
              </a:ext>
            </a:extLst>
          </p:cNvPr>
          <p:cNvSpPr txBox="1"/>
          <p:nvPr/>
        </p:nvSpPr>
        <p:spPr>
          <a:xfrm>
            <a:off x="5738780" y="1116103"/>
            <a:ext cx="16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Assembly code</a:t>
            </a:r>
          </a:p>
        </p:txBody>
      </p:sp>
      <p:sp>
        <p:nvSpPr>
          <p:cNvPr id="45" name="Content Placeholder 5">
            <a:extLst>
              <a:ext uri="{FF2B5EF4-FFF2-40B4-BE49-F238E27FC236}">
                <a16:creationId xmlns:a16="http://schemas.microsoft.com/office/drawing/2014/main" id="{9E81D3F0-89C9-425E-9B9E-4CDD151D55AB}"/>
              </a:ext>
            </a:extLst>
          </p:cNvPr>
          <p:cNvSpPr txBox="1">
            <a:spLocks/>
          </p:cNvSpPr>
          <p:nvPr/>
        </p:nvSpPr>
        <p:spPr>
          <a:xfrm>
            <a:off x="498464" y="5003987"/>
            <a:ext cx="5361159" cy="1023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SYSPATH=/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-dynamic-linker /lib64/ld-linux-x86-64.so.2 $SYSPATH/crt1.o $SYSPATH/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crti.o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–lc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$SYSPATH/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crtn.o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-o prog.exe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53E498C-8F7D-4EBC-8AE7-9F8456645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543" y="1633537"/>
            <a:ext cx="3562350" cy="267652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7C29489-E7AF-475B-B74B-88D2E1653442}"/>
              </a:ext>
            </a:extLst>
          </p:cNvPr>
          <p:cNvSpPr txBox="1"/>
          <p:nvPr/>
        </p:nvSpPr>
        <p:spPr>
          <a:xfrm>
            <a:off x="5910451" y="465427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output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060675-BDB1-4C32-9376-A8C71DC9056A}"/>
              </a:ext>
            </a:extLst>
          </p:cNvPr>
          <p:cNvSpPr txBox="1"/>
          <p:nvPr/>
        </p:nvSpPr>
        <p:spPr>
          <a:xfrm>
            <a:off x="5912530" y="4895283"/>
            <a:ext cx="118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a(newline)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BE518A-7514-AEF3-0E19-0ADC25E30003}"/>
              </a:ext>
            </a:extLst>
          </p:cNvPr>
          <p:cNvGrpSpPr/>
          <p:nvPr/>
        </p:nvGrpSpPr>
        <p:grpSpPr>
          <a:xfrm>
            <a:off x="8262257" y="1888196"/>
            <a:ext cx="3245942" cy="834970"/>
            <a:chOff x="8262257" y="1888196"/>
            <a:chExt cx="3245942" cy="8349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D69882-FA66-3D6D-FCB0-D07CCCD78925}"/>
                </a:ext>
              </a:extLst>
            </p:cNvPr>
            <p:cNvSpPr txBox="1"/>
            <p:nvPr/>
          </p:nvSpPr>
          <p:spPr>
            <a:xfrm>
              <a:off x="9773813" y="1896006"/>
              <a:ext cx="1734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ASCII code for </a:t>
              </a:r>
              <a:r>
                <a:rPr lang="en-US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62B09D8-E027-5772-9B8E-04D89CA6A752}"/>
                </a:ext>
              </a:extLst>
            </p:cNvPr>
            <p:cNvSpPr/>
            <p:nvPr/>
          </p:nvSpPr>
          <p:spPr>
            <a:xfrm>
              <a:off x="8262257" y="1888196"/>
              <a:ext cx="2402632" cy="834970"/>
            </a:xfrm>
            <a:custGeom>
              <a:avLst/>
              <a:gdLst>
                <a:gd name="connsiteX0" fmla="*/ 2402632 w 2402632"/>
                <a:gd name="connsiteY0" fmla="*/ 425796 h 834970"/>
                <a:gd name="connsiteX1" fmla="*/ 1520890 w 2402632"/>
                <a:gd name="connsiteY1" fmla="*/ 822347 h 834970"/>
                <a:gd name="connsiteX2" fmla="*/ 704461 w 2402632"/>
                <a:gd name="connsiteY2" fmla="*/ 5918 h 834970"/>
                <a:gd name="connsiteX3" fmla="*/ 0 w 2402632"/>
                <a:gd name="connsiteY3" fmla="*/ 519102 h 83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2632" h="834970">
                  <a:moveTo>
                    <a:pt x="2402632" y="425796"/>
                  </a:moveTo>
                  <a:cubicBezTo>
                    <a:pt x="2103275" y="659061"/>
                    <a:pt x="1803918" y="892327"/>
                    <a:pt x="1520890" y="822347"/>
                  </a:cubicBezTo>
                  <a:cubicBezTo>
                    <a:pt x="1237861" y="752367"/>
                    <a:pt x="957943" y="56459"/>
                    <a:pt x="704461" y="5918"/>
                  </a:cubicBezTo>
                  <a:cubicBezTo>
                    <a:pt x="450979" y="-44623"/>
                    <a:pt x="225489" y="237239"/>
                    <a:pt x="0" y="519102"/>
                  </a:cubicBezTo>
                </a:path>
              </a:pathLst>
            </a:custGeom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6AD1EE-94FB-BE89-7EC7-E434B37F159B}"/>
              </a:ext>
            </a:extLst>
          </p:cNvPr>
          <p:cNvGrpSpPr/>
          <p:nvPr/>
        </p:nvGrpSpPr>
        <p:grpSpPr>
          <a:xfrm>
            <a:off x="8332236" y="3011835"/>
            <a:ext cx="3131320" cy="1228147"/>
            <a:chOff x="8332236" y="3011835"/>
            <a:chExt cx="3131320" cy="122814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3939EE-1338-D5CA-41DE-1BBFE796AE32}"/>
                </a:ext>
              </a:extLst>
            </p:cNvPr>
            <p:cNvSpPr txBox="1"/>
            <p:nvPr/>
          </p:nvSpPr>
          <p:spPr>
            <a:xfrm>
              <a:off x="9591312" y="3870650"/>
              <a:ext cx="1872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ASCII code for </a:t>
              </a:r>
              <a:r>
                <a:rPr lang="en-US" dirty="0">
                  <a:solidFill>
                    <a:schemeClr val="accent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\n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C696454-419F-9F58-B5D9-60AFC3A08079}"/>
                </a:ext>
              </a:extLst>
            </p:cNvPr>
            <p:cNvSpPr/>
            <p:nvPr/>
          </p:nvSpPr>
          <p:spPr>
            <a:xfrm>
              <a:off x="8332236" y="3011835"/>
              <a:ext cx="2057400" cy="855704"/>
            </a:xfrm>
            <a:custGeom>
              <a:avLst/>
              <a:gdLst>
                <a:gd name="connsiteX0" fmla="*/ 2057400 w 2057400"/>
                <a:gd name="connsiteY0" fmla="*/ 855704 h 855704"/>
                <a:gd name="connsiteX1" fmla="*/ 1362270 w 2057400"/>
                <a:gd name="connsiteY1" fmla="*/ 655096 h 855704"/>
                <a:gd name="connsiteX2" fmla="*/ 1003041 w 2057400"/>
                <a:gd name="connsiteY2" fmla="*/ 20614 h 855704"/>
                <a:gd name="connsiteX3" fmla="*/ 0 w 2057400"/>
                <a:gd name="connsiteY3" fmla="*/ 216557 h 8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7400" h="855704">
                  <a:moveTo>
                    <a:pt x="2057400" y="855704"/>
                  </a:moveTo>
                  <a:cubicBezTo>
                    <a:pt x="1797698" y="824991"/>
                    <a:pt x="1537996" y="794278"/>
                    <a:pt x="1362270" y="655096"/>
                  </a:cubicBezTo>
                  <a:cubicBezTo>
                    <a:pt x="1186544" y="515914"/>
                    <a:pt x="1230086" y="93704"/>
                    <a:pt x="1003041" y="20614"/>
                  </a:cubicBezTo>
                  <a:cubicBezTo>
                    <a:pt x="775996" y="-52476"/>
                    <a:pt x="387998" y="82040"/>
                    <a:pt x="0" y="216557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371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  <p:bldP spid="46" grpId="0"/>
      <p:bldP spid="47" grpId="0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18503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Shimming the C library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8C8EC-7013-4E56-90B4-7786BD00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51149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How would we print an int?</a:t>
            </a:r>
          </a:p>
          <a:p>
            <a:r>
              <a:rPr lang="en-US" sz="2600" dirty="0"/>
              <a:t>Sure would love to call </a:t>
            </a:r>
            <a:r>
              <a:rPr lang="en-US" sz="2600" dirty="0" err="1"/>
              <a:t>printf</a:t>
            </a:r>
            <a:r>
              <a:rPr lang="en-US" sz="2600" dirty="0"/>
              <a:t>!</a:t>
            </a:r>
          </a:p>
          <a:p>
            <a:r>
              <a:rPr lang="en-US" sz="2600" dirty="0"/>
              <a:t>Calling </a:t>
            </a:r>
            <a:r>
              <a:rPr lang="en-US" sz="2600" dirty="0" err="1"/>
              <a:t>printf</a:t>
            </a:r>
            <a:r>
              <a:rPr lang="en-US" sz="2600" dirty="0"/>
              <a:t> seems… complicated</a:t>
            </a:r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88D61-6784-47F4-BFD9-F7B93E4C1CBF}"/>
              </a:ext>
            </a:extLst>
          </p:cNvPr>
          <p:cNvSpPr txBox="1"/>
          <p:nvPr/>
        </p:nvSpPr>
        <p:spPr>
          <a:xfrm>
            <a:off x="5791200" y="408843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845B23-6111-4505-B81B-8848DAF9F40E}"/>
              </a:ext>
            </a:extLst>
          </p:cNvPr>
          <p:cNvSpPr txBox="1"/>
          <p:nvPr/>
        </p:nvSpPr>
        <p:spPr>
          <a:xfrm>
            <a:off x="5793279" y="432943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3E5DD-48F0-4057-AE6F-6067D5F6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95454"/>
            <a:ext cx="33623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Shimming the C library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8C8EC-7013-4E56-90B4-7786BD00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51149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How would we print an int?</a:t>
            </a:r>
          </a:p>
          <a:p>
            <a:r>
              <a:rPr lang="en-US" sz="2600" dirty="0"/>
              <a:t>Sure would love to call </a:t>
            </a:r>
            <a:r>
              <a:rPr lang="en-US" sz="2600" dirty="0" err="1"/>
              <a:t>printf</a:t>
            </a:r>
            <a:r>
              <a:rPr lang="en-US" sz="2600" dirty="0"/>
              <a:t>!</a:t>
            </a:r>
          </a:p>
          <a:p>
            <a:r>
              <a:rPr lang="en-US" sz="2600" dirty="0"/>
              <a:t>Calling </a:t>
            </a:r>
            <a:r>
              <a:rPr lang="en-US" sz="2600" dirty="0" err="1"/>
              <a:t>printf</a:t>
            </a:r>
            <a:r>
              <a:rPr lang="en-US" sz="2600" dirty="0"/>
              <a:t> seems… complicated</a:t>
            </a:r>
          </a:p>
          <a:p>
            <a:r>
              <a:rPr lang="en-US" sz="2600" dirty="0"/>
              <a:t>Maybe we could create a simpler interface to </a:t>
            </a:r>
            <a:r>
              <a:rPr lang="en-US" sz="2600" dirty="0" err="1"/>
              <a:t>printf</a:t>
            </a:r>
            <a:r>
              <a:rPr lang="en-US" sz="2600" dirty="0"/>
              <a:t>?</a:t>
            </a:r>
          </a:p>
          <a:p>
            <a:endParaRPr lang="en-US" sz="2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0B2A4-FE4D-4F83-866A-69F97B136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83" y="3863182"/>
            <a:ext cx="9071942" cy="18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Shimming the C library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40794775-5E5B-4099-AD32-3B7536096AE5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D88C8EC-7013-4E56-90B4-7786BD00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51149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How would we print an int?</a:t>
            </a:r>
          </a:p>
          <a:p>
            <a:r>
              <a:rPr lang="en-US" sz="2600" dirty="0"/>
              <a:t>Sure would love to call </a:t>
            </a:r>
            <a:r>
              <a:rPr lang="en-US" sz="2600" dirty="0" err="1"/>
              <a:t>printf</a:t>
            </a:r>
            <a:r>
              <a:rPr lang="en-US" sz="2600" dirty="0"/>
              <a:t>!</a:t>
            </a:r>
          </a:p>
          <a:p>
            <a:r>
              <a:rPr lang="en-US" sz="2600" dirty="0"/>
              <a:t>Calling </a:t>
            </a:r>
            <a:r>
              <a:rPr lang="en-US" sz="2600" dirty="0" err="1"/>
              <a:t>printf</a:t>
            </a:r>
            <a:r>
              <a:rPr lang="en-US" sz="2600" dirty="0"/>
              <a:t> seems… complicated</a:t>
            </a:r>
          </a:p>
          <a:p>
            <a:r>
              <a:rPr lang="en-US" sz="2600" dirty="0"/>
              <a:t>Maybe we could create a simpler interface to </a:t>
            </a:r>
            <a:r>
              <a:rPr lang="en-US" sz="2600" dirty="0" err="1"/>
              <a:t>printf</a:t>
            </a:r>
            <a:r>
              <a:rPr lang="en-US" sz="2600" dirty="0"/>
              <a:t>?</a:t>
            </a:r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CE2C8-A2A4-43C5-B71F-921B4560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70" y="4054014"/>
            <a:ext cx="3952875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676F7C-CA0C-4493-A120-FF42231B2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49" y="1438942"/>
            <a:ext cx="3486150" cy="21621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132DE3-682D-4EEC-A86C-18137600F7B8}"/>
              </a:ext>
            </a:extLst>
          </p:cNvPr>
          <p:cNvSpPr/>
          <p:nvPr/>
        </p:nvSpPr>
        <p:spPr>
          <a:xfrm>
            <a:off x="6953250" y="555466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11CE418-B120-4AF2-9DB3-36660161F1E2}"/>
              </a:ext>
            </a:extLst>
          </p:cNvPr>
          <p:cNvSpPr/>
          <p:nvPr/>
        </p:nvSpPr>
        <p:spPr>
          <a:xfrm>
            <a:off x="8928100" y="2894012"/>
            <a:ext cx="723900" cy="1123950"/>
          </a:xfrm>
          <a:custGeom>
            <a:avLst/>
            <a:gdLst>
              <a:gd name="connsiteX0" fmla="*/ 0 w 894898"/>
              <a:gd name="connsiteY0" fmla="*/ 0 h 939800"/>
              <a:gd name="connsiteX1" fmla="*/ 889000 w 894898"/>
              <a:gd name="connsiteY1" fmla="*/ 165100 h 939800"/>
              <a:gd name="connsiteX2" fmla="*/ 317500 w 894898"/>
              <a:gd name="connsiteY2" fmla="*/ 9398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898" h="939800">
                <a:moveTo>
                  <a:pt x="0" y="0"/>
                </a:moveTo>
                <a:cubicBezTo>
                  <a:pt x="418041" y="4233"/>
                  <a:pt x="836083" y="8467"/>
                  <a:pt x="889000" y="165100"/>
                </a:cubicBezTo>
                <a:cubicBezTo>
                  <a:pt x="941917" y="321733"/>
                  <a:pt x="629708" y="630766"/>
                  <a:pt x="317500" y="939800"/>
                </a:cubicBezTo>
              </a:path>
            </a:pathLst>
          </a:cu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B4795-4D3E-4436-8242-3A9CB458ED73}"/>
              </a:ext>
            </a:extLst>
          </p:cNvPr>
          <p:cNvSpPr/>
          <p:nvPr/>
        </p:nvSpPr>
        <p:spPr>
          <a:xfrm>
            <a:off x="6173783" y="4457700"/>
            <a:ext cx="950917" cy="1689100"/>
          </a:xfrm>
          <a:custGeom>
            <a:avLst/>
            <a:gdLst>
              <a:gd name="connsiteX0" fmla="*/ 519117 w 950917"/>
              <a:gd name="connsiteY0" fmla="*/ 0 h 1689100"/>
              <a:gd name="connsiteX1" fmla="*/ 11117 w 950917"/>
              <a:gd name="connsiteY1" fmla="*/ 876300 h 1689100"/>
              <a:gd name="connsiteX2" fmla="*/ 950917 w 950917"/>
              <a:gd name="connsiteY2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917" h="1689100">
                <a:moveTo>
                  <a:pt x="519117" y="0"/>
                </a:moveTo>
                <a:cubicBezTo>
                  <a:pt x="229133" y="297391"/>
                  <a:pt x="-60850" y="594783"/>
                  <a:pt x="11117" y="876300"/>
                </a:cubicBezTo>
                <a:cubicBezTo>
                  <a:pt x="83084" y="1157817"/>
                  <a:pt x="517000" y="1423458"/>
                  <a:pt x="950917" y="168910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E8ECE5-BF0D-4165-BF3C-A85BD5302C28}"/>
              </a:ext>
            </a:extLst>
          </p:cNvPr>
          <p:cNvSpPr txBox="1"/>
          <p:nvPr/>
        </p:nvSpPr>
        <p:spPr>
          <a:xfrm>
            <a:off x="5442670" y="1069610"/>
            <a:ext cx="7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4CC528-07D3-4235-824E-903B5FEDA5B0}"/>
              </a:ext>
            </a:extLst>
          </p:cNvPr>
          <p:cNvSpPr txBox="1"/>
          <p:nvPr/>
        </p:nvSpPr>
        <p:spPr>
          <a:xfrm>
            <a:off x="5324250" y="364863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shim.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5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/>
      <p:bldP spid="14" grpId="0"/>
    </p:bldLst>
  </p:timing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52485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calculonc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67608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libc.so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52485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50979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7057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50979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7057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7455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705712" y="5063895"/>
            <a:ext cx="9173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74026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7821934" y="3254229"/>
            <a:ext cx="268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 native code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common 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840C7C-FFB1-4D02-8E0E-69B61EE999DC}"/>
              </a:ext>
            </a:extLst>
          </p:cNvPr>
          <p:cNvSpPr txBox="1"/>
          <p:nvPr/>
        </p:nvSpPr>
        <p:spPr>
          <a:xfrm>
            <a:off x="5613812" y="1143105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linking workflow</a:t>
            </a:r>
          </a:p>
        </p:txBody>
      </p:sp>
    </p:spTree>
    <p:extLst>
      <p:ext uri="{BB962C8B-B14F-4D97-AF65-F5344CB8AC3E}">
        <p14:creationId xmlns:p14="http://schemas.microsoft.com/office/powerpoint/2010/main" val="745317551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477D649E-6FE7-41C8-8648-6ECD125D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Practical x64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53AD3F-C4F6-116A-61E3-AC702AA7865B}"/>
                  </a:ext>
                </a:extLst>
              </p14:cNvPr>
              <p14:cNvContentPartPr/>
              <p14:nvPr/>
            </p14:nvContentPartPr>
            <p14:xfrm>
              <a:off x="3646080" y="3592080"/>
              <a:ext cx="99000" cy="246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53AD3F-C4F6-116A-61E3-AC702AA786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6720" y="3582720"/>
                <a:ext cx="117720" cy="2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C5ECB7F-AB80-47AE-B077-E4D7E8B18301}"/>
              </a:ext>
            </a:extLst>
          </p:cNvPr>
          <p:cNvSpPr/>
          <p:nvPr/>
        </p:nvSpPr>
        <p:spPr>
          <a:xfrm>
            <a:off x="1239879" y="2113675"/>
            <a:ext cx="2113622" cy="33512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Cross-language linking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Complicated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D14ACE-2571-4453-ACC9-96C0CB8668EC}"/>
              </a:ext>
            </a:extLst>
          </p:cNvPr>
          <p:cNvSpPr/>
          <p:nvPr/>
        </p:nvSpPr>
        <p:spPr>
          <a:xfrm>
            <a:off x="4638912" y="2449262"/>
            <a:ext cx="914400" cy="468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calculonc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630193-8BA6-4C24-B54B-A0F493BDD3AB}"/>
              </a:ext>
            </a:extLst>
          </p:cNvPr>
          <p:cNvSpPr/>
          <p:nvPr/>
        </p:nvSpPr>
        <p:spPr>
          <a:xfrm>
            <a:off x="6175223" y="3861566"/>
            <a:ext cx="914400" cy="38998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gcc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84B36D-6607-4B9F-8433-9442E63E1E03}"/>
              </a:ext>
            </a:extLst>
          </p:cNvPr>
          <p:cNvSpPr/>
          <p:nvPr/>
        </p:nvSpPr>
        <p:spPr>
          <a:xfrm>
            <a:off x="6024682" y="1802390"/>
            <a:ext cx="121548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shim.c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6C325-A8E3-40A1-A51D-0428680A98A8}"/>
              </a:ext>
            </a:extLst>
          </p:cNvPr>
          <p:cNvSpPr/>
          <p:nvPr/>
        </p:nvSpPr>
        <p:spPr>
          <a:xfrm>
            <a:off x="7560994" y="4595543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libc.so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FE0949-55F6-461A-AC6C-8CA03F8D0640}"/>
              </a:ext>
            </a:extLst>
          </p:cNvPr>
          <p:cNvSpPr/>
          <p:nvPr/>
        </p:nvSpPr>
        <p:spPr>
          <a:xfrm>
            <a:off x="6024682" y="45786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shim.o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BDC338-F17B-4CD3-A4FF-2B5B8DF78E8C}"/>
              </a:ext>
            </a:extLst>
          </p:cNvPr>
          <p:cNvSpPr/>
          <p:nvPr/>
        </p:nvSpPr>
        <p:spPr>
          <a:xfrm>
            <a:off x="4638912" y="3862702"/>
            <a:ext cx="914400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523C00-91A0-458E-B703-E07D750A0128}"/>
              </a:ext>
            </a:extLst>
          </p:cNvPr>
          <p:cNvSpPr/>
          <p:nvPr/>
        </p:nvSpPr>
        <p:spPr>
          <a:xfrm>
            <a:off x="6057284" y="5481878"/>
            <a:ext cx="1131573" cy="4683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A33393-767A-4C5E-80BE-71857E3E8D0C}"/>
              </a:ext>
            </a:extLst>
          </p:cNvPr>
          <p:cNvGrpSpPr/>
          <p:nvPr/>
        </p:nvGrpSpPr>
        <p:grpSpPr>
          <a:xfrm>
            <a:off x="4488370" y="1797235"/>
            <a:ext cx="1215484" cy="1810737"/>
            <a:chOff x="4488370" y="1797235"/>
            <a:chExt cx="1215484" cy="1810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76FE56-BA56-4811-8B8B-6628AB9B2296}"/>
                </a:ext>
              </a:extLst>
            </p:cNvPr>
            <p:cNvSpPr/>
            <p:nvPr/>
          </p:nvSpPr>
          <p:spPr>
            <a:xfrm>
              <a:off x="4488370" y="1797235"/>
              <a:ext cx="1215483" cy="46835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prog.calc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FFB40F-1CF4-4322-98E9-25AB6A1F375A}"/>
                </a:ext>
              </a:extLst>
            </p:cNvPr>
            <p:cNvSpPr/>
            <p:nvPr/>
          </p:nvSpPr>
          <p:spPr>
            <a:xfrm>
              <a:off x="4488371" y="3139621"/>
              <a:ext cx="1215483" cy="468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prog.s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00A7728D-D70B-4652-BA2F-3A945319FCC5}"/>
                </a:ext>
              </a:extLst>
            </p:cNvPr>
            <p:cNvCxnSpPr>
              <a:stCxn id="10" idx="2"/>
              <a:endCxn id="5" idx="0"/>
            </p:cNvCxnSpPr>
            <p:nvPr/>
          </p:nvCxnSpPr>
          <p:spPr>
            <a:xfrm>
              <a:off x="5096112" y="2265586"/>
              <a:ext cx="0" cy="1836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E81D6F-C933-4688-8095-7971DBB1EEFE}"/>
                </a:ext>
              </a:extLst>
            </p:cNvPr>
            <p:cNvCxnSpPr>
              <a:cxnSpLocks/>
              <a:stCxn id="5" idx="2"/>
              <a:endCxn id="11" idx="0"/>
            </p:cNvCxnSpPr>
            <p:nvPr/>
          </p:nvCxnSpPr>
          <p:spPr>
            <a:xfrm>
              <a:off x="5096112" y="2917613"/>
              <a:ext cx="1" cy="2220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1FF3F2-EA8B-476F-ACAE-23065B64C5DA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flipH="1">
            <a:off x="6632423" y="2270741"/>
            <a:ext cx="1" cy="159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4EE1D9-729E-408B-8776-952FF1C6AD67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6632423" y="4251550"/>
            <a:ext cx="1" cy="32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B1F48E-D84D-479D-A4C6-B844BEAD0734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5096112" y="3607972"/>
            <a:ext cx="1" cy="25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C8CB210-02FA-453D-95A7-1BB977619794}"/>
              </a:ext>
            </a:extLst>
          </p:cNvPr>
          <p:cNvSpPr/>
          <p:nvPr/>
        </p:nvSpPr>
        <p:spPr>
          <a:xfrm>
            <a:off x="4488370" y="4595544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prog.o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01BF34-9247-4FCA-906D-DFB482EF9317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>
            <a:off x="5096112" y="4331054"/>
            <a:ext cx="0" cy="264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540B5FB-D1BD-42E3-B9B5-8D3A7774CF6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6632423" y="5046969"/>
            <a:ext cx="1" cy="43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3E1E27-2BFD-4812-8B47-7AB1CD31ED01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6623071" y="5063894"/>
            <a:ext cx="1545665" cy="41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ED01BED-F6F8-41C7-AB58-19B430DEDF0A}"/>
              </a:ext>
            </a:extLst>
          </p:cNvPr>
          <p:cNvCxnSpPr>
            <a:cxnSpLocks/>
            <a:stCxn id="22" idx="2"/>
            <a:endCxn id="15" idx="0"/>
          </p:cNvCxnSpPr>
          <p:nvPr/>
        </p:nvCxnSpPr>
        <p:spPr>
          <a:xfrm>
            <a:off x="5096112" y="5063895"/>
            <a:ext cx="1526959" cy="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BA4DE87-B230-4B80-A299-130121256AAE}"/>
              </a:ext>
            </a:extLst>
          </p:cNvPr>
          <p:cNvSpPr/>
          <p:nvPr/>
        </p:nvSpPr>
        <p:spPr>
          <a:xfrm>
            <a:off x="1684738" y="2636729"/>
            <a:ext cx="1322773" cy="468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user input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44998C-9B9E-4B66-BA5E-CAD7C446CD39}"/>
              </a:ext>
            </a:extLst>
          </p:cNvPr>
          <p:cNvSpPr/>
          <p:nvPr/>
        </p:nvSpPr>
        <p:spPr>
          <a:xfrm>
            <a:off x="1684738" y="3314970"/>
            <a:ext cx="1322773" cy="4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 we write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7CD5E2-DE1D-4C8B-94B7-1CB4F474750C}"/>
              </a:ext>
            </a:extLst>
          </p:cNvPr>
          <p:cNvSpPr/>
          <p:nvPr/>
        </p:nvSpPr>
        <p:spPr>
          <a:xfrm>
            <a:off x="1684738" y="3904103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artifacts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0C1EF8-B612-491C-9089-56CF8307EC94}"/>
              </a:ext>
            </a:extLst>
          </p:cNvPr>
          <p:cNvSpPr/>
          <p:nvPr/>
        </p:nvSpPr>
        <p:spPr>
          <a:xfrm>
            <a:off x="1684738" y="4580125"/>
            <a:ext cx="1215483" cy="4683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existing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9A72C9-0169-4F99-BD3C-9FE7E1572E2E}"/>
              </a:ext>
            </a:extLst>
          </p:cNvPr>
          <p:cNvSpPr txBox="1"/>
          <p:nvPr/>
        </p:nvSpPr>
        <p:spPr>
          <a:xfrm>
            <a:off x="1295037" y="2149187"/>
            <a:ext cx="52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F605BB-CDB8-423A-B879-40B5C866F36E}"/>
              </a:ext>
            </a:extLst>
          </p:cNvPr>
          <p:cNvSpPr/>
          <p:nvPr/>
        </p:nvSpPr>
        <p:spPr>
          <a:xfrm>
            <a:off x="6015328" y="6240318"/>
            <a:ext cx="1215483" cy="46835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executable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EE3ABD7-79C5-4B26-B5B7-C6C04129988E}"/>
              </a:ext>
            </a:extLst>
          </p:cNvPr>
          <p:cNvCxnSpPr>
            <a:cxnSpLocks/>
            <a:stCxn id="15" idx="2"/>
            <a:endCxn id="43" idx="0"/>
          </p:cNvCxnSpPr>
          <p:nvPr/>
        </p:nvCxnSpPr>
        <p:spPr>
          <a:xfrm flipH="1">
            <a:off x="6623070" y="5950230"/>
            <a:ext cx="1" cy="29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0340E35-6AE4-4025-B1D8-91D2B8F61CF8}"/>
              </a:ext>
            </a:extLst>
          </p:cNvPr>
          <p:cNvSpPr/>
          <p:nvPr/>
        </p:nvSpPr>
        <p:spPr>
          <a:xfrm>
            <a:off x="8202778" y="3870664"/>
            <a:ext cx="364173" cy="710214"/>
          </a:xfrm>
          <a:custGeom>
            <a:avLst/>
            <a:gdLst>
              <a:gd name="connsiteX0" fmla="*/ 364173 w 364173"/>
              <a:gd name="connsiteY0" fmla="*/ 0 h 710214"/>
              <a:gd name="connsiteX1" fmla="*/ 189 w 364173"/>
              <a:gd name="connsiteY1" fmla="*/ 230819 h 710214"/>
              <a:gd name="connsiteX2" fmla="*/ 310907 w 364173"/>
              <a:gd name="connsiteY2" fmla="*/ 452761 h 710214"/>
              <a:gd name="connsiteX3" fmla="*/ 80088 w 364173"/>
              <a:gd name="connsiteY3" fmla="*/ 710214 h 71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173" h="710214">
                <a:moveTo>
                  <a:pt x="364173" y="0"/>
                </a:moveTo>
                <a:cubicBezTo>
                  <a:pt x="186620" y="77679"/>
                  <a:pt x="9067" y="155359"/>
                  <a:pt x="189" y="230819"/>
                </a:cubicBezTo>
                <a:cubicBezTo>
                  <a:pt x="-8689" y="306279"/>
                  <a:pt x="297591" y="372862"/>
                  <a:pt x="310907" y="452761"/>
                </a:cubicBezTo>
                <a:cubicBezTo>
                  <a:pt x="324223" y="532660"/>
                  <a:pt x="202155" y="621437"/>
                  <a:pt x="80088" y="710214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986CA9-CD15-4130-9C64-A0DEBC96356C}"/>
              </a:ext>
            </a:extLst>
          </p:cNvPr>
          <p:cNvSpPr txBox="1"/>
          <p:nvPr/>
        </p:nvSpPr>
        <p:spPr>
          <a:xfrm>
            <a:off x="8622034" y="3254229"/>
            <a:ext cx="2681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Reuse existing native code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common 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string printing)</a:t>
            </a:r>
          </a:p>
        </p:txBody>
      </p:sp>
      <p:sp>
        <p:nvSpPr>
          <p:cNvPr id="53" name="Slide Number Placeholder 3">
            <a:extLst>
              <a:ext uri="{FF2B5EF4-FFF2-40B4-BE49-F238E27FC236}">
                <a16:creationId xmlns:a16="http://schemas.microsoft.com/office/drawing/2014/main" id="{741B9E8C-FC3D-4B09-9AB8-60F07EA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145" y="6482896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218D17-624A-4996-8458-E634E28C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959C0C8-C973-41F1-A037-48FA59ED3B8E}"/>
              </a:ext>
            </a:extLst>
          </p:cNvPr>
          <p:cNvSpPr txBox="1"/>
          <p:nvPr/>
        </p:nvSpPr>
        <p:spPr>
          <a:xfrm>
            <a:off x="7904429" y="2134171"/>
            <a:ext cx="2803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Code new functionality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existing source languages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(i.e.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intrinsics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E398A63-A24C-4CFE-9DA1-C038511ABA0C}"/>
              </a:ext>
            </a:extLst>
          </p:cNvPr>
          <p:cNvSpPr/>
          <p:nvPr/>
        </p:nvSpPr>
        <p:spPr>
          <a:xfrm>
            <a:off x="7240163" y="2262457"/>
            <a:ext cx="648070" cy="240471"/>
          </a:xfrm>
          <a:custGeom>
            <a:avLst/>
            <a:gdLst>
              <a:gd name="connsiteX0" fmla="*/ 648070 w 648070"/>
              <a:gd name="connsiteY0" fmla="*/ 240471 h 240471"/>
              <a:gd name="connsiteX1" fmla="*/ 310718 w 648070"/>
              <a:gd name="connsiteY1" fmla="*/ 774 h 240471"/>
              <a:gd name="connsiteX2" fmla="*/ 159798 w 648070"/>
              <a:gd name="connsiteY2" fmla="*/ 160572 h 240471"/>
              <a:gd name="connsiteX3" fmla="*/ 0 w 648070"/>
              <a:gd name="connsiteY3" fmla="*/ 62918 h 24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070" h="240471">
                <a:moveTo>
                  <a:pt x="648070" y="240471"/>
                </a:moveTo>
                <a:cubicBezTo>
                  <a:pt x="520083" y="127280"/>
                  <a:pt x="392097" y="14090"/>
                  <a:pt x="310718" y="774"/>
                </a:cubicBezTo>
                <a:cubicBezTo>
                  <a:pt x="229339" y="-12542"/>
                  <a:pt x="211584" y="150215"/>
                  <a:pt x="159798" y="160572"/>
                </a:cubicBezTo>
                <a:cubicBezTo>
                  <a:pt x="108012" y="170929"/>
                  <a:pt x="54006" y="116923"/>
                  <a:pt x="0" y="62918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44BDAA-FD85-4E08-8F12-37B4D6F5073F}"/>
              </a:ext>
            </a:extLst>
          </p:cNvPr>
          <p:cNvSpPr txBox="1"/>
          <p:nvPr/>
        </p:nvSpPr>
        <p:spPr>
          <a:xfrm>
            <a:off x="5613812" y="1143105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linking workflow</a:t>
            </a:r>
          </a:p>
        </p:txBody>
      </p:sp>
    </p:spTree>
    <p:extLst>
      <p:ext uri="{BB962C8B-B14F-4D97-AF65-F5344CB8AC3E}">
        <p14:creationId xmlns:p14="http://schemas.microsoft.com/office/powerpoint/2010/main" val="788612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a16="http://schemas.microsoft.com/office/drawing/2014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55" grpId="0"/>
      <p:bldP spid="56" grpId="0" animBg="1"/>
    </p:bldLst>
  </p:timing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993EB6-CF0B-7A6A-67DC-E286404ACFC5}"/>
              </a:ext>
            </a:extLst>
          </p:cNvPr>
          <p:cNvSpPr/>
          <p:nvPr/>
        </p:nvSpPr>
        <p:spPr>
          <a:xfrm>
            <a:off x="447675" y="3393141"/>
            <a:ext cx="4644278" cy="54236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39676"/>
      </p:ext>
    </p:extLst>
  </p:cSld>
  <p:clrMapOvr>
    <a:masterClrMapping/>
  </p:clrMapOvr>
</p:sld>
</file>

<file path=ppt/slides/slide3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Using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cmpq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and set&lt;CC&gt;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Basic instruction use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80E09F-9463-101E-1D34-7F1172BD4F4D}"/>
              </a:ext>
            </a:extLst>
          </p:cNvPr>
          <p:cNvSpPr/>
          <p:nvPr/>
        </p:nvSpPr>
        <p:spPr>
          <a:xfrm>
            <a:off x="1237043" y="2277465"/>
            <a:ext cx="9144000" cy="41362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VAR1: .quad 20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VAR2: .quad 10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_start: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#Prepare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receive comparison result</a:t>
            </a: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(VAR1),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#Load var1 value into %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(VAR2),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#Load var2 value into %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#Actually do the comparison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#Set the lowest byte of %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1 if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$60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Select the exit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%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already set as the return value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Invoke the selected 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F7EF2-6E42-A130-430C-ED5067083000}"/>
              </a:ext>
            </a:extLst>
          </p:cNvPr>
          <p:cNvSpPr txBox="1"/>
          <p:nvPr/>
        </p:nvSpPr>
        <p:spPr>
          <a:xfrm>
            <a:off x="4195493" y="1447800"/>
            <a:ext cx="4390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VAR2 &lt;= VAR1</a:t>
            </a:r>
            <a:r>
              <a:rPr lang="en-US" dirty="0"/>
              <a:t> into code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29396E-8A27-F0C4-8615-DA8616EEAA26}"/>
                  </a:ext>
                </a:extLst>
              </p14:cNvPr>
              <p14:cNvContentPartPr/>
              <p14:nvPr/>
            </p14:nvContentPartPr>
            <p14:xfrm>
              <a:off x="430560" y="937080"/>
              <a:ext cx="3939840" cy="471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29396E-8A27-F0C4-8615-DA8616EEAA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200" y="927720"/>
                <a:ext cx="3958560" cy="47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614926"/>
      </p:ext>
    </p:extLst>
  </p:cSld>
  <p:clrMapOvr>
    <a:masterClrMapping/>
  </p:clrMapOvr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Using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idivq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and </a:t>
            </a: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cqto</a:t>
            </a:r>
            <a:endParaRPr lang="en-US" sz="45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Practice – Basic instruction use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D42E78-A0B9-89AB-4C5D-28B0BC389B7A}"/>
              </a:ext>
            </a:extLst>
          </p:cNvPr>
          <p:cNvSpPr/>
          <p:nvPr/>
        </p:nvSpPr>
        <p:spPr>
          <a:xfrm>
            <a:off x="214604" y="1657365"/>
            <a:ext cx="5360436" cy="117319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#lower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#upper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%r8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#denominator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%r8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#Do the division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C79359-D553-DC65-40B7-F6BD482D50EE}"/>
              </a:ext>
            </a:extLst>
          </p:cNvPr>
          <p:cNvSpPr/>
          <p:nvPr/>
        </p:nvSpPr>
        <p:spPr>
          <a:xfrm>
            <a:off x="214604" y="3414252"/>
            <a:ext cx="5360436" cy="11229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$-2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#lower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#upper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%r8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#denominator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%r8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#Do the division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43F921-ED03-3C7B-A6A4-1EB0BDD51084}"/>
              </a:ext>
            </a:extLst>
          </p:cNvPr>
          <p:cNvSpPr/>
          <p:nvPr/>
        </p:nvSpPr>
        <p:spPr>
          <a:xfrm>
            <a:off x="214604" y="4993754"/>
            <a:ext cx="5360436" cy="11229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$-2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#lower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cqto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#upper 64 bits of number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%r8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#denominator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%r8        </a:t>
            </a: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#Do the division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E63AFE-65BD-8D18-AEAC-EDB9B8DEFEE1}"/>
              </a:ext>
            </a:extLst>
          </p:cNvPr>
          <p:cNvGrpSpPr/>
          <p:nvPr/>
        </p:nvGrpSpPr>
        <p:grpSpPr>
          <a:xfrm>
            <a:off x="8160025" y="106982"/>
            <a:ext cx="2948795" cy="1125432"/>
            <a:chOff x="6587413" y="106982"/>
            <a:chExt cx="4521408" cy="11254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3A4E6A-9DF3-E62E-BB51-0D684F5E007E}"/>
                </a:ext>
              </a:extLst>
            </p:cNvPr>
            <p:cNvSpPr txBox="1"/>
            <p:nvPr/>
          </p:nvSpPr>
          <p:spPr>
            <a:xfrm>
              <a:off x="7987069" y="863082"/>
              <a:ext cx="3121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c</a:t>
              </a:r>
              <a:r>
                <a:rPr lang="en-US" dirty="0">
                  <a:solidFill>
                    <a:schemeClr val="accent2"/>
                  </a:solidFill>
                </a:rPr>
                <a:t>onvert </a:t>
              </a:r>
              <a:r>
                <a:rPr lang="en-US" b="1" dirty="0">
                  <a:solidFill>
                    <a:schemeClr val="accent2"/>
                  </a:solidFill>
                </a:rPr>
                <a:t>q</a:t>
              </a:r>
              <a:r>
                <a:rPr lang="en-US" dirty="0">
                  <a:solidFill>
                    <a:schemeClr val="accent2"/>
                  </a:solidFill>
                </a:rPr>
                <a:t>uadword </a:t>
              </a:r>
              <a:r>
                <a:rPr lang="en-US" b="1" dirty="0">
                  <a:solidFill>
                    <a:schemeClr val="accent2"/>
                  </a:solidFill>
                </a:rPr>
                <a:t>t</a:t>
              </a:r>
              <a:r>
                <a:rPr lang="en-US" dirty="0">
                  <a:solidFill>
                    <a:schemeClr val="accent2"/>
                  </a:solidFill>
                </a:rPr>
                <a:t>o </a:t>
              </a:r>
              <a:r>
                <a:rPr lang="en-US" b="1" dirty="0">
                  <a:solidFill>
                    <a:schemeClr val="accent2"/>
                  </a:solidFill>
                </a:rPr>
                <a:t>o</a:t>
              </a:r>
              <a:r>
                <a:rPr lang="en-US" dirty="0">
                  <a:solidFill>
                    <a:schemeClr val="accent2"/>
                  </a:solidFill>
                </a:rPr>
                <a:t>ctoword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FC60D9E-5EF6-D5CD-6742-BCCA2DD30AAB}"/>
                </a:ext>
              </a:extLst>
            </p:cNvPr>
            <p:cNvSpPr/>
            <p:nvPr/>
          </p:nvSpPr>
          <p:spPr>
            <a:xfrm>
              <a:off x="6587413" y="106982"/>
              <a:ext cx="2575249" cy="751434"/>
            </a:xfrm>
            <a:custGeom>
              <a:avLst/>
              <a:gdLst>
                <a:gd name="connsiteX0" fmla="*/ 2575249 w 2575249"/>
                <a:gd name="connsiteY0" fmla="*/ 761455 h 761455"/>
                <a:gd name="connsiteX1" fmla="*/ 1268964 w 2575249"/>
                <a:gd name="connsiteY1" fmla="*/ 514194 h 761455"/>
                <a:gd name="connsiteX2" fmla="*/ 503853 w 2575249"/>
                <a:gd name="connsiteY2" fmla="*/ 19672 h 761455"/>
                <a:gd name="connsiteX3" fmla="*/ 0 w 2575249"/>
                <a:gd name="connsiteY3" fmla="*/ 145635 h 761455"/>
                <a:gd name="connsiteX0" fmla="*/ 2575249 w 2575249"/>
                <a:gd name="connsiteY0" fmla="*/ 761455 h 761455"/>
                <a:gd name="connsiteX1" fmla="*/ 1268964 w 2575249"/>
                <a:gd name="connsiteY1" fmla="*/ 514194 h 761455"/>
                <a:gd name="connsiteX2" fmla="*/ 503853 w 2575249"/>
                <a:gd name="connsiteY2" fmla="*/ 19672 h 761455"/>
                <a:gd name="connsiteX3" fmla="*/ 0 w 2575249"/>
                <a:gd name="connsiteY3" fmla="*/ 145635 h 761455"/>
                <a:gd name="connsiteX0" fmla="*/ 2575249 w 2575249"/>
                <a:gd name="connsiteY0" fmla="*/ 761455 h 761455"/>
                <a:gd name="connsiteX1" fmla="*/ 503853 w 2575249"/>
                <a:gd name="connsiteY1" fmla="*/ 19672 h 761455"/>
                <a:gd name="connsiteX2" fmla="*/ 0 w 2575249"/>
                <a:gd name="connsiteY2" fmla="*/ 145635 h 761455"/>
                <a:gd name="connsiteX0" fmla="*/ 2575249 w 2597086"/>
                <a:gd name="connsiteY0" fmla="*/ 761455 h 761455"/>
                <a:gd name="connsiteX1" fmla="*/ 503853 w 2597086"/>
                <a:gd name="connsiteY1" fmla="*/ 19672 h 761455"/>
                <a:gd name="connsiteX2" fmla="*/ 0 w 2597086"/>
                <a:gd name="connsiteY2" fmla="*/ 145635 h 761455"/>
                <a:gd name="connsiteX0" fmla="*/ 2575249 w 2610189"/>
                <a:gd name="connsiteY0" fmla="*/ 634357 h 634357"/>
                <a:gd name="connsiteX1" fmla="*/ 1282959 w 2610189"/>
                <a:gd name="connsiteY1" fmla="*/ 275129 h 634357"/>
                <a:gd name="connsiteX2" fmla="*/ 0 w 2610189"/>
                <a:gd name="connsiteY2" fmla="*/ 18537 h 634357"/>
                <a:gd name="connsiteX0" fmla="*/ 2575249 w 2610189"/>
                <a:gd name="connsiteY0" fmla="*/ 683080 h 683080"/>
                <a:gd name="connsiteX1" fmla="*/ 1282959 w 2610189"/>
                <a:gd name="connsiteY1" fmla="*/ 323852 h 683080"/>
                <a:gd name="connsiteX2" fmla="*/ 0 w 2610189"/>
                <a:gd name="connsiteY2" fmla="*/ 67260 h 683080"/>
                <a:gd name="connsiteX0" fmla="*/ 2575249 w 2575249"/>
                <a:gd name="connsiteY0" fmla="*/ 615820 h 615820"/>
                <a:gd name="connsiteX1" fmla="*/ 0 w 2575249"/>
                <a:gd name="connsiteY1" fmla="*/ 0 h 615820"/>
                <a:gd name="connsiteX0" fmla="*/ 2575249 w 2575249"/>
                <a:gd name="connsiteY0" fmla="*/ 709994 h 709994"/>
                <a:gd name="connsiteX1" fmla="*/ 0 w 2575249"/>
                <a:gd name="connsiteY1" fmla="*/ 94174 h 709994"/>
                <a:gd name="connsiteX0" fmla="*/ 2575249 w 2575249"/>
                <a:gd name="connsiteY0" fmla="*/ 691444 h 691444"/>
                <a:gd name="connsiteX1" fmla="*/ 0 w 2575249"/>
                <a:gd name="connsiteY1" fmla="*/ 75624 h 691444"/>
                <a:gd name="connsiteX0" fmla="*/ 2575249 w 2575249"/>
                <a:gd name="connsiteY0" fmla="*/ 752520 h 752520"/>
                <a:gd name="connsiteX1" fmla="*/ 0 w 2575249"/>
                <a:gd name="connsiteY1" fmla="*/ 136700 h 752520"/>
                <a:gd name="connsiteX0" fmla="*/ 2575249 w 2583469"/>
                <a:gd name="connsiteY0" fmla="*/ 788065 h 788065"/>
                <a:gd name="connsiteX1" fmla="*/ 0 w 2583469"/>
                <a:gd name="connsiteY1" fmla="*/ 172245 h 788065"/>
                <a:gd name="connsiteX0" fmla="*/ 2575249 w 2575249"/>
                <a:gd name="connsiteY0" fmla="*/ 765158 h 765158"/>
                <a:gd name="connsiteX1" fmla="*/ 1418252 w 2575249"/>
                <a:gd name="connsiteY1" fmla="*/ 298629 h 765158"/>
                <a:gd name="connsiteX2" fmla="*/ 0 w 2575249"/>
                <a:gd name="connsiteY2" fmla="*/ 149338 h 765158"/>
                <a:gd name="connsiteX0" fmla="*/ 2575249 w 2575249"/>
                <a:gd name="connsiteY0" fmla="*/ 751434 h 751434"/>
                <a:gd name="connsiteX1" fmla="*/ 1418252 w 2575249"/>
                <a:gd name="connsiteY1" fmla="*/ 284905 h 751434"/>
                <a:gd name="connsiteX2" fmla="*/ 0 w 2575249"/>
                <a:gd name="connsiteY2" fmla="*/ 135614 h 751434"/>
                <a:gd name="connsiteX0" fmla="*/ 2575249 w 2575249"/>
                <a:gd name="connsiteY0" fmla="*/ 751434 h 751434"/>
                <a:gd name="connsiteX1" fmla="*/ 1418252 w 2575249"/>
                <a:gd name="connsiteY1" fmla="*/ 284905 h 751434"/>
                <a:gd name="connsiteX2" fmla="*/ 0 w 2575249"/>
                <a:gd name="connsiteY2" fmla="*/ 135614 h 751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5249" h="751434">
                  <a:moveTo>
                    <a:pt x="2575249" y="751434"/>
                  </a:moveTo>
                  <a:cubicBezTo>
                    <a:pt x="2389414" y="637134"/>
                    <a:pt x="2196387" y="96543"/>
                    <a:pt x="1418252" y="284905"/>
                  </a:cubicBezTo>
                  <a:cubicBezTo>
                    <a:pt x="1012372" y="597480"/>
                    <a:pt x="419878" y="-335583"/>
                    <a:pt x="0" y="135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153FA36-1CD6-F5B1-5C79-7F4A95B0C582}"/>
              </a:ext>
            </a:extLst>
          </p:cNvPr>
          <p:cNvSpPr txBox="1"/>
          <p:nvPr/>
        </p:nvSpPr>
        <p:spPr>
          <a:xfrm>
            <a:off x="130629" y="1290059"/>
            <a:ext cx="490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Naïve Division (a case that happens to works out)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34870-9A04-A2E1-5855-82FE5F8ECE06}"/>
              </a:ext>
            </a:extLst>
          </p:cNvPr>
          <p:cNvSpPr txBox="1"/>
          <p:nvPr/>
        </p:nvSpPr>
        <p:spPr>
          <a:xfrm>
            <a:off x="185059" y="3072877"/>
            <a:ext cx="445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Naïve Division (a case that doesn’t work out)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6F5E73B-506A-F7D8-5E88-94BFA6883D58}"/>
              </a:ext>
            </a:extLst>
          </p:cNvPr>
          <p:cNvGrpSpPr/>
          <p:nvPr/>
        </p:nvGrpSpPr>
        <p:grpSpPr>
          <a:xfrm>
            <a:off x="5737104" y="2424777"/>
            <a:ext cx="4795688" cy="369332"/>
            <a:chOff x="5528380" y="2275691"/>
            <a:chExt cx="4795688" cy="36933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30D5B9-48EB-BE31-5F1F-55AF0B214896}"/>
                </a:ext>
              </a:extLst>
            </p:cNvPr>
            <p:cNvSpPr txBox="1"/>
            <p:nvPr/>
          </p:nvSpPr>
          <p:spPr>
            <a:xfrm>
              <a:off x="5528380" y="2275691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%r8: 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417B148-6DF0-1C61-C555-A5A494B6A8E9}"/>
                </a:ext>
              </a:extLst>
            </p:cNvPr>
            <p:cNvSpPr/>
            <p:nvPr/>
          </p:nvSpPr>
          <p:spPr>
            <a:xfrm>
              <a:off x="6319724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891BE53-DE27-80C2-1462-6190EAD4FEE4}"/>
                </a:ext>
              </a:extLst>
            </p:cNvPr>
            <p:cNvSpPr/>
            <p:nvPr/>
          </p:nvSpPr>
          <p:spPr>
            <a:xfrm>
              <a:off x="6824943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1315A3D-087E-DD15-B3D5-CBB99014D7C7}"/>
                </a:ext>
              </a:extLst>
            </p:cNvPr>
            <p:cNvSpPr/>
            <p:nvPr/>
          </p:nvSpPr>
          <p:spPr>
            <a:xfrm>
              <a:off x="7330162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78AC5A5-ACC7-BDA6-E267-6F48889A8DD5}"/>
                </a:ext>
              </a:extLst>
            </p:cNvPr>
            <p:cNvSpPr/>
            <p:nvPr/>
          </p:nvSpPr>
          <p:spPr>
            <a:xfrm>
              <a:off x="7835381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CD181C8-2CEE-0855-C1B0-0FFFBFC2EE2D}"/>
                </a:ext>
              </a:extLst>
            </p:cNvPr>
            <p:cNvSpPr/>
            <p:nvPr/>
          </p:nvSpPr>
          <p:spPr>
            <a:xfrm>
              <a:off x="8340600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23EDF8E-3795-861F-F482-563FD9DC1318}"/>
                </a:ext>
              </a:extLst>
            </p:cNvPr>
            <p:cNvSpPr/>
            <p:nvPr/>
          </p:nvSpPr>
          <p:spPr>
            <a:xfrm>
              <a:off x="8845819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69AFDF4-2B3A-D9C2-21E0-9B6D9D380D65}"/>
                </a:ext>
              </a:extLst>
            </p:cNvPr>
            <p:cNvSpPr/>
            <p:nvPr/>
          </p:nvSpPr>
          <p:spPr>
            <a:xfrm>
              <a:off x="9351038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0699316-BACF-2131-A632-AE0ACA50657E}"/>
                </a:ext>
              </a:extLst>
            </p:cNvPr>
            <p:cNvSpPr/>
            <p:nvPr/>
          </p:nvSpPr>
          <p:spPr>
            <a:xfrm>
              <a:off x="9856255" y="2296383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1BB0211-1096-6462-F7D7-DE66CCBA1DCB}"/>
              </a:ext>
            </a:extLst>
          </p:cNvPr>
          <p:cNvGrpSpPr/>
          <p:nvPr/>
        </p:nvGrpSpPr>
        <p:grpSpPr>
          <a:xfrm>
            <a:off x="5670839" y="1984348"/>
            <a:ext cx="4875207" cy="369332"/>
            <a:chOff x="5695686" y="1482407"/>
            <a:chExt cx="4875207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4A91DB-B3EA-B86A-147F-F3131C3B06B0}"/>
                </a:ext>
              </a:extLst>
            </p:cNvPr>
            <p:cNvSpPr txBox="1"/>
            <p:nvPr/>
          </p:nvSpPr>
          <p:spPr>
            <a:xfrm>
              <a:off x="5695686" y="1482407"/>
              <a:ext cx="865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rax</a:t>
              </a:r>
              <a:r>
                <a:rPr lang="en-US" dirty="0"/>
                <a:t>: 6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187682-A984-025D-4AD6-3295128741BA}"/>
                </a:ext>
              </a:extLst>
            </p:cNvPr>
            <p:cNvSpPr/>
            <p:nvPr/>
          </p:nvSpPr>
          <p:spPr>
            <a:xfrm>
              <a:off x="6566549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5F47BE-BCD9-0329-1EF2-5EC4DAC2F4A5}"/>
                </a:ext>
              </a:extLst>
            </p:cNvPr>
            <p:cNvSpPr/>
            <p:nvPr/>
          </p:nvSpPr>
          <p:spPr>
            <a:xfrm>
              <a:off x="7071768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EF332BA-38E7-E2C4-24A1-458F9E22F688}"/>
                </a:ext>
              </a:extLst>
            </p:cNvPr>
            <p:cNvSpPr/>
            <p:nvPr/>
          </p:nvSpPr>
          <p:spPr>
            <a:xfrm>
              <a:off x="7576987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DB8A01-63CD-23EF-F924-CD60FC99D06C}"/>
                </a:ext>
              </a:extLst>
            </p:cNvPr>
            <p:cNvSpPr/>
            <p:nvPr/>
          </p:nvSpPr>
          <p:spPr>
            <a:xfrm>
              <a:off x="8082206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B2D577-3979-32AB-62D7-9CD512A7EE25}"/>
                </a:ext>
              </a:extLst>
            </p:cNvPr>
            <p:cNvSpPr/>
            <p:nvPr/>
          </p:nvSpPr>
          <p:spPr>
            <a:xfrm>
              <a:off x="8587425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C1CD53-84FE-488B-E82D-CD458D4B9AA1}"/>
                </a:ext>
              </a:extLst>
            </p:cNvPr>
            <p:cNvSpPr/>
            <p:nvPr/>
          </p:nvSpPr>
          <p:spPr>
            <a:xfrm>
              <a:off x="9092644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E2D3D01-AAB5-C277-A811-CA9C41A6141E}"/>
                </a:ext>
              </a:extLst>
            </p:cNvPr>
            <p:cNvSpPr/>
            <p:nvPr/>
          </p:nvSpPr>
          <p:spPr>
            <a:xfrm>
              <a:off x="9597863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7770560-7EB1-6568-F772-8BD430849D82}"/>
                </a:ext>
              </a:extLst>
            </p:cNvPr>
            <p:cNvSpPr/>
            <p:nvPr/>
          </p:nvSpPr>
          <p:spPr>
            <a:xfrm>
              <a:off x="10103080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0x06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437D513-1070-AB38-9787-96D21A0D27D2}"/>
              </a:ext>
            </a:extLst>
          </p:cNvPr>
          <p:cNvGrpSpPr/>
          <p:nvPr/>
        </p:nvGrpSpPr>
        <p:grpSpPr>
          <a:xfrm>
            <a:off x="5664212" y="1542863"/>
            <a:ext cx="4875207" cy="369332"/>
            <a:chOff x="5694027" y="1811211"/>
            <a:chExt cx="4875207" cy="3693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F9170D8-5BD6-38F1-4D75-2FE17F104FB1}"/>
                </a:ext>
              </a:extLst>
            </p:cNvPr>
            <p:cNvSpPr txBox="1"/>
            <p:nvPr/>
          </p:nvSpPr>
          <p:spPr>
            <a:xfrm>
              <a:off x="5694027" y="1811211"/>
              <a:ext cx="880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rdx</a:t>
              </a:r>
              <a:r>
                <a:rPr lang="en-US" dirty="0"/>
                <a:t>: 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5A16A52-EFE3-6FD5-4CFD-90BB70233C59}"/>
                </a:ext>
              </a:extLst>
            </p:cNvPr>
            <p:cNvSpPr/>
            <p:nvPr/>
          </p:nvSpPr>
          <p:spPr>
            <a:xfrm>
              <a:off x="6564890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181264D-8C86-0E2A-09D4-12FDED8B28AA}"/>
                </a:ext>
              </a:extLst>
            </p:cNvPr>
            <p:cNvSpPr/>
            <p:nvPr/>
          </p:nvSpPr>
          <p:spPr>
            <a:xfrm>
              <a:off x="7070109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C807BB7-30FE-4C0A-80F7-F3436ED92153}"/>
                </a:ext>
              </a:extLst>
            </p:cNvPr>
            <p:cNvSpPr/>
            <p:nvPr/>
          </p:nvSpPr>
          <p:spPr>
            <a:xfrm>
              <a:off x="7575328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82D6FD7-DE8A-6289-B4D5-D2FBBECD876C}"/>
                </a:ext>
              </a:extLst>
            </p:cNvPr>
            <p:cNvSpPr/>
            <p:nvPr/>
          </p:nvSpPr>
          <p:spPr>
            <a:xfrm>
              <a:off x="8080547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1D336E1-BFDA-C417-49AA-4D1DB7DF1750}"/>
                </a:ext>
              </a:extLst>
            </p:cNvPr>
            <p:cNvSpPr/>
            <p:nvPr/>
          </p:nvSpPr>
          <p:spPr>
            <a:xfrm>
              <a:off x="8585766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1EF4CCF-F312-10B3-74D5-519032A5D07D}"/>
                </a:ext>
              </a:extLst>
            </p:cNvPr>
            <p:cNvSpPr/>
            <p:nvPr/>
          </p:nvSpPr>
          <p:spPr>
            <a:xfrm>
              <a:off x="9090985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1F0E9BD-A9FD-1D91-CC7E-B1652122F811}"/>
                </a:ext>
              </a:extLst>
            </p:cNvPr>
            <p:cNvSpPr/>
            <p:nvPr/>
          </p:nvSpPr>
          <p:spPr>
            <a:xfrm>
              <a:off x="9596204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EAEA2CE-AE2F-3989-322A-E180C44D0D13}"/>
                </a:ext>
              </a:extLst>
            </p:cNvPr>
            <p:cNvSpPr/>
            <p:nvPr/>
          </p:nvSpPr>
          <p:spPr>
            <a:xfrm>
              <a:off x="10101421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</p:grpSp>
      <p:sp>
        <p:nvSpPr>
          <p:cNvPr id="63" name="TextBox 18">
            <a:extLst>
              <a:ext uri="{FF2B5EF4-FFF2-40B4-BE49-F238E27FC236}">
                <a16:creationId xmlns:a16="http://schemas.microsoft.com/office/drawing/2014/main" id="{B92F6985-CE1C-4A43-9AAE-84B406C887DA}"/>
              </a:ext>
            </a:extLst>
          </p:cNvPr>
          <p:cNvSpPr txBox="1"/>
          <p:nvPr/>
        </p:nvSpPr>
        <p:spPr>
          <a:xfrm>
            <a:off x="353620" y="471794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%</a:t>
            </a:r>
            <a:r>
              <a:rPr lang="en-US" i="1" dirty="0" err="1"/>
              <a:t>rax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dirty="0"/>
              <a:t> /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64" name="TextBox 19">
            <a:extLst>
              <a:ext uri="{FF2B5EF4-FFF2-40B4-BE49-F238E27FC236}">
                <a16:creationId xmlns:a16="http://schemas.microsoft.com/office/drawing/2014/main" id="{84A22E71-BC0D-413E-A75A-9C06D15C22EA}"/>
              </a:ext>
            </a:extLst>
          </p:cNvPr>
          <p:cNvSpPr txBox="1"/>
          <p:nvPr/>
        </p:nvSpPr>
        <p:spPr>
          <a:xfrm>
            <a:off x="334570" y="75754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%</a:t>
            </a:r>
            <a:r>
              <a:rPr lang="en-US" i="1" dirty="0" err="1"/>
              <a:t>rdx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dirty="0"/>
              <a:t> %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65" name="TextBox 18">
            <a:extLst>
              <a:ext uri="{FF2B5EF4-FFF2-40B4-BE49-F238E27FC236}">
                <a16:creationId xmlns:a16="http://schemas.microsoft.com/office/drawing/2014/main" id="{34B147B1-0A90-26EF-4D2B-05BF65F9F086}"/>
              </a:ext>
            </a:extLst>
          </p:cNvPr>
          <p:cNvSpPr txBox="1"/>
          <p:nvPr/>
        </p:nvSpPr>
        <p:spPr>
          <a:xfrm>
            <a:off x="411595" y="171960"/>
            <a:ext cx="16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err="1"/>
              <a:t>idivq</a:t>
            </a:r>
            <a:r>
              <a:rPr lang="en-US" b="1" u="sng" dirty="0"/>
              <a:t> semantics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024247A-FE31-35A8-EEA8-72BAB737430B}"/>
              </a:ext>
            </a:extLst>
          </p:cNvPr>
          <p:cNvSpPr txBox="1"/>
          <p:nvPr/>
        </p:nvSpPr>
        <p:spPr>
          <a:xfrm>
            <a:off x="10583450" y="1630924"/>
            <a:ext cx="1003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octoword</a:t>
            </a:r>
          </a:p>
          <a:p>
            <a:pPr algn="r"/>
            <a:r>
              <a:rPr lang="en-US" sz="1600" b="1" dirty="0" err="1"/>
              <a:t>rdx:rax</a:t>
            </a:r>
            <a:endParaRPr lang="en-US" sz="1600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AFBCAC7-E972-8383-642A-927A5265ED36}"/>
              </a:ext>
            </a:extLst>
          </p:cNvPr>
          <p:cNvSpPr txBox="1"/>
          <p:nvPr/>
        </p:nvSpPr>
        <p:spPr>
          <a:xfrm>
            <a:off x="7896571" y="2707020"/>
            <a:ext cx="108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quotient</a:t>
            </a:r>
            <a:r>
              <a:rPr lang="en-US" dirty="0"/>
              <a:t> 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27D178-C2C3-B858-066A-9908D7F39287}"/>
              </a:ext>
            </a:extLst>
          </p:cNvPr>
          <p:cNvSpPr txBox="1"/>
          <p:nvPr/>
        </p:nvSpPr>
        <p:spPr>
          <a:xfrm>
            <a:off x="11510286" y="1769422"/>
            <a:ext cx="416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6E03E66-52CC-E877-BFDE-567B537D2D51}"/>
              </a:ext>
            </a:extLst>
          </p:cNvPr>
          <p:cNvGrpSpPr/>
          <p:nvPr/>
        </p:nvGrpSpPr>
        <p:grpSpPr>
          <a:xfrm>
            <a:off x="5785851" y="3984914"/>
            <a:ext cx="4795688" cy="369332"/>
            <a:chOff x="5497623" y="3984914"/>
            <a:chExt cx="4795688" cy="36933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CB4A93-9B22-75E2-000F-615849525BC6}"/>
                </a:ext>
              </a:extLst>
            </p:cNvPr>
            <p:cNvSpPr txBox="1"/>
            <p:nvPr/>
          </p:nvSpPr>
          <p:spPr>
            <a:xfrm>
              <a:off x="5497623" y="3984914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%r8: 2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0C8167A-9A5A-5914-2A27-D1C8CD0CB386}"/>
                </a:ext>
              </a:extLst>
            </p:cNvPr>
            <p:cNvSpPr/>
            <p:nvPr/>
          </p:nvSpPr>
          <p:spPr>
            <a:xfrm>
              <a:off x="6288967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E068262-E7F4-F586-344C-4E3757D637BE}"/>
                </a:ext>
              </a:extLst>
            </p:cNvPr>
            <p:cNvSpPr/>
            <p:nvPr/>
          </p:nvSpPr>
          <p:spPr>
            <a:xfrm>
              <a:off x="6794186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5014A72-F264-2D40-7201-B2F4E44993F0}"/>
                </a:ext>
              </a:extLst>
            </p:cNvPr>
            <p:cNvSpPr/>
            <p:nvPr/>
          </p:nvSpPr>
          <p:spPr>
            <a:xfrm>
              <a:off x="7299405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E1FF70E-3778-1856-1A1D-3C08B9AE5459}"/>
                </a:ext>
              </a:extLst>
            </p:cNvPr>
            <p:cNvSpPr/>
            <p:nvPr/>
          </p:nvSpPr>
          <p:spPr>
            <a:xfrm>
              <a:off x="7804624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46A2BF5-C748-FBC5-38AF-C0FA7DF7A2C3}"/>
                </a:ext>
              </a:extLst>
            </p:cNvPr>
            <p:cNvSpPr/>
            <p:nvPr/>
          </p:nvSpPr>
          <p:spPr>
            <a:xfrm>
              <a:off x="8309843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5FB650E-1FDE-DDE9-3C7F-0503F6970366}"/>
                </a:ext>
              </a:extLst>
            </p:cNvPr>
            <p:cNvSpPr/>
            <p:nvPr/>
          </p:nvSpPr>
          <p:spPr>
            <a:xfrm>
              <a:off x="8815062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670404F-2B0B-4699-6A3B-F35649E7C2F7}"/>
                </a:ext>
              </a:extLst>
            </p:cNvPr>
            <p:cNvSpPr/>
            <p:nvPr/>
          </p:nvSpPr>
          <p:spPr>
            <a:xfrm>
              <a:off x="9320281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D38C639-815A-5EB7-53BA-AF7C8343C091}"/>
                </a:ext>
              </a:extLst>
            </p:cNvPr>
            <p:cNvSpPr/>
            <p:nvPr/>
          </p:nvSpPr>
          <p:spPr>
            <a:xfrm>
              <a:off x="9825498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0x02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B89FE71-1B1A-5883-C480-2F63420617BF}"/>
              </a:ext>
            </a:extLst>
          </p:cNvPr>
          <p:cNvGrpSpPr/>
          <p:nvPr/>
        </p:nvGrpSpPr>
        <p:grpSpPr>
          <a:xfrm>
            <a:off x="5639123" y="3579258"/>
            <a:ext cx="4945739" cy="369332"/>
            <a:chOff x="5625154" y="1482399"/>
            <a:chExt cx="4945739" cy="369332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84172B-4327-5860-8B4C-793C8DE87C0C}"/>
                </a:ext>
              </a:extLst>
            </p:cNvPr>
            <p:cNvSpPr txBox="1"/>
            <p:nvPr/>
          </p:nvSpPr>
          <p:spPr>
            <a:xfrm>
              <a:off x="5625154" y="1482399"/>
              <a:ext cx="936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rax</a:t>
              </a:r>
              <a:r>
                <a:rPr lang="en-US" dirty="0"/>
                <a:t>: -2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26C6C02-8319-2BC0-E89D-A375F258A5D8}"/>
                </a:ext>
              </a:extLst>
            </p:cNvPr>
            <p:cNvSpPr/>
            <p:nvPr/>
          </p:nvSpPr>
          <p:spPr>
            <a:xfrm>
              <a:off x="6566549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992CB07-0A11-E0B6-9F0C-87618FC541B3}"/>
                </a:ext>
              </a:extLst>
            </p:cNvPr>
            <p:cNvSpPr/>
            <p:nvPr/>
          </p:nvSpPr>
          <p:spPr>
            <a:xfrm>
              <a:off x="7071768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FBF65A3-08BE-775E-AD11-F3934E777371}"/>
                </a:ext>
              </a:extLst>
            </p:cNvPr>
            <p:cNvSpPr/>
            <p:nvPr/>
          </p:nvSpPr>
          <p:spPr>
            <a:xfrm>
              <a:off x="7576987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E338924-150F-650E-360F-C7B08E077E5E}"/>
                </a:ext>
              </a:extLst>
            </p:cNvPr>
            <p:cNvSpPr/>
            <p:nvPr/>
          </p:nvSpPr>
          <p:spPr>
            <a:xfrm>
              <a:off x="8082206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174AF94-C97E-FE4E-650A-858EF144D4C8}"/>
                </a:ext>
              </a:extLst>
            </p:cNvPr>
            <p:cNvSpPr/>
            <p:nvPr/>
          </p:nvSpPr>
          <p:spPr>
            <a:xfrm>
              <a:off x="8587425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12B19F8-EF97-154C-85CF-4916930F6C2E}"/>
                </a:ext>
              </a:extLst>
            </p:cNvPr>
            <p:cNvSpPr/>
            <p:nvPr/>
          </p:nvSpPr>
          <p:spPr>
            <a:xfrm>
              <a:off x="9092644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FA6F061-E759-4369-4C65-F5E5D4F374C5}"/>
                </a:ext>
              </a:extLst>
            </p:cNvPr>
            <p:cNvSpPr/>
            <p:nvPr/>
          </p:nvSpPr>
          <p:spPr>
            <a:xfrm>
              <a:off x="9597863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9C66DF3-12A2-7CE1-1928-D07C6D970266}"/>
                </a:ext>
              </a:extLst>
            </p:cNvPr>
            <p:cNvSpPr/>
            <p:nvPr/>
          </p:nvSpPr>
          <p:spPr>
            <a:xfrm>
              <a:off x="10103080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0xFE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6A24D9C-5797-4036-DE3A-4B207B6E6199}"/>
              </a:ext>
            </a:extLst>
          </p:cNvPr>
          <p:cNvGrpSpPr/>
          <p:nvPr/>
        </p:nvGrpSpPr>
        <p:grpSpPr>
          <a:xfrm>
            <a:off x="5693086" y="3212334"/>
            <a:ext cx="4875207" cy="369332"/>
            <a:chOff x="5694027" y="1821159"/>
            <a:chExt cx="4875207" cy="369332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F036588-27C4-8041-60E1-3B8173CBE4B8}"/>
                </a:ext>
              </a:extLst>
            </p:cNvPr>
            <p:cNvSpPr txBox="1"/>
            <p:nvPr/>
          </p:nvSpPr>
          <p:spPr>
            <a:xfrm>
              <a:off x="5694027" y="1821159"/>
              <a:ext cx="880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rdx</a:t>
              </a:r>
              <a:r>
                <a:rPr lang="en-US" dirty="0"/>
                <a:t>: 0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27FDDCA-4DE5-BCFB-E439-DD6D4C563241}"/>
                </a:ext>
              </a:extLst>
            </p:cNvPr>
            <p:cNvSpPr/>
            <p:nvPr/>
          </p:nvSpPr>
          <p:spPr>
            <a:xfrm>
              <a:off x="6564890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87D3E1F-9AAC-D769-7F03-B4701D2B064A}"/>
                </a:ext>
              </a:extLst>
            </p:cNvPr>
            <p:cNvSpPr/>
            <p:nvPr/>
          </p:nvSpPr>
          <p:spPr>
            <a:xfrm>
              <a:off x="7070109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2B88331-FDED-8363-1247-FF4861D38A33}"/>
                </a:ext>
              </a:extLst>
            </p:cNvPr>
            <p:cNvSpPr/>
            <p:nvPr/>
          </p:nvSpPr>
          <p:spPr>
            <a:xfrm>
              <a:off x="7575328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FA998A2-B98F-C909-EF3B-39EA9DB8C778}"/>
                </a:ext>
              </a:extLst>
            </p:cNvPr>
            <p:cNvSpPr/>
            <p:nvPr/>
          </p:nvSpPr>
          <p:spPr>
            <a:xfrm>
              <a:off x="8080547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F619493-BE89-D77E-1A26-B98CB2045275}"/>
                </a:ext>
              </a:extLst>
            </p:cNvPr>
            <p:cNvSpPr/>
            <p:nvPr/>
          </p:nvSpPr>
          <p:spPr>
            <a:xfrm>
              <a:off x="8585766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C8639B8-8C6D-0ADD-00E9-D286E8106788}"/>
                </a:ext>
              </a:extLst>
            </p:cNvPr>
            <p:cNvSpPr/>
            <p:nvPr/>
          </p:nvSpPr>
          <p:spPr>
            <a:xfrm>
              <a:off x="9090985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DB5710D-09EF-2CE0-CAF7-03FE0C5A8E32}"/>
                </a:ext>
              </a:extLst>
            </p:cNvPr>
            <p:cNvSpPr/>
            <p:nvPr/>
          </p:nvSpPr>
          <p:spPr>
            <a:xfrm>
              <a:off x="9596204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A9109A5-DBE1-FCFA-098D-07DDEA329478}"/>
                </a:ext>
              </a:extLst>
            </p:cNvPr>
            <p:cNvSpPr/>
            <p:nvPr/>
          </p:nvSpPr>
          <p:spPr>
            <a:xfrm>
              <a:off x="10101421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F0859205-E971-A958-5328-B2D31142F265}"/>
              </a:ext>
            </a:extLst>
          </p:cNvPr>
          <p:cNvSpPr txBox="1"/>
          <p:nvPr/>
        </p:nvSpPr>
        <p:spPr>
          <a:xfrm>
            <a:off x="10548617" y="3311724"/>
            <a:ext cx="1003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octoword</a:t>
            </a:r>
          </a:p>
          <a:p>
            <a:pPr algn="r"/>
            <a:r>
              <a:rPr lang="en-US" sz="1600" b="1" dirty="0" err="1"/>
              <a:t>rdx:rax</a:t>
            </a:r>
            <a:endParaRPr lang="en-US" sz="1600" b="1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F3D7549-82F1-9327-D7DF-FD38DA89DAC5}"/>
              </a:ext>
            </a:extLst>
          </p:cNvPr>
          <p:cNvSpPr txBox="1"/>
          <p:nvPr/>
        </p:nvSpPr>
        <p:spPr>
          <a:xfrm>
            <a:off x="11440663" y="3440279"/>
            <a:ext cx="51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-2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500AEC8-3834-C9AF-0F37-050C7E1A2FFC}"/>
              </a:ext>
            </a:extLst>
          </p:cNvPr>
          <p:cNvCxnSpPr/>
          <p:nvPr/>
        </p:nvCxnSpPr>
        <p:spPr>
          <a:xfrm>
            <a:off x="11512078" y="3337591"/>
            <a:ext cx="494863" cy="604811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DB04F019-C9EC-BB15-A078-A9478EEEE356}"/>
              </a:ext>
            </a:extLst>
          </p:cNvPr>
          <p:cNvSpPr txBox="1"/>
          <p:nvPr/>
        </p:nvSpPr>
        <p:spPr>
          <a:xfrm>
            <a:off x="9716005" y="2921121"/>
            <a:ext cx="2530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18446744073709551614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8044667-57EE-024A-64B0-B8AFC839CA8B}"/>
              </a:ext>
            </a:extLst>
          </p:cNvPr>
          <p:cNvSpPr txBox="1"/>
          <p:nvPr/>
        </p:nvSpPr>
        <p:spPr>
          <a:xfrm>
            <a:off x="7911274" y="4282271"/>
            <a:ext cx="115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quotient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0CB78E8-D28D-6F27-76C3-403DE9F16F02}"/>
              </a:ext>
            </a:extLst>
          </p:cNvPr>
          <p:cNvSpPr txBox="1"/>
          <p:nvPr/>
        </p:nvSpPr>
        <p:spPr>
          <a:xfrm>
            <a:off x="8476539" y="4530520"/>
            <a:ext cx="2445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9223372036854775808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2791B45-40E1-F3A2-1F3B-0CFC1036AB53}"/>
              </a:ext>
            </a:extLst>
          </p:cNvPr>
          <p:cNvGrpSpPr/>
          <p:nvPr/>
        </p:nvGrpSpPr>
        <p:grpSpPr>
          <a:xfrm>
            <a:off x="5681762" y="5708957"/>
            <a:ext cx="4795688" cy="369332"/>
            <a:chOff x="5497623" y="3984914"/>
            <a:chExt cx="4795688" cy="369332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6FBC052-83D0-FDBA-510B-8DD8B559FCC8}"/>
                </a:ext>
              </a:extLst>
            </p:cNvPr>
            <p:cNvSpPr txBox="1"/>
            <p:nvPr/>
          </p:nvSpPr>
          <p:spPr>
            <a:xfrm>
              <a:off x="5497623" y="3984914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%r8: 2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F02CA7C-2DEB-7FA3-1260-6C238A74E25B}"/>
                </a:ext>
              </a:extLst>
            </p:cNvPr>
            <p:cNvSpPr/>
            <p:nvPr/>
          </p:nvSpPr>
          <p:spPr>
            <a:xfrm>
              <a:off x="6288967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F308AE6-861F-D8BB-EEB7-5F1BD7A0041C}"/>
                </a:ext>
              </a:extLst>
            </p:cNvPr>
            <p:cNvSpPr/>
            <p:nvPr/>
          </p:nvSpPr>
          <p:spPr>
            <a:xfrm>
              <a:off x="6794186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EC17776F-E1D7-0B1B-EF20-F516BC3387E0}"/>
                </a:ext>
              </a:extLst>
            </p:cNvPr>
            <p:cNvSpPr/>
            <p:nvPr/>
          </p:nvSpPr>
          <p:spPr>
            <a:xfrm>
              <a:off x="7299405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066F66B-67DA-D351-EDD5-FBEEDC7138D9}"/>
                </a:ext>
              </a:extLst>
            </p:cNvPr>
            <p:cNvSpPr/>
            <p:nvPr/>
          </p:nvSpPr>
          <p:spPr>
            <a:xfrm>
              <a:off x="7804624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ED759FA-BFCF-E461-727A-89720B799D2C}"/>
                </a:ext>
              </a:extLst>
            </p:cNvPr>
            <p:cNvSpPr/>
            <p:nvPr/>
          </p:nvSpPr>
          <p:spPr>
            <a:xfrm>
              <a:off x="8309843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DD18F7AA-2544-373A-854D-C23B58E56C1E}"/>
                </a:ext>
              </a:extLst>
            </p:cNvPr>
            <p:cNvSpPr/>
            <p:nvPr/>
          </p:nvSpPr>
          <p:spPr>
            <a:xfrm>
              <a:off x="8815062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21D7650-9AC5-7561-2EA9-44319EF90658}"/>
                </a:ext>
              </a:extLst>
            </p:cNvPr>
            <p:cNvSpPr/>
            <p:nvPr/>
          </p:nvSpPr>
          <p:spPr>
            <a:xfrm>
              <a:off x="9320281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0x00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05D3F187-FBD5-9588-3178-6707FADF689B}"/>
                </a:ext>
              </a:extLst>
            </p:cNvPr>
            <p:cNvSpPr/>
            <p:nvPr/>
          </p:nvSpPr>
          <p:spPr>
            <a:xfrm>
              <a:off x="9825498" y="4005606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0x02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9FA0635-F78E-1865-8CE6-050DF40277A9}"/>
              </a:ext>
            </a:extLst>
          </p:cNvPr>
          <p:cNvGrpSpPr/>
          <p:nvPr/>
        </p:nvGrpSpPr>
        <p:grpSpPr>
          <a:xfrm>
            <a:off x="5535034" y="5303301"/>
            <a:ext cx="4945739" cy="369332"/>
            <a:chOff x="5625154" y="1482399"/>
            <a:chExt cx="4945739" cy="369332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72C7159-F800-EB1A-5B32-E33410DDF755}"/>
                </a:ext>
              </a:extLst>
            </p:cNvPr>
            <p:cNvSpPr txBox="1"/>
            <p:nvPr/>
          </p:nvSpPr>
          <p:spPr>
            <a:xfrm>
              <a:off x="5625154" y="1482399"/>
              <a:ext cx="936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rax</a:t>
              </a:r>
              <a:r>
                <a:rPr lang="en-US" dirty="0"/>
                <a:t>: -2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1A320F3-FCB7-5EED-C8F6-0F79B4773B18}"/>
                </a:ext>
              </a:extLst>
            </p:cNvPr>
            <p:cNvSpPr/>
            <p:nvPr/>
          </p:nvSpPr>
          <p:spPr>
            <a:xfrm>
              <a:off x="6566549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00546B0-F2F0-F694-B168-CF3900E0C07E}"/>
                </a:ext>
              </a:extLst>
            </p:cNvPr>
            <p:cNvSpPr/>
            <p:nvPr/>
          </p:nvSpPr>
          <p:spPr>
            <a:xfrm>
              <a:off x="7071768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131F9389-BF54-C69C-2F35-44FA6FBDB057}"/>
                </a:ext>
              </a:extLst>
            </p:cNvPr>
            <p:cNvSpPr/>
            <p:nvPr/>
          </p:nvSpPr>
          <p:spPr>
            <a:xfrm>
              <a:off x="7576987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669B480-0CB0-1ABF-5040-0C9865F1964C}"/>
                </a:ext>
              </a:extLst>
            </p:cNvPr>
            <p:cNvSpPr/>
            <p:nvPr/>
          </p:nvSpPr>
          <p:spPr>
            <a:xfrm>
              <a:off x="8082206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93E87B3E-827B-0DE8-9113-1757F946ED1A}"/>
                </a:ext>
              </a:extLst>
            </p:cNvPr>
            <p:cNvSpPr/>
            <p:nvPr/>
          </p:nvSpPr>
          <p:spPr>
            <a:xfrm>
              <a:off x="8587425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3727263-8211-BCEF-91E3-C5BDC96AA922}"/>
                </a:ext>
              </a:extLst>
            </p:cNvPr>
            <p:cNvSpPr/>
            <p:nvPr/>
          </p:nvSpPr>
          <p:spPr>
            <a:xfrm>
              <a:off x="9092644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1492BC5-C718-C3B8-D5AE-6ECE7977BF45}"/>
                </a:ext>
              </a:extLst>
            </p:cNvPr>
            <p:cNvSpPr/>
            <p:nvPr/>
          </p:nvSpPr>
          <p:spPr>
            <a:xfrm>
              <a:off x="9597863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40C6805-8B79-8AF1-5A27-80601CD2B406}"/>
                </a:ext>
              </a:extLst>
            </p:cNvPr>
            <p:cNvSpPr/>
            <p:nvPr/>
          </p:nvSpPr>
          <p:spPr>
            <a:xfrm>
              <a:off x="10103080" y="152565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0xFE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AA688F0-2AA5-101C-40A4-3F39791BA9E5}"/>
              </a:ext>
            </a:extLst>
          </p:cNvPr>
          <p:cNvGrpSpPr/>
          <p:nvPr/>
        </p:nvGrpSpPr>
        <p:grpSpPr>
          <a:xfrm>
            <a:off x="5518465" y="4936377"/>
            <a:ext cx="4945739" cy="369332"/>
            <a:chOff x="5623495" y="1821159"/>
            <a:chExt cx="4945739" cy="369332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985CD050-C0A0-504D-3C97-3F3A70AE79C1}"/>
                </a:ext>
              </a:extLst>
            </p:cNvPr>
            <p:cNvSpPr txBox="1"/>
            <p:nvPr/>
          </p:nvSpPr>
          <p:spPr>
            <a:xfrm>
              <a:off x="5623495" y="1821159"/>
              <a:ext cx="950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%</a:t>
              </a:r>
              <a:r>
                <a:rPr lang="en-US" dirty="0" err="1"/>
                <a:t>rdx</a:t>
              </a:r>
              <a:r>
                <a:rPr lang="en-US" dirty="0"/>
                <a:t>: -1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E412DECE-5DEA-DFF5-7511-AB8B394928D1}"/>
                </a:ext>
              </a:extLst>
            </p:cNvPr>
            <p:cNvSpPr/>
            <p:nvPr/>
          </p:nvSpPr>
          <p:spPr>
            <a:xfrm>
              <a:off x="6564890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5589AFC-73E0-6AEC-1296-B02CEDF71F5D}"/>
                </a:ext>
              </a:extLst>
            </p:cNvPr>
            <p:cNvSpPr/>
            <p:nvPr/>
          </p:nvSpPr>
          <p:spPr>
            <a:xfrm>
              <a:off x="7070109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976EEF0E-D631-E1C6-BE2C-8E936CB74EF7}"/>
                </a:ext>
              </a:extLst>
            </p:cNvPr>
            <p:cNvSpPr/>
            <p:nvPr/>
          </p:nvSpPr>
          <p:spPr>
            <a:xfrm>
              <a:off x="7575328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9F5EF83-F844-EB14-1D08-5D96326D7335}"/>
                </a:ext>
              </a:extLst>
            </p:cNvPr>
            <p:cNvSpPr/>
            <p:nvPr/>
          </p:nvSpPr>
          <p:spPr>
            <a:xfrm>
              <a:off x="8080547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57782C9C-CC64-787E-EADB-C913EF312A2C}"/>
                </a:ext>
              </a:extLst>
            </p:cNvPr>
            <p:cNvSpPr/>
            <p:nvPr/>
          </p:nvSpPr>
          <p:spPr>
            <a:xfrm>
              <a:off x="8585766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5E9393C6-47A7-2B96-D002-F8AF2757E581}"/>
                </a:ext>
              </a:extLst>
            </p:cNvPr>
            <p:cNvSpPr/>
            <p:nvPr/>
          </p:nvSpPr>
          <p:spPr>
            <a:xfrm>
              <a:off x="9090985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9094A27-C1E4-FE9F-2767-F7B5E4AFEDA6}"/>
                </a:ext>
              </a:extLst>
            </p:cNvPr>
            <p:cNvSpPr/>
            <p:nvPr/>
          </p:nvSpPr>
          <p:spPr>
            <a:xfrm>
              <a:off x="9596204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89C755F3-CCA8-1233-3EEA-15610944D1D4}"/>
                </a:ext>
              </a:extLst>
            </p:cNvPr>
            <p:cNvSpPr/>
            <p:nvPr/>
          </p:nvSpPr>
          <p:spPr>
            <a:xfrm>
              <a:off x="10101421" y="1864415"/>
              <a:ext cx="467813" cy="282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0xFF</a:t>
              </a: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E6233C8C-2C86-294B-BB11-2948C7301CE8}"/>
              </a:ext>
            </a:extLst>
          </p:cNvPr>
          <p:cNvSpPr txBox="1"/>
          <p:nvPr/>
        </p:nvSpPr>
        <p:spPr>
          <a:xfrm>
            <a:off x="10444528" y="5035767"/>
            <a:ext cx="1003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octoword</a:t>
            </a:r>
          </a:p>
          <a:p>
            <a:pPr algn="r"/>
            <a:r>
              <a:rPr lang="en-US" sz="1600" b="1" dirty="0" err="1"/>
              <a:t>rdx:rax</a:t>
            </a:r>
            <a:endParaRPr lang="en-US" sz="1600" b="1" dirty="0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C0E64D8-A5A0-0C32-D42D-4AED1511632A}"/>
              </a:ext>
            </a:extLst>
          </p:cNvPr>
          <p:cNvSpPr txBox="1"/>
          <p:nvPr/>
        </p:nvSpPr>
        <p:spPr>
          <a:xfrm>
            <a:off x="11336574" y="5164322"/>
            <a:ext cx="51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-2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1C6417C5-A2E3-B852-A2A2-CF7737F7B17D}"/>
              </a:ext>
            </a:extLst>
          </p:cNvPr>
          <p:cNvSpPr txBox="1"/>
          <p:nvPr/>
        </p:nvSpPr>
        <p:spPr>
          <a:xfrm>
            <a:off x="7840229" y="6015571"/>
            <a:ext cx="115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quotient</a:t>
            </a:r>
            <a:r>
              <a:rPr lang="en-US" dirty="0"/>
              <a:t> -1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F990C1-439D-C726-A2BD-F50BE56668A9}"/>
              </a:ext>
            </a:extLst>
          </p:cNvPr>
          <p:cNvCxnSpPr>
            <a:cxnSpLocks/>
          </p:cNvCxnSpPr>
          <p:nvPr/>
        </p:nvCxnSpPr>
        <p:spPr>
          <a:xfrm>
            <a:off x="8794253" y="4358146"/>
            <a:ext cx="247432" cy="262179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/>
      <p:bldP spid="13" grpId="0"/>
      <p:bldP spid="63" grpId="0"/>
      <p:bldP spid="64" grpId="0"/>
      <p:bldP spid="65" grpId="0"/>
      <p:bldP spid="69" grpId="0"/>
      <p:bldP spid="71" grpId="0"/>
      <p:bldP spid="81" grpId="0"/>
      <p:bldP spid="115" grpId="0"/>
      <p:bldP spid="125" grpId="0"/>
      <p:bldP spid="134" grpId="0"/>
      <p:bldP spid="139" grpId="0"/>
      <p:bldP spid="141" grpId="0"/>
      <p:bldP spid="172" grpId="0"/>
      <p:bldP spid="173" grpId="0"/>
      <p:bldP spid="176" grpId="0"/>
    </p:bldLst>
  </p:timing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0BA44-D09A-F750-5F77-7380380FC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D5B8FD8-47AC-F8CC-323B-F5CB6C7F174E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Summary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A7E7932-3CAB-80D4-81BB-DA31C041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4" y="1600201"/>
            <a:ext cx="97334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Compile far more powerful programs by re-using a runtime </a:t>
            </a:r>
          </a:p>
          <a:p>
            <a:r>
              <a:rPr lang="en-US" sz="2400" dirty="0"/>
              <a:t>Adhere to the System V ABI</a:t>
            </a:r>
          </a:p>
          <a:p>
            <a:r>
              <a:rPr lang="en-US" sz="2400" dirty="0"/>
              <a:t>Link the C standard library code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Elaborate on some tricky x64 instruction uses</a:t>
            </a:r>
            <a:endParaRPr lang="en-US" sz="2400" dirty="0"/>
          </a:p>
          <a:p>
            <a:r>
              <a:rPr lang="en-US" sz="2400" dirty="0"/>
              <a:t>Using </a:t>
            </a:r>
            <a:r>
              <a:rPr lang="en-US" sz="2400" dirty="0" err="1"/>
              <a:t>setle</a:t>
            </a:r>
            <a:r>
              <a:rPr lang="en-US" sz="2400" dirty="0"/>
              <a:t> and friends to capture </a:t>
            </a:r>
            <a:r>
              <a:rPr lang="en-US" sz="2400" dirty="0" err="1"/>
              <a:t>cmpq</a:t>
            </a:r>
            <a:r>
              <a:rPr lang="en-US" sz="2400" dirty="0"/>
              <a:t> results</a:t>
            </a:r>
          </a:p>
          <a:p>
            <a:r>
              <a:rPr lang="en-US" sz="2400" dirty="0"/>
              <a:t>Using </a:t>
            </a:r>
            <a:r>
              <a:rPr lang="en-US" sz="2400" dirty="0" err="1"/>
              <a:t>cqto</a:t>
            </a:r>
            <a:r>
              <a:rPr lang="en-US" sz="2400" dirty="0"/>
              <a:t> for extending quadword numerators to octowords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27EAF266-00BE-7C01-848E-7A53BF9523DF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27046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Previously…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x64 Memory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Memory Layout</a:t>
            </a:r>
          </a:p>
          <a:p>
            <a:r>
              <a:rPr lang="en-US" sz="2600" dirty="0"/>
              <a:t>Static Allocation</a:t>
            </a:r>
          </a:p>
          <a:p>
            <a:r>
              <a:rPr lang="en-US" sz="2600" dirty="0"/>
              <a:t>The heap and the stack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BC9B6-EE79-4C53-8F20-C3A309EA1803}"/>
              </a:ext>
            </a:extLst>
          </p:cNvPr>
          <p:cNvSpPr/>
          <p:nvPr/>
        </p:nvSpPr>
        <p:spPr>
          <a:xfrm>
            <a:off x="2099734" y="3750733"/>
            <a:ext cx="3996266" cy="20658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 static allocation scheme is (and its limitations)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do static allocation in x64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concepts of the stack and heap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Today’s Lecture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49677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Create more capable programs</a:t>
            </a:r>
          </a:p>
          <a:p>
            <a:r>
              <a:rPr lang="en-US" sz="2400" dirty="0"/>
              <a:t>More (Linux) </a:t>
            </a:r>
            <a:r>
              <a:rPr lang="en-US" sz="2400" dirty="0" err="1"/>
              <a:t>syscalls</a:t>
            </a:r>
            <a:endParaRPr lang="en-US" sz="2400" dirty="0"/>
          </a:p>
          <a:p>
            <a:r>
              <a:rPr lang="en-US" sz="2400" dirty="0"/>
              <a:t>Library linking</a:t>
            </a:r>
          </a:p>
          <a:p>
            <a:r>
              <a:rPr lang="en-US" sz="2400" dirty="0"/>
              <a:t>Library shims</a:t>
            </a:r>
          </a:p>
          <a:p>
            <a:pPr marL="0" indent="0">
              <a:buNone/>
            </a:pPr>
            <a:r>
              <a:rPr lang="en-US" sz="2400" b="1" dirty="0"/>
              <a:t>Practicing basic x64 instruction use</a:t>
            </a:r>
            <a:endParaRPr lang="en-US" sz="2600" dirty="0"/>
          </a:p>
          <a:p>
            <a:endParaRPr lang="en-US" sz="2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7201C9-9104-4275-A6B6-2CBECA957A18}"/>
              </a:ext>
            </a:extLst>
          </p:cNvPr>
          <p:cNvSpPr txBox="1"/>
          <p:nvPr/>
        </p:nvSpPr>
        <p:spPr>
          <a:xfrm>
            <a:off x="8063907" y="5648643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Architecture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B1613-9D04-4AE4-94CD-0E1B873A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446" y="3429000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47942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Syscalls</a:t>
            </a:r>
            <a:endParaRPr lang="en-US" sz="45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EE14A59-0231-497E-947B-3526A2E2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600201"/>
            <a:ext cx="5351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You’re already familiar with </a:t>
            </a:r>
            <a:r>
              <a:rPr lang="en-US" sz="2600" b="1" dirty="0" err="1"/>
              <a:t>sys_exit</a:t>
            </a:r>
            <a:endParaRPr lang="en-US" sz="2600" b="1" dirty="0"/>
          </a:p>
          <a:p>
            <a:r>
              <a:rPr lang="en-US" sz="2600" dirty="0"/>
              <a:t>Put 60 in %</a:t>
            </a:r>
            <a:r>
              <a:rPr lang="en-US" sz="2600" dirty="0" err="1"/>
              <a:t>rax</a:t>
            </a:r>
            <a:endParaRPr lang="en-US" sz="2600" dirty="0"/>
          </a:p>
          <a:p>
            <a:r>
              <a:rPr lang="en-US" sz="2600" dirty="0"/>
              <a:t>Put the value to return in %</a:t>
            </a:r>
            <a:r>
              <a:rPr lang="en-US" sz="2600" dirty="0" err="1"/>
              <a:t>rdi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There’s are many </a:t>
            </a:r>
            <a:r>
              <a:rPr lang="en-US" sz="2600" b="1" dirty="0" err="1"/>
              <a:t>syscalls</a:t>
            </a:r>
            <a:endParaRPr lang="en-US" sz="2600" b="1" dirty="0"/>
          </a:p>
          <a:p>
            <a:r>
              <a:rPr lang="en-US" sz="2600" dirty="0"/>
              <a:t>Officially documented in syscall_64.tbl in the </a:t>
            </a:r>
            <a:r>
              <a:rPr lang="en-US" sz="2600" dirty="0">
                <a:hlinkClick r:id="rId2"/>
              </a:rPr>
              <a:t>Linux source git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They adhere to a protocol</a:t>
            </a:r>
          </a:p>
          <a:p>
            <a:r>
              <a:rPr lang="en-US" sz="2600" dirty="0"/>
              <a:t>Lots of documents on the web</a:t>
            </a:r>
          </a:p>
          <a:p>
            <a:r>
              <a:rPr lang="en-US" sz="2600" dirty="0"/>
              <a:t>I like </a:t>
            </a:r>
            <a:r>
              <a:rPr lang="en-US" sz="2600" dirty="0">
                <a:hlinkClick r:id="rId3"/>
              </a:rPr>
              <a:t>one by Ryan A. Chapman</a:t>
            </a:r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 descr="A green and white sign&#10;&#10;Description automatically generated with medium confidence">
            <a:extLst>
              <a:ext uri="{FF2B5EF4-FFF2-40B4-BE49-F238E27FC236}">
                <a16:creationId xmlns:a16="http://schemas.microsoft.com/office/drawing/2014/main" id="{15CE70FA-F33B-4A9C-A3E1-87D329933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2257"/>
            <a:ext cx="3657443" cy="1843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61D26-BF45-4B52-BF1A-363866ADC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896" y="3934060"/>
            <a:ext cx="3295650" cy="16954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876661-EE0F-BC95-97A1-795A9FD6AC48}"/>
                  </a:ext>
                </a:extLst>
              </p14:cNvPr>
              <p14:cNvContentPartPr/>
              <p14:nvPr/>
            </p14:nvContentPartPr>
            <p14:xfrm>
              <a:off x="1321200" y="3153960"/>
              <a:ext cx="173520" cy="292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876661-EE0F-BC95-97A1-795A9FD6AC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1840" y="3144600"/>
                <a:ext cx="192240" cy="3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07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Reference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4AACAE4-728B-4C7E-903B-6A63925DCB69}"/>
              </a:ext>
            </a:extLst>
          </p:cNvPr>
          <p:cNvSpPr/>
          <p:nvPr/>
        </p:nvSpPr>
        <p:spPr>
          <a:xfrm>
            <a:off x="279780" y="2590800"/>
            <a:ext cx="11632439" cy="5619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37BA03-75DF-401C-96F4-D2BDDFCB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122"/>
          <a:stretch/>
        </p:blipFill>
        <p:spPr>
          <a:xfrm>
            <a:off x="279780" y="1810141"/>
            <a:ext cx="11632439" cy="232332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702A07F-FE2A-415C-B59D-31F647692EBD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Console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98728-9EE1-4EBC-A586-2770E9D15079}"/>
              </a:ext>
            </a:extLst>
          </p:cNvPr>
          <p:cNvSpPr txBox="1"/>
          <p:nvPr/>
        </p:nvSpPr>
        <p:spPr>
          <a:xfrm>
            <a:off x="761999" y="1295913"/>
            <a:ext cx="7230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https://blog.rchapman.org/posts/Linux_System_Call_Table_for_x86_64/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54EB-8891-4265-BF1B-6F78874B6152}"/>
              </a:ext>
            </a:extLst>
          </p:cNvPr>
          <p:cNvSpPr txBox="1"/>
          <p:nvPr/>
        </p:nvSpPr>
        <p:spPr>
          <a:xfrm rot="5400000">
            <a:off x="6201746" y="421609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DE6D69-D57E-448D-A7D6-6EEB14600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0" y="4668066"/>
            <a:ext cx="11632439" cy="412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515B9A-62E8-4452-BA43-FA7A1354EAA2}"/>
              </a:ext>
            </a:extLst>
          </p:cNvPr>
          <p:cNvSpPr txBox="1"/>
          <p:nvPr/>
        </p:nvSpPr>
        <p:spPr>
          <a:xfrm rot="5400000">
            <a:off x="6201746" y="52854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04245D-F953-419E-AF67-E6C9AC665078}"/>
              </a:ext>
            </a:extLst>
          </p:cNvPr>
          <p:cNvSpPr/>
          <p:nvPr/>
        </p:nvSpPr>
        <p:spPr>
          <a:xfrm>
            <a:off x="279780" y="2590800"/>
            <a:ext cx="11632439" cy="5619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2EA2C5-D0C3-4E13-B068-FD099C1C4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93618"/>
          <a:stretch/>
        </p:blipFill>
        <p:spPr>
          <a:xfrm>
            <a:off x="279780" y="1809625"/>
            <a:ext cx="11632439" cy="43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71507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24DBD13-8B75-4690-B910-E75064EC6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78" b="81255"/>
          <a:stretch/>
        </p:blipFill>
        <p:spPr>
          <a:xfrm>
            <a:off x="279780" y="1435562"/>
            <a:ext cx="11632439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0ADD9B-4D7E-4B64-84A9-5F9B1AB33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93618"/>
          <a:stretch/>
        </p:blipFill>
        <p:spPr>
          <a:xfrm>
            <a:off x="279780" y="990475"/>
            <a:ext cx="11632439" cy="437759"/>
          </a:xfrm>
          <a:prstGeom prst="rect">
            <a:avLst/>
          </a:prstGeom>
        </p:spPr>
      </p:pic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CD2C5D11-B1F6-44D9-BD1A-0C4579E6AD4D}"/>
              </a:ext>
            </a:extLst>
          </p:cNvPr>
          <p:cNvSpPr txBox="1">
            <a:spLocks/>
          </p:cNvSpPr>
          <p:nvPr/>
        </p:nvSpPr>
        <p:spPr>
          <a:xfrm>
            <a:off x="8481145" y="64828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2F01D-57AD-4CE9-B9BB-63FF4016D410}"/>
              </a:ext>
            </a:extLst>
          </p:cNvPr>
          <p:cNvSpPr txBox="1"/>
          <p:nvPr/>
        </p:nvSpPr>
        <p:spPr>
          <a:xfrm>
            <a:off x="5331408" y="2241938"/>
            <a:ext cx="139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accent2"/>
                </a:solidFill>
              </a:rPr>
              <a:t>fd</a:t>
            </a:r>
            <a:r>
              <a:rPr lang="en-US" i="1" dirty="0">
                <a:solidFill>
                  <a:schemeClr val="accent2"/>
                </a:solidFill>
              </a:rPr>
              <a:t> 1 is </a:t>
            </a:r>
            <a:r>
              <a:rPr lang="en-US" i="1" dirty="0" err="1">
                <a:solidFill>
                  <a:schemeClr val="accent2"/>
                </a:solidFill>
              </a:rPr>
              <a:t>stdout</a:t>
            </a:r>
            <a:endParaRPr lang="en-US" i="1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B2991-B1E7-43ED-A20B-1E0DA91E7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74" y="2789852"/>
            <a:ext cx="6085236" cy="325638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5B9A11-A556-4797-B6A3-E357CCB2104E}"/>
              </a:ext>
            </a:extLst>
          </p:cNvPr>
          <p:cNvSpPr/>
          <p:nvPr/>
        </p:nvSpPr>
        <p:spPr>
          <a:xfrm>
            <a:off x="4064000" y="2616200"/>
            <a:ext cx="1837267" cy="1642533"/>
          </a:xfrm>
          <a:custGeom>
            <a:avLst/>
            <a:gdLst>
              <a:gd name="connsiteX0" fmla="*/ 1837267 w 1837267"/>
              <a:gd name="connsiteY0" fmla="*/ 0 h 1642533"/>
              <a:gd name="connsiteX1" fmla="*/ 855133 w 1837267"/>
              <a:gd name="connsiteY1" fmla="*/ 668867 h 1642533"/>
              <a:gd name="connsiteX2" fmla="*/ 1295400 w 1837267"/>
              <a:gd name="connsiteY2" fmla="*/ 922867 h 1642533"/>
              <a:gd name="connsiteX3" fmla="*/ 0 w 1837267"/>
              <a:gd name="connsiteY3" fmla="*/ 1642533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267" h="1642533">
                <a:moveTo>
                  <a:pt x="1837267" y="0"/>
                </a:moveTo>
                <a:cubicBezTo>
                  <a:pt x="1391355" y="257528"/>
                  <a:pt x="945444" y="515056"/>
                  <a:pt x="855133" y="668867"/>
                </a:cubicBezTo>
                <a:cubicBezTo>
                  <a:pt x="764822" y="822678"/>
                  <a:pt x="1437922" y="760590"/>
                  <a:pt x="1295400" y="922867"/>
                </a:cubicBezTo>
                <a:cubicBezTo>
                  <a:pt x="1152878" y="1085144"/>
                  <a:pt x="576439" y="1363838"/>
                  <a:pt x="0" y="16425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15ACB01-ECB3-4685-9E71-2F231BCACF8F}"/>
              </a:ext>
            </a:extLst>
          </p:cNvPr>
          <p:cNvSpPr/>
          <p:nvPr/>
        </p:nvSpPr>
        <p:spPr>
          <a:xfrm>
            <a:off x="279780" y="1387937"/>
            <a:ext cx="11632439" cy="56197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DF032E-3B88-4C0A-BBC8-4EFD0A8E9291}"/>
              </a:ext>
            </a:extLst>
          </p:cNvPr>
          <p:cNvSpPr txBox="1">
            <a:spLocks/>
          </p:cNvSpPr>
          <p:nvPr/>
        </p:nvSpPr>
        <p:spPr>
          <a:xfrm>
            <a:off x="9524" y="2049"/>
            <a:ext cx="12182475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  <a:defRPr/>
            </a:pPr>
            <a:r>
              <a:rPr lang="en-US" sz="4500" dirty="0" err="1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Syscall</a:t>
            </a:r>
            <a:r>
              <a:rPr lang="en-US" sz="4500" dirty="0">
                <a:ln w="12700">
                  <a:solidFill>
                    <a:sysClr val="windowText" lastClr="000000"/>
                  </a:solidFill>
                </a:ln>
                <a:solidFill>
                  <a:sysClr val="window" lastClr="FFFFFF">
                    <a:lumMod val="85000"/>
                  </a:sysClr>
                </a:solidFill>
                <a:latin typeface="Calibri Light" panose="020F0302020204030204"/>
              </a:rPr>
              <a:t> Example: Write to Console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Practical x64 – More Capable Programs</a:t>
            </a:r>
            <a:endParaRPr lang="en-US" sz="5000" dirty="0">
              <a:ln w="12700">
                <a:solidFill>
                  <a:sysClr val="windowText" lastClr="000000"/>
                </a:solidFill>
              </a:ln>
              <a:solidFill>
                <a:sysClr val="window" lastClr="FFFFFF">
                  <a:lumMod val="85000"/>
                </a:sys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1768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a16="http://schemas.microsoft.com/office/drawing/2014/main" xmlns:p14="http://schemas.microsoft.com/office/powerpoint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1945</Words>
  <Application>Microsoft Office PowerPoint</Application>
  <PresentationFormat>Widescreen</PresentationFormat>
  <Paragraphs>499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Garamond</vt:lpstr>
      <vt:lpstr>Office Theme</vt:lpstr>
      <vt:lpstr>1_Office Theme</vt:lpstr>
      <vt:lpstr>PowerPoint Presentation</vt:lpstr>
      <vt:lpstr>PowerPoint Presentation</vt:lpstr>
      <vt:lpstr>Practical x64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X64</dc:title>
  <dc:creator>Davidson, Drew</dc:creator>
  <cp:lastModifiedBy>Davidson, Drew</cp:lastModifiedBy>
  <cp:revision>31</cp:revision>
  <dcterms:created xsi:type="dcterms:W3CDTF">2021-10-26T00:39:56Z</dcterms:created>
  <dcterms:modified xsi:type="dcterms:W3CDTF">2024-10-30T21:14:35Z</dcterms:modified>
</cp:coreProperties>
</file>