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1150" r:id="rId2"/>
    <p:sldId id="1170" r:id="rId3"/>
    <p:sldId id="257" r:id="rId4"/>
    <p:sldId id="1169" r:id="rId5"/>
    <p:sldId id="1129" r:id="rId6"/>
    <p:sldId id="1160" r:id="rId7"/>
    <p:sldId id="1142" r:id="rId8"/>
    <p:sldId id="1134" r:id="rId9"/>
    <p:sldId id="1091" r:id="rId10"/>
    <p:sldId id="1161" r:id="rId11"/>
    <p:sldId id="1116" r:id="rId12"/>
    <p:sldId id="1143" r:id="rId13"/>
    <p:sldId id="1163" r:id="rId14"/>
    <p:sldId id="1097" r:id="rId15"/>
    <p:sldId id="1167" r:id="rId16"/>
    <p:sldId id="1166" r:id="rId17"/>
    <p:sldId id="1099" r:id="rId18"/>
    <p:sldId id="1164" r:id="rId19"/>
    <p:sldId id="1171" r:id="rId20"/>
    <p:sldId id="1165" r:id="rId21"/>
    <p:sldId id="1168" r:id="rId22"/>
    <p:sldId id="1172" r:id="rId23"/>
    <p:sldId id="1144" r:id="rId24"/>
    <p:sldId id="1138" r:id="rId25"/>
    <p:sldId id="1139" r:id="rId26"/>
    <p:sldId id="1140" r:id="rId27"/>
    <p:sldId id="114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5" autoAdjust="0"/>
    <p:restoredTop sz="93515" autoAdjust="0"/>
  </p:normalViewPr>
  <p:slideViewPr>
    <p:cSldViewPr snapToGrid="0">
      <p:cViewPr varScale="1">
        <p:scale>
          <a:sx n="87" d="100"/>
          <a:sy n="87" d="100"/>
        </p:scale>
        <p:origin x="294" y="42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5T21:04:12.713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5316 8141 33 0,'0'0'18'0,"0"0"-13"0,0 0 8 16,0 0 6-16,0 0-8 0,-20 0 15 0,20-18-13 16,0 18 11-16,0 0-14 0,0 0 0 0,-23 0 14 15,23-20-11-15,0 20-6 0,0 0-2 0,-17 0 12 0,17 0-9 16,0 0-6-16,0-19 3 0,-17 19-2 0,17 0 0 0,0 0 1 0,0 0 4 15,-20 0 0-15,20 0-4 0,0 0 3 0,-17 0 1 16,17 0-4-16,0 0 6 0,-20 0-6 0,20 0 5 0,0 0-6 16,-21 0 1-16,21 0 3 0,-17 19 4 0,17-19-7 0,-20 20 3 15,20-20-5-15,-23 18 5 0,3 1-3 16,20 0-2-16,-14 2 1 0,14 16 0 0,-20-18 1 16,20 19 1-16,-20-18-3 0,3 17 1 15,17-37-2-15,0 39 3 0,-21-1 5 0,21-38-5 0,0 38 1 16,0 0-2-16,-17 2 1 0,17 16-2 0,0 2 1 0,17 18 5 15,4 0-2-15,-21 1-4 0,17 0 4 16,3 37 0-16,0-38-3 0,-20 0 1 0,14-38-2 16,-14-18 0-16,0 76 5 0,20-58-6 0,-20 19 0 15,0 1 0-15,0-21 3 0,0 21 0 16,0-20-6-16,0-38 3 0,0 0-1 0,0 18-1 0,0 3-6 0,0-2-45 16,0-19 14-16,-20 0-9 15,20 0 20-15,-14-19-32 0,-6 19 25 0,20-39-40 0,-37 39 6 16,16-38 32-16,21 18 27 0,-17 2-36 0</inkml:trace>
  <inkml:trace contextRef="#ctx0" brushRef="#br0" timeOffset="316.6">4511 8887 48 0,'0'0'77'0,"0"0"-12"0,0 0-12 16,0 0-10-16,0 0-32 0,60 19 56 16,-43-19-51-16,3 0-7 15,75 18 25-15,2-18-21 16,-80 0-9-16,138 0 4 0,-60 0-6 15,-1 0 4 1,-53 0-10-16,-4 0-2 16,-3 0-52-16,-11 0-17 0,-3 0-76 15,-20 0 79-15,17 0-18 16</inkml:trace>
  <inkml:trace contextRef="#ctx0" brushRef="#br0" timeOffset="920.38">5505 8964 45 0,'0'0'14'0,"0"0"6"0,0 0 6 0,0 0 6 16,0 0-15-16,0 0 13 0,0 0-16 0,0 0 13 0,0 0-15 16,0 0 11-16,0 0-5 0,0 0-1 15,0 0-9-15,0 0 7 0,0 18 2 0,0-18-4 0,0 0-8 16,0 0 9-16,-17 0-10 0,17 20 10 0,0-20-8 0,0 0 4 16,-23 18 2-16,23-18-6 0,-20 20 0 0,20-20-4 0,-17 18 0 15,17 2 2-15,-17-20-1 0,17 37 4 0,-20-37-4 0,3 39 0 0,17-1-1 16,-20-18-1-16,20 18 3 0,-21 0 0 0,21-19-3 15,0 18-3-15,-17-17 2 0,17 0 1 0,17 18 2 0,-17-38-2 16,21 38 0-16,-21-19-2 0,20-19 2 0,-20 19 1 16,37-1 3-16,-20-18-2 0,0 0-2 0,3 0 3 0,-20 0-1 15,40-18 4-15,-19-1-4 0,-1 19-2 0,-3-39-1 0,3 39-1 16,-20-38 2-16,37 0 2 0,-37 0 0 0,17 19-2 0,-17-20-1 16,0 39 1-16,23-38 0 0,-23 0 2 0,17 19-3 0,-17 0 0 15,0 1 0-15,0 18 3 0,0-21-2 0,-17 21-1 16,17-19 1-16,0 19-1 0,0 0-1 0,0 0 1 0,-23 0 1 15,23 19-2-15,0-19 1 0,0 21-4 0,-17-21 1 16,17 18-4-16,0 1-15 0,0-19 7 0,0 19-19 0,0 1-4 16,0-2-8-16,17-18-8 0,-17 20-8 0,23-20 29 15,-23 18-34-15,0-18 38 0,17 0-8 0,-17 20 29 0,21-20 0 0,-1 0 2 16,-20 19 2-16,17-19-2 0,3 0-8 0,-20 0 10 16,17-19 9-16,-17-1 13 0,20 20 0 0,-20-18-10 0,17 18 1 15,-17-20 14-15,0 2 5 0,18 18-14 0,-18-20 19 0,0 1 5 16,0 19-20-16,0 0-1 0,0 0-1 0,0-19 12 15,0 19-6-15,23 0-1 0,-23 0-11 0,0 0 0 0,0 19 9 0,0-19-1 16,0 19-11-16,20-19 0 0,-20 0 0 0,0 20 5 0,0-2-6 16,0-18-2-16,0 20 0 0,0 18 4 0,0-38-5 0,0 38 2 15,0-20-3-15,20 2 1 0,-20 0 0 0,0-20 0 16,0 18 0-16,17-18 6 0,-17 20 1 0,0-20-5 0,20 0 0 16,-20 0 0-16,17-38 8 0,-17-2-8 0,20 40-2 0,-20-18-2 15,0-20 2-15,20 18-3 0,-20 2 1 0,15-20-1 16,5 18 0-16,-20-18 1 0,0 38-1 0,23 0 0 0,-23-18-1 0,0 18-2 15,20 0 1-15,-20-21-13 0,17 21-7 0,-17 0-6 0,20 0-10 16,-20 0-10-16,20 0 19 0,-20 0-4 0,0 0-4 0,17 0-134 16,3 0 127-16,-20 0 33 0,17 0-27 15</inkml:trace>
  <inkml:trace contextRef="#ctx0" brushRef="#br0" timeOffset="1650.81">6363 9058 42 0,'0'0'21'0,"0"0"8"0,0 0-12 15,0-18 2-15,0 18 19 0,-18 0-3 0,18 0-8 0,0 0-15 16,0 0 12-16,0 0-13 0,0 0 14 0,0 0-11 0,0 0 8 16,0 0-13-16,0 0-3 0,0 0 11 0,0 18 1 0,0-18-2 15,0 20-5-15,0-20-7 0,0 0 0 0,0 18 4 16,0 1-1-16,0 2-4 0,0-3 0 0,0-18-2 16,0 19 3-16,0 0-3 0,0-19 0 0,0 20-1 0,18-20 2 0,-18 18-2 0,0-18 0 15,0 20 2-15,0-20-1 0,0 18 0 0,0 2 2 0,0-20-2 16,20 19-1-16,-20 0 0 0,0-19 0 0,0 18 0 0,0 2 4 15,23-20-4-15,-23 20 3 0,0-20-1 0,17 18 0 0,-17-18-1 16,0 0 0-16,0 0 1 0,20 0-1 0,-20 0 2 16,20 0-2-16,-20 0-2 0,17 0 2 0,-17 0-1 15,0-18 2-15,20 18-2 0,-20-20 1 0,0 20 0 0,17-20 1 16,-17 2-2-16,0 18 2 0,21 0-1 16,-21-19 3-16,0 19-2 0,0 0 0 0,0 0 1 0,17 0 2 15,-17 0 0-15,0 0 0 0,0 0-2 0,0 0 1 16,23 19 0-16,-23-19-3 0,0 18 3 0,0-18-2 0,0 20-1 15,17-20 0-15,-17 20 6 0,20-20-6 16,37 18 11 0,-19-56-7-16,-21 18-2 0,43-94 0 31,-60 96 0-31,20-2-3 0,-3-18 0 0,-17-1 0 16,20 20 0-16,-3 19-4 15,-17 0-1-15,0 0-25 16,21 0 7-16,-21 40-73 15,20-22 34-15,-20 40-207 0,0-40 223 16,0-18 13-16</inkml:trace>
  <inkml:trace contextRef="#ctx0" brushRef="#br0" timeOffset="2409.05">7016 9173 56 0,'0'0'21'0,"0"0"32"0,0 0 2 0,0 0-6 0,0 0-9 0,0 0-23 16,-20 0 11-16,20 0-4 0,0 0-5 0,0 0-3 15,-17 0-8-15,17 0 1 0,0 0-3 0,0 19 3 16,0-19-4-16,-20 0-1 0,20 0 6 0,0 0-5 0,0 20 2 0,0-20-5 16,-23 18 4-16,23-18-2 0,0 20-1 0,0-2 2 0,0 2 1 15,0-1-6-15,0 0 4 0,0-1 3 0,23 22-4 16,-23-40-4-16,20 18 2 0,-20 2 2 0,17-2 0 0,-17-18-2 16,0 20 2-16,0-20-1 0,20 19 3 0,0 0 3 0,-20-19-3 15,0 0 2-15,18 0 0 0,-18 0-4 0,20 0-1 0,-20 0 0 0,17-19 1 16,-17 19 1-16,0-19-2 0,17-1 1 0,6 2-1 15,-23-2 0-15,0 2 2 0,0 18-2 0,0-20-2 0,20 0 2 16,-20 2 1-16,0 18 1 0,0-19-2 0,0 19 5 16,0 0-6-16,0-19 1 0,0 19 1 0,0 0 4 0,0 0-3 0,0 0 8 15,0 0-9-15,0 0 2 0,0 0-2 0,0 19-1 0,0 0 7 16,0-1-4-16,0 2-2 0,17 0-2 0,-17-2 0 16,0 2 3-16,0-2-3 0,20 2-3 0,-20-1 1 0,20 0 3 15,-20-1 1-15,18 3-2 0,-18-21-3 0,20 37 3 0,-20-37-4 16,0 20-5-16,17-20 1 0,-17 18-10 0,17 2-13 15,-17-20-12-15,20 0-11 0,-20 0 23 0,0 0-2 0,23 0-3 16,-23 0-3-16,0 0-5 0,17 0-60 0,-17 0-1 0,0-20 70 0,20 2-2 16,-20 18 11-16</inkml:trace>
  <inkml:trace contextRef="#ctx0" brushRef="#br0" timeOffset="2652.15">7472 9307 45 0,'0'0'30'0,"0"0"0"0,0 0 32 0,0 0-8 0,0 0-30 15,0 0 20-15,0 0-25 0,0 0-3 0,0 0 12 0,0 0-18 0,0 19 10 16,23-19-11-16,-23 0-1 0,0 18 13 0,0-18-11 15,0 20 1-15,0 0-4 0,0-20-3 0,17 18 1 16,-17-18 0-16,0 20-2 0,0-20-1 0,0 0 4 16,20 18 1-16,-20-18-1 0,0 0 3 0,0 20-3 15,20-20 7-15,-20 0-2 0,18 0-1 0,-18-20-5 0,0 20-3 16,20-18 5-16,-20 18-6 0,0-20-1 0,17 2 1 0,3-2 2 16,-20 20-5-16,0-20 4 0,17 20-3 0,-17-18-4 15,17-1-14-15,-17 19-7 0,23 0 13 0,-23-19-3 0,0 19-25 0,0 0 18 16,20 0-29-16,-20 0 20 0,0 0-40 0,0 0 32 15,20 0-42-15,-20 0 19 0,0 0 45 0,0 0 8 0,18 0-7 16,-18 0-7-16</inkml:trace>
  <inkml:trace contextRef="#ctx0" brushRef="#br0" timeOffset="3163.97">7833 9307 40 0,'0'0'105'0,"0"-19"-62"16,0-1 23-16,0 20-54 15,0 0 22-15,0 0-23 0,0 0 12 16,0 0-13-16,0 20-4 0,-14-1 4 0,14 18 15 15,0-17-23-15,0 0 2 0,0-2-3 16,0 2 3-16,0-20-2 0,0 18-1 0,0 2 0 16,0-20-1-16,0 0 0 0,0 19 4 0,14-19 0 0,-14 19 4 15,20-38 10-15,-20 19-10 16,0-39-3-16,23 21 0 0,-3-20-2 0,-20-20 5 16,0 39-7-16,18-58 1 15,-18-38 3-15,0 78-1 0,20-98 0 16,-20 116 0-16,0-37 1 15,0 36 0-15,-20-36 6 0,20 36-7 16,0-18 0-16,-18 20 3 0,-2-22 5 0,-3 2-1 16,23 20-3-16,0-2-3 0,0 20-2 0,0 0-2 15,-20-19 5-15,20 19-3 0,0 0 4 0,0 0-1 0,0 0-3 16,-14 0 3-16,14 0-3 0,0 0-1 0,0 0 4 0,0 0-3 16,0 0 2-16,0 0-4 0,0 0 1 0,0 0-1 0,0 0 3 15,0 19 1-15,0-19-6 0,0 20 2 0,0-20-1 0,0 18 5 16,0-18-4-16,0 20 1 0,14-2-2 0,-14-18 0 0,0 40 2 15,0-40 0-15,0 18-1 0,0 0 4 0,20 22-4 0,-20-2-2 16,0-20 2-16,23 21 5 0,-23-20-5 0,20 18 2 0,-20 22-1 16,0-41-1-16,18 2-1 0,-18 36 3 0,20-16-1 0,-20-22-1 15,20 40-2-15,-20-40 2 0,0 2 0 0,17-2 2 0,3 21-2 0,-3 18 1 16,-17-57 1-16,40 38-2 0,-40-18-1 0,0-20 0 16,20 38 2-16,-2-38 0 0,-18 19-2 0,20 0 0 0,-20-19 0 0,20 18 1 15,-3-18-1-15,-17 0 1 0,20 0-1 0,-20 21-2 0,17-21 0 0,-17 0-9 16,17 0 4-16,-17 0-1 0,20 0-2 0,-20 0-13 0,23 0 6 15,-23-21-20-15,0 21 15 0,18 0-29 0,-18-18-12 0,20 18-10 16,-20-19-13-16,0 19 36 0,20 0-54 0,-20-19 65 16,0 19-3-16,0-20 12 0</inkml:trace>
  <inkml:trace contextRef="#ctx0" brushRef="#br0" timeOffset="3501.72">8622 8772 38 0,'0'0'20'0,"0"0"-6"0,0 0 2 0,0 0 20 0,0 0 3 16,0 0-20-16,0 0 1 0,0-20 16 0,0 20-4 0,0 0-18 15,0 0 12-15,0 0-15 0,0 0 2 0,0-18 11 0,0 18-4 16,0 0-13-16,0 0 6 0,0 0-3 0,0 0-6 0,0 0 4 16,0 0-4-16,0 0 6 0,0 0-6 0,0 0-2 0,0 0 1 0,0 0-2 15,0 0 1-15,0 18 3 0,0-18-3 0,0 0 1 0,0 0-2 16,0 0 1-16,0 20 1 0,0-20-4 0,0 0 1 0,0 20-8 0,0-20-1 16,0 18-20-16,0-18 9 0,0 20-29 0,0-20-18 15,0 18-18-15,0-18 39 0,0 0 4 0,20 20-13 0,-20-20 30 16,0 19-1-16</inkml:trace>
  <inkml:trace contextRef="#ctx0" brushRef="#br0" timeOffset="3630.88">8679 9002 54 0,'0'0'20'0,"0"0"38"0,0 0 1 0,0 0-31 0,0 18 18 0,0-18-24 15,0 20-3-15,0-20 15 0,0 18-20 0,-20 2 11 0,20-20-15 16,0 0 0-16,0 18 6 0,0 1-9 0,0-19 0 0,0 21-3 0,0-3 4 16,0 1-4-16,0 0-4 0,0-19 1 0,0 20 0 15,0-20-3-15,0 18-10 0,0-18 1 0,0 0-21 0,0 0-25 16,0 0-28-16,0 0-20 0,0 0 23 0,20 0 21 15</inkml:trace>
  <inkml:trace contextRef="#ctx0" brushRef="#br0" timeOffset="4216.2">9519 8943 34 0,'0'0'22'0,"0"0"-11"0,0 0 31 16,0 0 18-16,0 0-47 0,0 0-3 0,0 0 8 16,0 0-4-16,-23-19 4 0,23 19-10 0,0 0-3 15,0 0-4-15,0 0 3 0,0 0 7 0,0 0-6 16,0 0 1-16,-17 0 10 0,17 0 1 0,0 0-2 15,0 0-7-15,0 0 2 0,0 0 11 0,-17 0-3 0,17 0-8 0,0 0 8 16,0 0-1-16,-20 0-3 0,20 0-7 0,-18 19 4 16,18-19-2-16,0 21-2 0,-20-21-2 0,20 0-1 0,0 18 8 15,-17-18-7-15,17 20 5 0,-20-2-3 0,20 2 1 16,0-20-7-16,0 18 4 0,-20-18-1 0,20 20-2 16,0-2 1-16,0-18-2 0,0 19 1 0,-17 2 1 0,17-21 0 0,0 18 0 15,0 1-2-15,0 0 3 0,0-19 2 0,0 20-2 0,0-2-4 16,0-18 3-16,0 20-6 0,0-2 4 0,0-18-1 0,0 20 3 15,0-1-3-15,0 0-5 0,0-1 4 0,0-18 0 16,0 20 2-16,17 0-1 0,-17-20 0 0,0 18 3 0,0 2 0 16,20-20-3-16,0 18 1 0,-20-18 0 0,17 0-2 15,3 20-2-15,-20-20 1 0,18 0-5 0,-18 19 0 0,20-19-2 0,-20 0-15 16,17 0 10-16,0 0-27 0,-17 0-13 0,23 0 23 16,-3 0-45-16,-20 0 30 0,0 0-6 0,37-19-53 0,-37 19 67 0,20-20-8 15</inkml:trace>
  <inkml:trace contextRef="#ctx0" brushRef="#br0" timeOffset="4649.7">9860 9154 30 0,'0'0'10'0,"0"0"5"0,0 0 5 0,0-18 7 15,0 18 7-15,0 0 1 0,0-21-19 16,0 21 17-16,0 0-19 0,0 0 13 0,0 0-15 0,0 0 1 0,0 0 12 15,0 0-12-15,0 0 9 0,-17 0-3 0,17 0-9 16,0 0 8-16,0 0-9 0,0 0-1 0,-17 0 5 0,17 0-9 0,0 0 0 16,-20 0 2-16,20 0 2 0,-17 0 1 0,17 21-5 15,0-21-2-15,0 0 1 0,-21 18 0 0,21-18-1 0,0 19-1 16,-20 0 4-16,20-19-4 0,0 20 2 0,0-20 0 0,0 18-2 0,0-18 0 16,0 20-1-16,0-2 0 0,0-18 2 0,0 20-2 15,0-1 1-15,0-19-2 0,0 19 1 0,20-1 2 0,-20-18 0 16,0 0 0-16,21 20 1 0,-21-20-5 0,17 0 5 0,-17 0 2 15,20 0-6-15,-20-20 2 0,17 20 1 0,-17-18-2 16,17-1 5-16,6-20-3 0,-3 21-2 0,-20 18 2 0,17-20 0 16,-17 2-1-16,20-21 0 0,-20 39-1 0,0-19 0 15,21 1 2-15,-21 18-1 0,0-21 0 0,0 2-1 16,0 19-1-16,0 0 1 0,0 0 0 0,0 0 0 0,0 0 0 0,0 0-1 16,-21 0-1-16,21 0-2 0,0 19-4 0,0-19-10 15,0 21-5-15,0-3-4 0,0 1-5 0,0-19 13 16,0 19-2-16,0 1-29 0,0-20-6 0,0 18-6 0,0 2-5 15,21-20 37-15,-21 18-12 0,0-18 32 0,0 20-3 0,0-20-20 16</inkml:trace>
  <inkml:trace contextRef="#ctx0" brushRef="#br0" timeOffset="4951">10052 9212 29 0,'0'0'14'0,"0"0"12"0,0 0 15 0,0 0-18 16,0 0 22-16,0 0-24 0,0 0 16 0,0 0-23 0,0 0-2 0,0 0-2 15,0 0 7-15,0 0-9 0,0 0 0 0,0 0 9 0,0 0-9 16,0 0 2-16,0 0-2 0,0 18 7 0,0 2-8 0,0-20 4 0,0 18-4 15,0 2-2-15,0-20 3 0,0 19 2 0,0 0-6 16,23-19 5-16,-23 0-2 0,0 18 4 0,0-18-5 0,0 0-3 0,0 20 4 16,0-20-3-16,17 0 4 0,-17 0 4 0,0 0-3 0,0 0-4 15,0 0 0-15,20 0-1 0,-20-20 7 0,21 2-5 0,-21 18-3 16,17-19 2-16,-17 19 0 0,20-19 2 0,-20 19-4 0,17-20 1 16,-17 20 0-16,20-18 5 0,-20 18-3 0,17 0 2 15,-17 0-3-15,40 0 6 0,-20 38 13 16,1-19-22-16,-21-19-2 0,17 37 1 15,3 3-1-15,-20-22-2 0,0-18 2 16,0 38-11-16,0-18-7 0,0-20 5 0,0 19-2 16,0 0-136-16,17-1 38 15,-17-36-115-15,20-1 192 16,-20 19 4-16</inkml:trace>
  <inkml:trace contextRef="#ctx0" brushRef="#br0" timeOffset="5218.01">10551 9040 51 0,'0'0'20'0,"0"0"83"0,0 0-55 0,0 0-26 16,0 0 13-16,0 0-20 0,0 0 11 0,0 0-2 16,0 0-13-16,0 0 12 0,0 0-2 0,0 0-11 0,-20 0 17 15,20 0-13-15,0 0 2 0,0 0-4 16,-17 18-8-16,17-18 8 0,0 20-2 0,0-2 1 16,-20 1-7-16,20 2 3 0,0-3-5 0,0 1 1 0,0 0 3 0,0 1-3 15,0-2 6-15,0 2-6 0,0-2 0 0,0-18-1 0,0 39 3 16,0-20 1-16,0-19-3 0,0 18 3 0,0 2-3 0,0 0 3 15,20-2-3-15,-20-18 1 0,0 20 3 0,0-2-3 0,0-18 0 16,0 20-1-16,0-20-3 0,0 0 2 0,0 19-1 0,0-19 0 16,0 0 4-16,0 19-3 0,0-19 0 0,0 18-2 0,0-18 1 0,0 0-2 15,0 21 1-15,0-21-3 0,-20 0-10 0,20 0-17 0,0 0 9 16,-17 0-3-16,17 0-65 0,-21-21 17 0,21 3-16 16,0-1 36-16,0 0-57 0,0-19 66 0,0 0-4 0,0 38 14 15</inkml:trace>
  <inkml:trace contextRef="#ctx0" brushRef="#br0" timeOffset="5485.8">10821 8504 73 0,'0'0'29'0,"0"0"3"16,0 0 24-16,0 0-32 0,0 19-3 0,0-19-3 0,0 0 18 0,0 0-5 15,0 0-19-15,0 21 11 0,0-21-6 0,0 0-8 0,17 18 14 16,-17 1-10-16,0-19-6 0,0 19 6 15,0 1 1-15,20-2-7 0,-20 39 9 0,0-36-4 0,0-3-9 16,20 0 5-16,-20 22-4 0,17-22 1 0,-17 20-1 16,0-18 1-16,20 18 1 0,-20-20-5 0,0 1 1 0,0 20 2 0,0-1 2 15,17-18-4-15,-17 18-1 0,0-1-2 16,0 2 2-16,0-20-8 0,0 20-10 0,0-21 1 0,0 20-18 16,0-18-8-16,0 18 15 0,0-20-33 0,-17 2 24 15,17-20-3-15,0 20-55 0,0-20 49 0,0 18 7 0,-20-18-4 0,20 20 2 16</inkml:trace>
  <inkml:trace contextRef="#ctx0" brushRef="#br0" timeOffset="5699.1">10800 9173 34 0,'0'0'0'0,"0"0"60"0,0 0-32 0,0 0 1 0,0 0-2 15,-22-19 24-15,22 19-9 0,0 0-8 0,0 0-4 16,0-18-17-16,0 18 10 0,0 0 0 0,0 0 10 16,22 0-24-16,-22 0 9 0,0 0-1 0,0 0-10 0,21 18 16 15,-21-18-18-15,0 0 2 0,17 0-1 0,-17 19-3 16,0-19 2-16,20 0-3 0,-20 0 2 0,20 19-2 0,-20-19-2 0,17 0 1 15,-17 0 0-15,20 20 0 0,-20-20-1 0,17 0 0 0,1 0-4 16,-18 0-1-16,20 0-10 0,-20 0 2 0,23 0-2 0,-23 0-25 16,17-20-9-16,-17 20 21 0,20-19-4 0,-20 19-1 0,20 0-39 15,-20-19-1-15,17 19 39 0,-17 0 4 0,20-18 7 0,-20 18 7 0,17-21 1 16,-17 21 10-16,20 0-31 0</inkml:trace>
  <inkml:trace contextRef="#ctx0" brushRef="#br0" timeOffset="6000.37">11165 9058 36 0,'0'0'13'0,"0"0"2"0,0 0 23 0,0 0 6 15,0 0-3-15,0 0-5 0,0 0-21 0,0 0 13 16,0 0-15-16,0 0-2 0,0 0 9 0,0 0-13 0,0 0 9 0,0 0-1 15,0 20 31 1,-23 17-34-16,23 2-2 16,-18-1-4-16,18 0-3 0,0-38-1 0,0 20 0 0,-20 18 1 15,20-19-2-15,0 38 2 16,0-37-1-16,0-20 1 0,20 38 9 16,-20-38-2-16,18 0 5 15,-18 0-12-15,23-78 9 0,-6 60-12 16,-17 18 0-16,0-58 2 0,0 40 0 0,20-59 4 15,-20 77-6-15,20-37 2 0,-20 37 2 16,0 0-2-16,0 0 2 0,0-21 8 0,0 21-5 16,0 0-5-16,0 21 13 0,0-3-12 0,0 1-1 0,0-19 2 0,0 39 2 15,0-21-3-15,0-18-2 0,0 38-2 0,0-18 2 0,0 18 0 16,0-20 3-16,0 22-3 0,0-22-3 0,0 20-3 16,0-38 1-16,0 20-1 0,0-1-14 0,0 0 3 0,0-1-28 15,0 3 18-15,0-21-2 0,17 19-38 0,-17-19 27 0,0 18-54 0,0-18 42 16,0 0 2-16,0 0 8 0,20 0-9 0,-20-18 45 15,0-1-5-15,0 19-13 0</inkml:trace>
  <inkml:trace contextRef="#ctx0" brushRef="#br0" timeOffset="6282.86">11354 9230 41 0,'0'0'39'0,"0"0"18"0,0 0-1 15,0 0-17-15,0 0-23 0,0 0 6 0,0 20-12 16,0-20 9-16,0 0-10 0,0 0 1 0,0 0 8 0,0 18-10 16,0 2 16-16,0-1-17 0,0 0-6 0,0-19 0 0,20 18 2 15,-20 2 1-15,0 0-2 0,0-2 0 16,20-18-1-16,-20 20 0 0,0-20 4 0,0 0 4 0,17 0 3 15,-17 0 1-15,0 0-2 0,20 0-6 0,-20 0-1 16,0-20 1-16,0 20-2 0,17-18 4 0,-17 18-3 0,20-20 2 0,1 0 16 16,-21 2-16-16,14 18-1 0,-14 0-3 0,20-19 7 0,-20 19-6 15,23-19 6-15,-3 19-1 0,-20 0-4 0,17 0 1 0,3 0 0 0,-20 0 2 16,20 0-5-16,-20 19 3 0,17 0-3 0,-17-19 0 0,0 38 0 16,21-18 2-16,-21 18-3 0,17-20-2 0,-17 2 3 15,0-20-3-15,0 19 2 0,17 0 0 0,-17 20 3 0,0-39-4 16,0 19-2-16,0-1 1 0,0-18 2 0,0 20-5 0,0-2-11 15,0-18 0-15,0 20-3 0,0-20-33 0,0 0-16 0,0 0 27 16,0 0-57-16,0 0 40 0,0-38-53 0,23 18 46 0,-23-17 21 16</inkml:trace>
  <inkml:trace contextRef="#ctx0" brushRef="#br0" timeOffset="6548.4">11947 8544 63 0,'0'0'25'0,"0"0"37"0,0 0-1 16,0 0-35-16,20-21 19 0,-20 21-27 0,0 0 0 0,0 0-3 0,0 0 13 16,0 0-16-16,0 0-1 0,0 0 12 0,17 0-2 0,-17 0-11 15,0 21-2-15,0-21 5 0,0 18-5 0,0-18 0 0,0 19 0 0,0 0-1 16,0-19 0-16,21 38 0 0,-21 0-2 0,0-19-3 0,0 2 0 16,17 35 3-16,-17-18-2 0,0 0-2 0,0 38 1 0,20-18-3 15,-20 0 0-15,0 17 2 0,17 2 0 0,-17-39 0 16,0 20-2-16,0-39 1 0,0 76-11 0,0-75 4 15,0-2-2-15,0 40-13 0,0-19-4 0,0-2-12 16,0-17-12-16,0-2-8 0,0 2 27 0,0-20-2 0,0 0-2 16,0 0-2-16,-17 0-33 0,17 0 42 0,0 0 10 0,-20 0 2 0,20-20-19 15</inkml:trace>
  <inkml:trace contextRef="#ctx0" brushRef="#br0" timeOffset="6699.85">11833 9192 64 0,'0'0'56'0,"0"0"-26"0,0 0-1 0,0 0 21 0,0 0-26 16,17 20-3-16,-17-20 20 0,0 0-23 0,0 0 15 0,17 0-18 15,-17 18 10-15,20-18-5 0,3 20-5 0,-23-20-7 16,17 0 2-16,3 0-7 0,-20 18-2 0,20-18 1 0,-20 0 0 0,38 0 1 16,-38 0-2-16,17 0 1 0,3 0-4 0,-20 0-8 0,17 0-1 0,6 0-3 15,-6 0-30-15,3 0 13 0,-20 0-8 0,20 0-5 0,18 0-63 16,-21 0 13-16,-17 0 66 0,20 0-21 0</inkml:trace>
  <inkml:trace contextRef="#ctx0" brushRef="#br0" timeOffset="7314.63">13037 9115 38 0,'0'0'20'16,"0"0"15"-16,0 0-15 0,0 0 0 0,0 0 23 0,0 0-22 0,0 0 17 0,0 0-8 15,0 0-18-15,0 0 9 0,0 0-4 0,20 0 2 16,-20 0-9-16,0 0-1 0,0 0 7 0,0 0-9 0,0 21 8 16,17-3 1-16,-17 1 0 0,0-19-6 0,20 19 10 0,-20 1-5 15,0-2-10-15,0 2 0 0,17-2 3 0,-17 2-2 16,0-1 5-16,0 0-6 0,20 19 3 0,-20 0-2 0,17 0-4 16,-17 1 1-16,18-20-2 0,-18 39 0 0,0-20 0 15,23 0 2-15,-23-19-4 0,0 0 1 0,0 39 2 0,0-40-1 16,20 20-2-16,-20 20 1 0,0-40 1 0,20 21-3 0,-20 19 0 15,0-39 0-15,0 19-4 0,17 1-6 0,-17-2-2 16,0-18 6-16,0-19-1 0,0 0-2 0,0 20-16 0,0-1-11 16,0-19 15-16,0 0-32 0,0 0-13 0,-17 0-13 15,17-19 40-15,0-1-25 0,0 1 47 0,0 0-2 0,-20 1-9 16</inkml:trace>
  <inkml:trace contextRef="#ctx0" brushRef="#br0" timeOffset="7565.6">13189 9230 40 0,'0'0'13'0,"0"0"0"16,0 0 23-16,0-18-15 0,0 18 21 0,0-20-5 0,0 20-21 16,0 0 15-16,0-19-16 0,20 19 13 0,-20 0-16 0,0-19 1 15,0 19-2-15,0-18 9 0,20 18-3 0,-20 0-8 0,17-21 11 16,-17 21-11-16,0 0-1 0,20-19 0 0,-20 19 5 0,17 0-7 0,3 0 19 16,-20 0-18-16,20 0-1 0,-20 0 6 0,15 19 3 0,-15-19-10 15,20 39 5-15,-20-20-3 0,23 20-1 0,-23-39-4 16,0 18-1-16,0 20 3 0,0 1 0 0,0-39-1 0,0 37-2 15,0-17 0-15,0 18-1 0,0-18 1 0,0-2-2 16,0 21-2-16,0-20-6 0,-23-1-6 0,3 3-7 0,20-21 8 16,-15 0-5-16,-5 0-31 0,20 0 17 0,-20 0-4 0,20 0-57 0,-17 0 40 15,17-21-45-15,0 21 66 0,-20-37 0 0,20 18 1 0</inkml:trace>
  <inkml:trace contextRef="#ctx0" brushRef="#br0" timeOffset="7849.44">13513 9115 29 0,'0'0'11'0,"0"0"-5"16,0 0 9-16,0 0-7 0,0 0 1 0,17 0 11 0,-17 21 0 0,0-21 2 16,0 0-11-16,0 18 11 0,0 1 16 15,0 0-29-15,23 1 6 0,-23-2 0 0,0 2-9 16,0-2 12-16,0 2-8 0,0-1 12 0,0 0-11 0,0-1 7 0,0 22-10 16,0-40-1-16,0 38 10 0,0-38-9 0,0 38 19 15,0-19-10-15,20 0 0 0,-20-19-9 0,0 18 10 16,0-18-3-16,0 0-8 0,0 0 5 0,17 0-3 0,-17-18 4 15,0-1-9-15,20-20 7 0,0 39-6 0,-20-18-1 16,17-20 1-16,-17 18-3 0,0-18 0 0,20 38-1 16,-2-38-1-16,-18 18 0 0,17 2 0 0,3-2 0 0,-20 20-2 15,0-18-10-15,23-2 5 0,-23 20-11 0,0-19 8 0,17 19-17 16,3 0-12-16,-20-19-13 0,0 19-14 0,0 19-21 16,20-19-19-16,-20 0 33 0,0 0 20 0</inkml:trace>
  <inkml:trace contextRef="#ctx0" brushRef="#br0" timeOffset="8218.04">13954 9212 32 0,'0'0'29'0,"0"18"-12"15,-20-18 3-15,20 0 23 0,0 0-2 0,0 0-6 16,0 0-18-16,0 20 16 0,-17-20-20 0,17 18 46 15,-23 21-38 1,23-20-16-16,0-1 9 0,0 60-4 16,0-60-7-16,0 2-1 0,0-1-1 15,0 0 1-15,40 20 17 16,-20-39 1 0,0-21-11-16,-3 3-3 0,3 18-3 15,-2-58 13-15,2 58-12 0,-20-38 5 16,0 38-8-16,17-18 5 0,-17-2-3 0,0 20 1 15,0-38-1-15,0 38 0 0,0-19 0 16,0 0 0-16,0 19-4 0,-17-20 3 0,17 20 0 0,0 0-3 16,0 0 0-16,0 0 3 0,-20 0-2 0,20 0-2 15,0 0-6-15,0 0 2 0,0 0-13 0,0 0-10 0,0 20-9 16,0-1-14-16,0-19 21 0,0 19-41 0,0-19 31 16,0 18-3-16,0-18-37 0,0 20 54 0,0 0 0 0,0-20-8 15</inkml:trace>
  <inkml:trace contextRef="#ctx0" brushRef="#br0" timeOffset="8532.51">14183 9173 96 0,'0'0'111'0,"0"0"53"16,0 19-138 0,0-19-8-16,0 0-10 0,0 20 6 0,0-20-7 0,0 0-2 15,0 18 7-15,0 2-7 0,18-2 1 0,-18 2-2 0,0-1 2 16,0 18-4-16,0-17-1 0,0 18 1 0,20 0 0 16,-20-18-1-16,0-1 0 0,0 18-1 0,20 3-1 0,-20 16 2 15,0-17 1-15,0-20 0 0,0 39-2 0,0-40-2 16,0 1-3-16,0 39-10 0,0-21-10 0,0-16 8 0,0-3 0 15,0 20-24-15,0-18 18 0,0-1-3 0,0 0-44 0,0-19 26 0,0 19-49 0,0-1 56 16,0-18 13-16,0 0-1 0,0 0-6 0</inkml:trace>
  <inkml:trace contextRef="#ctx0" brushRef="#br0" timeOffset="8748.44">14241 9344 39 0,'0'0'27'0,"0"-18"27"0,0-1 7 0,0 0-34 16,14 19 23-16,6-38-9 0,3 38-5 0,-23-20-18 0,0 20-2 15,20-18 9-15,-20 18-17 0,17 0 6 0,3-20-3 16,-20 20 5-16,20 0-9 0,-2 20 5 0,-18-2-2 0,20-18-7 16,-20 20 3-16,17-2-1 0,0 21-1 0,-17-20-5 15,0-1 3-15,0 2 1 0,0 0 1 0,0-20-4 0,0 38 3 16,0-38-1-16,0 18-3 0,0 2 0 0,0-1 0 0,0-19-6 0,-17 19-3 16,17-1-13-16,-17 3-15 0,17-21 15 0,-20 19-36 0,20-19-18 15,-18 0-15-15,18 0 45 0,-20-19-19 16,20-2 48-16,0 21 8 0,0 0-20 0</inkml:trace>
  <inkml:trace contextRef="#ctx0" brushRef="#br0" timeOffset="9099.87">14679 9230 36 0,'0'0'0'0,"0"0"27"0,0 0-13 0,0 0 19 15,0 0 1-15,0 0-18 0,0 0 11 0,0 0-16 16,0 0 10-16,-17 0 0 0,17 0-12 0,0 0 4 0,0 0-8 15,0 0 6-15,-23 0-6 0,23 0 0 0,0 0-2 0,-20 20 2 16,20-2 2-16,0-18-3 0,0 20-1 0,-17-1 4 0,17 0 0 16,0-1-1-16,0 2 0 0,0-20-2 0,0 20 0 0,0-2-1 15,0 2-2-15,0-20 3 0,0 18 0 16,0 2-1-16,0-20 0 0,0 19 0 0,0-19 5 0,0 0-3 0,0 0 6 16,0 19-6-16,17-19 0 0,-17 0-1 0,0 0 2 0,0-19-2 15,20 0 0-15,3-19-1 0,-23 18-3 0,0 20 1 16,0-38 0-16,0 38 0 0,17-20 1 0,-17-17 1 15,0-2 8 1,0 21 2-16,0 36 18 16,0 2-26-16,0-1-1 0,0-19-4 0,0 19 2 15,20 39-2-15,-20-20-20 16,0-20 8-16,20-18-6 0,-20 39-60 16,18-20-40-16,-18-19 68 0,20 18-107 15,-20-18 116-15</inkml:trace>
  <inkml:trace contextRef="#ctx0" brushRef="#br0" timeOffset="9552.54">15023 9230 28 0,'-23'0'16'0,"23"0"-9"0,0 0 20 0,0 0-16 15,0 0 15-15,0 20 13 0,0-20-16 0,0 0-13 16,0 0 7-16,0 18-2 0,0-18-6 0,0 0 6 0,0 0-6 15,0 20 9-15,0-20-2 0,0 19-10 0,0-19 7 0,0 19-1 16,0-19-2-16,0 0-5 0,0 18 3 0,23 2-3 16,-23-20-3-16,0 0 0 0,0 20 3 0,0-20-3 0,0 18-1 15,20-18 0-15,-20 0 0 0,0 20 1 0,0-20-2 0,0 18 0 16,20-18 1-16,-20 0-1 0,0 0 2 0,18 0-1 0,-18 20 0 16,0-20 1-16,20 0-2 0,-20 0 1 0,0 0 0 0,0 0 3 15,0 0-3-15,17-20 1 0,-17 2 2 0,0 18-3 0,0-20 4 16,0 20-4-16,0-18 5 0,0-22-2 0,0 40-2 15,0-18 3-15,0 18-1 0,0-19 0 0,0 0 4 0,0 19 4 16,0 0-5-16,0-20-2 0,0 20 10 0,-17 0-3 0,17 0-7 16,0 0-1-16,0 0 7 0,0 0-5 0,0 0-2 0,0 0 3 15,0 20-1-15,0-1-3 0,0 0 3 0,0-19-5 0,0 38 3 0,0-38-3 16,0 20 2-16,17 18 0 0,-17 0 0 0,0-19-2 16,0 39 2-16,20-21 2 0,-20-17-2 0,0-20-1 15,0 38 0-15,0 18 5 0,0-35-8 0,0 16 3 0,0-18 0 16,0 20 0-16,0-1 1 0,0-20-3 0,0 3 0 0,0-3-1 15,0 20 3-15,0 1 2 0,-20-20-5 0,20-19 0 0,0 19-6 16,-17-1-2-16,-3 3-17 0,2-3-7 0,-2 1-14 0,0-19 19 16,-3 19-42-16,6-19 27 0,0 0-5 0,17 0-61 0,-20 0 60 0,3 0-12 15,17-19 48-15,-20 19-17 0</inkml:trace>
  <inkml:trace contextRef="#ctx0" brushRef="#br0" timeOffset="10035.92">15482 9307 41 0,'0'0'0'0,"0"0"45"0,-17 0-25 0,17 0 22 0,0 0-1 0,0-19-4 16,0 19-21-16,0 0 13 0,0 0-15 0,0 0 36 16,-20 0-27-16,20 0-13 0,0 0 0 0,0 0 6 0,0 0-10 15,-20 0 5-15,20 19 1 0,0 0-7 0,0-19 2 16,0 18-5-16,0 2 5 0,0 0 0 0,0-20-3 16,0 38 2-16,0-20 0 0,0 2-4 0,0-1 3 0,0 0 1 15,0-1-3-15,0 3 1 0,0-2-3 0,0-1 1 16,0-18 0-16,0 20 2 0,0-20-3 0,0 0 0 0,0 0 2 15,20 0-2-15,-20 0 5 0,0 0-6 0,20-38 1 16,-3 19 3-16,-17-2-2 0,20 3-1 0,-20-20 0 0,17 18 1 16,-17-18-2-16,0 38 1 0,17-38 1 0,-17 18-1 0,0 2 0 15,0 18-1-15,0-19 0 0,0 0 4 0,0 19-2 0,0-20 2 16,0 20-1-16,0 0 4 0,0 0-3 0,0 20 9 0,0 18-5 16,21-20-6-16,-21 2 2 0,0 18 3 0,0-18 1 0,22 18-3 15,-22 18-2-15,18-16-1 0,-18-2 1 16,0-20-2-16,20 40 0 0,-20-19-5 0,20-39-1 15,-20 37-6-15,17-37-2 0,-17 38-24 0,20-18-15 0,-20-1 21 0,17-19-35 0,-17 19 27 16,20-19-5-16,-20 0-8 0,18 0-59 0,-18 0 62 0,22-19-7 16,-4 0 21-16</inkml:trace>
  <inkml:trace contextRef="#ctx0" brushRef="#br0" timeOffset="10268.79">15961 8676 50 0,'0'0'76'16,"0"0"-34"-16,0 0 14 0,0 0-27 16,0 0-18-16,0 0 34 0,0 0-27 15,0 0-11-15,0 19 24 0,0 2-23 0,0 15 12 16,0-16-12-16,20 18-2 0,-20 39 2 16,0-40-6-16,0 3-1 0,17 132 3 15,3-135-5-15,-20 20-1 0,0 20-14 16,0-20-11-16,0-37 5 0,0-2-4 0,0 59-88 15,0-19 15-15,0-21 34 0,0-37 49 0,0 20-18 0</inkml:trace>
  <inkml:trace contextRef="#ctx0" brushRef="#br0" timeOffset="10451.89">15751 9173 77 0,'0'0'41'15,"0"0"-4"-15,0 0 16 0,0 0-9 0,0 0-20 0,18 19 42 16,-18-19-47-16,20 0-4 0,-20 0 2 0,20 0-6 0,-3 0 12 15,3 20-14-15,17-20 5 0,-37 0-10 0,18 18 5 0,-1-18-7 16,26 20 5-16,-43-20-5 0,37 0-1 0,-17 18-2 0,-20-18 0 0,17 0 2 16,3 0-4-16,0 20-8 0,-5-20-21 0,5 19 8 0,23-19-36 15,-43 0 25-15,17 0-50 0,23 19-75 16,-23-19 130-16,3 0-4 0</inkml:trace>
  <inkml:trace contextRef="#ctx0" brushRef="#br0" timeOffset="10618.01">16437 9364 62 0,'0'0'62'0,"0"0"-29"0,0 0-3 0,0 20-4 0,0-20 12 15,-18 18-26-15,18-18-3 0,0 20 5 0,0-2-7 0,0 2 3 16,-20-1-5-16,20 18 3 0,0-37-6 0,0 40 0 0,0-40-3 16,0 18 2-16,0 2-4 0,0-2-9 0,0 2-20 0,0-1 10 15,0-19-5-15,0 19-39 0,0-19 31 0,0 0-20 0,0 0 39 16,0-19-1-16,0 0 8 0,0 19-17 0</inkml:trace>
  <inkml:trace contextRef="#ctx0" brushRef="#br0" timeOffset="10752.74">16514 8982 57 0,'20'0'23'0,"-20"0"5"0,0 0 29 0,0-18-29 0,0 18 22 15,0 0-10-15,0 0-25 0,0 0 7 0,0 0-13 0,0 0 3 16,0 0-8-16,-20 0 0 0,20 18 0 0,0-18-2 0,0 20 3 0,0-2-2 16,0-18-2-16,0 20 0 0,0-2-1 0,0-18 1 0,0 20-2 15,0 17-9-15,0-37-1 0,0 0-3 0,0 39-28 0,0-1-17 16,0-38 22-16,0 0-4 0,0 20-31 0,0-2 49 0,0 2-1 15,20-20-8-15</inkml:trace>
  <inkml:trace contextRef="#ctx0" brushRef="#br0" timeOffset="11022.63">16686 9173 35 0,'0'0'22'0,"0"0"4"0,0 0-10 0,0-19 19 0,0 19-18 0,0 0 0 16,0 0 16-16,0 0-18 0,0 0 17 0,0 0-18 0,0 19 11 16,0 0-7-16,0-19-8 0,-17 20 0 0,17-2 11 0,-23 20-1 15,23-38-11-15,0 20-3 0,0-1 0 0,0 18 6 0,0-17-5 16,-17 38 12-16,17-20-11 0,0 0 1 0,0-38-6 15,0 39 0-15,0-39 2 0,17 19 1 0,-17-19 0 0,0 18-2 0,23-18 1 0,-23 20 3 16,17-20 0-16,3 0-3 0,-20-20-3 0,20 20 2 0,-3-37 0 16,-17 16-1-16,20 3-2 0,-2-1-1 0,-18-20 3 15,20 1-2-15,-3 0-1 0,-17 38 2 0,0-38-3 0,17 0-1 16,-17 18 2-16,23-56-20 16,-23 76 10-16,0 0-23 15,20 58-10 1,-20-20 8-16,0 0-34 0,20 38-126 15,-20-56 141-15,0-2 29 16,17-18-3-16</inkml:trace>
  <inkml:trace contextRef="#ctx0" brushRef="#br0" timeOffset="11267.57">17070 9192 62 0,'0'0'27'0,"0"20"36"0,0-20-30 0,0 18 63 0,0 20-61 0,0 1-8 15,-20-2-7-15,20-37-12 0,0 40 6 0,0-2-9 16,0-38 0-16,-23 38 0 0,23-19-3 0,0 18 1 0,0-16-1 15,0-2 3-15,0-1-3 0,0 2 0 0,0-20 4 0,0 18 4 16,0-18-7-16,0 0 1 0,0 0-1 0,23-38-1 0,-23 38 0 16,20-37 1-16,-20 16 0 0,17-35-2 0,3 36 0 0,1-18 0 15,-4 0 0-15,20 0 3 0,-20-20 2 0,26 40-2 0,-43-2-2 16,17 20 0-16,-17 0 2 0,21 0 1 0,-1 0 1 0,-3 0-4 16,-17 0 1-16,37 38 5 0,-37 20-1 0,37-40-2 0,-37 78-1 15,23-57-2-15,-23 56-6 0,0-57-2 0,17 1-6 0,-17-2-5 16,0 40-36-16,0-58 17 0,0 39-60 0,0-1-40 0,0-38 31 15,0 0 78-15,0 1-1 0</inkml:trace>
  <inkml:trace contextRef="#ctx0" brushRef="#br0" timeOffset="12304.34">5219 10529 46 0,'0'0'18'0,"0"0"-11"0,0 0 10 0,-17 0 7 0,17 0 8 15,0 0-15-15,0 0-1 0,0 0-2 0,0 0 12 0,0 0-14 16,0 0 14-16,0 0 1 0,0 0-1 0,0 0-14 0,0 0 1 0,0 0-3 16,0 0 9-16,0 0-3 0,0 20 1 0,-20 0-2 15,20-20-4-15,0 18-7 0,0-18 0 0,0 19 1 0,0 1-3 16,0-1 2-16,0-1-1 0,0 20 4 0,0-18-5 15,0 18 2-15,0-19-1 0,0 0 0 0,0 38 3 16,0 38-4-16,0-37 2 0,0 18-1 16,0 2-2-16,20-41-1 0,-20 20 1 0,17 57 2 15,-17-74-2-15,20-2 1 0,-20-18 0 16,0-20-2-16,0 18 1 0,17 1 2 0,-17-19-2 16,0 0 3-16,0 0 2 0,0 0-3 0,0 0-2 0,0 0 2 0,0 0-1 0,17-19 2 15,-17 1 0-15,0 18 0 0,23-40 0 0,-23 22-2 16,0 18 0-16,0-19 1 0,0-2-1 0,20-15 3 0,-3 16-3 15,-17-18-1-15,41 18 2 0,-24 20-1 0,-17-18-2 0,20-1 2 16,14-1-2-16,-34 20 3 0,20-19 1 0,3 19-1 0,-23-18-1 16,17 18 3-16,4 0-4 0,-1 0 4 0,-3 0 0 0,3 0-2 15,-3 18 3-15,3 1-2 0,-20 20 0 0,17-21 2 16,-17 2-2-16,23 0-2 0,-23-2 2 0,0 20-2 0,0-38 0 16,0 39 2-16,0-20-4 0,-23-1 2 0,6 40 3 0,17-58-5 15,-20 38 0-15,20-18-1 0,-17 18 2 0,-3-38-1 16,20 18 0-16,-17 2-2 0,-3-1 1 0,20-19-1 0,-21 19-1 0,4-19-2 0,17 0-2 15,-23 19-11-15,3-19-1 0,20 0 10 0,-17 19-11 0,0-19-8 16,17 0-4-16,0 0-44 0,-20 0 54 16,20 20-28-16,0-20 19 0,0 0-82 0,20 0 35 15,-20 0 50-15,0 0-4 0,17 0-19 0</inkml:trace>
  <inkml:trace contextRef="#ctx0" brushRef="#br0" timeOffset="12815.49">6079 11581 55 0,'0'0'0'0,"0"0"77"16,0 0-50-16,0 0 24 0,0 0-28 0,0 0 16 0,0-19-23 15,0 19 14-15,0 0-16 0,-17-19 22 0,17 19-17 16,0 0-10-16,0 0-1 0,-20 0 5 0,20-20 4 0,0 20-10 15,0 0 5-15,-23 0-7 0,23 0 3 0,0 0-5 0,-20 0-1 16,20 0 1-16,-15 0 4 0,-5 0-5 0,20 0 2 0,-20 0-3 16,20 0 1-16,-17 0 1 0,17 20 1 0,0-20-3 0,-20 19 1 15,20 0-1-15,0-1-1 0,0 2 1 0,0-20-1 0,0 38 1 16,0-38-1-16,0 19 0 0,0 0 1 0,0-19-1 0,20 20 1 16,-20-1 0-16,17-19 0 0,-17 19-2 0,20-19-2 0,0 18 1 15,-20-18-2-15,15-18 7 0,5 18-1 0,3-19 0 16,-23 0-1-16,20-1 1 0,-20 20-1 0,17-38-1 0,-17 38 1 15,0 0-1-15,20-38 1 0,0 18 0 0,-20 20 0 0,0-18 1 16,17-1 1-16,-17 19-2 0,0-19 1 0,0 19 1 0,0-20 0 16,0 20 4-16,0 0 3 0,0 0-4 0,0 0 5 0,0 0-1 15,0 0-5-15,0 0 4 0,0 20-4 0,0-1 4 16,0-19-5-16,0 19 3 0,0-1-3 0,0-18-2 0,0 39 4 0,0-20 1 16,0 0-4-16,0 0 0 0,0 1-2 0,0-1-1 15,0 0 1-15,0-1-1 0,20 3 3 0,-20-3-1 0,0 1-1 0,17-19-1 16,-17 19-1-16,0 0 5 0,18-19-3 0,-18 20-1 0,23-1-2 15,-3 0 3-15,-20-19 3 0,17 0-6 0,3 0-6 0,-20 0-6 16,20 0-11-16,-3 0-13 0,3 0-13 16,-3 0-6-16,1-19-11 0,2 19 25 0,-20-19-61 15,40-20-55-15,-40 39 113 0,20-19 12 0</inkml:trace>
  <inkml:trace contextRef="#ctx0" brushRef="#br0" timeOffset="13251.99">6824 11409 53 0,'0'0'50'0,"0"0"66"15,0 0-81-15,0 0 35 16,0-19-30-16,-17 19 8 16,17 0-38-16,0 0 9 0,-20 0 22 15,0 0-9 1,-3 0-28-16,6 19 14 0,0-1-9 15,17 2-1-15,0-20-4 0,0 38 5 0,-21 20 3 16,21-20-6-16,0-20-4 16,0-18-1-16,0 39 2 0,0-1 0 0,0-19-1 15,0 1-1-15,0-1 1 0,0 0-1 0,21-1 2 0,-21 3-4 0,0-3-1 16,17 1 5-16,-17-19-1 0,0 19-4 0,17 0-2 0,6 1-1 16,-3-20-7-16,-20 0 0 0,20 19-19 0,-3-19 12 15,3 0-27-15,-20 0 20 0,17-19-83 0,4-1 8 16,-21 20 44-16,20-38-38 0,-6 38 68 0,-14-19-31 15</inkml:trace>
  <inkml:trace contextRef="#ctx0" brushRef="#br0" timeOffset="13537.56">7074 10949 50 0,'0'0'43'0,"0"0"-21"0,0 0 2 0,0 0 24 0,0 0-24 16,0 0-2-16,0 0 16 0,0 0-22 0,0 0-2 0,0 20 0 0,17-20-2 16,-17 0 13-16,0 0-14 0,0 20 14 0,0-2-15 0,17-18 10 0,-17 19-11 15,0-19 1-15,0 20 10 0,23 17-6 0,-3-17-4 16,-20 0-5-16,0 18 1 0,0-20 3 0,0 21-6 16,17-2 3-16,-17-17-4 0,0 0 0 0,0 54 2 0,0-34-3 15,0-22 0-15,20 2-1 0,-20 0 0 0,0 36 1 0,0-36-2 0,0 18-1 16,0 0 0-16,0 0-5 0,0-19 1 0,20 20-15 0,-20-20-4 15,0 0 10-15,0-19-1 0,0 18-25 0,0 3-12 0,0-3-16 16,0-18 28-16,0 0-2 0,0 0-36 0,0 0 52 0,0 0 10 16,0-18-2-16,0-3-18 0</inkml:trace>
  <inkml:trace contextRef="#ctx0" brushRef="#br0" timeOffset="13785.74">7340 11333 49 0,'0'0'19'0,"0"0"2"0,0 0 39 15,0 0-27-15,0-20 28 0,0 20-38 0,0 0 18 0,0 0-23 16,0 0 0-16,0 0 12 0,0 0-16 0,0 0-1 0,0 0-1 0,0 0 11 15,0 20-2-15,0-2-4 0,0-18-9 0,0 18 5 0,0 22-2 16,0-22-1-16,0 2-1 0,0 0-4 0,0-2 3 16,-17 1 0-16,17 0-5 0,0-19 1 0,0 39 6 15,-23-20-6-15,23-1 0 0,0-18-1 0,0 20 3 16,0-1-3-16,0 0 3 0,0-19-3 0,0 19 2 16,0 0-3-16,0-19-1 0,0 20-1 0,23-20 0 0,-23 19 3 15,17 0-2-15,3-1-3 0,-20-18-2 16,20 0 4-16,-2 21 1 0,2-21-10 0,-3 18 6 0,-17-18-19 0,20 19 14 15,-3-19-33-15,6 0 13 0,-23 0-3 0,17 19-49 0,3-19 34 0,0 0-67 16,-2 0 2-16,-18 0 73 0,37 0-30 0</inkml:trace>
  <inkml:trace contextRef="#ctx0" brushRef="#br0" timeOffset="14352.78">7779 11657 40 0,'0'0'18'0,"0"0"-1"15,0 0-7-15,0 0 19 0,-17 0 10 0,17 0-24 16,0 0 1-16,0 0 30 0,0-19 46 15,-20 19-78-15,20 0 0 0,0 0 0 0,0-19 12 16,0 19-14-16,0 0-1 0,0 0 8 0,0 0 5 16,0 0-17-16,0 0 6 0,0 0-5 0,0 0-2 0,0 0 8 15,0 0-4-15,0 0-4 0,0 19-1 0,0-19 8 0,0 19-5 16,0-19-3-16,20 19-3 0,-20 0 2 0,0-19-4 16,17 20 2-16,-17-20 2 0,0 19-1 0,0-19-3 0,0 19 2 0,20-1 0 0,-20-18-1 15,20 21-4-15,-20-3 5 0,14 1 0 0,-14-19 0 0,0 19-4 16,20 0 3-16,3 1-1 0,-23-20-1 15,20 0 4-15,-2 0-1 0,-18 0-4 0,20 0 0 0,0-20 5 16,-20 20-2-16,17-19 0 0,3 0-1 0,-3-18-1 0,-17 16 2 16,0 3 0-16,17-1-1 0,-17 0 1 0,23 19 2 15,-23-20-2-15,0 1-1 0,0 19 0 0,20 0 0 0,-20-19 1 16,0 19-1-16,0 0-1 0,0 0 1 0,18 0 1 0,-18 19 0 16,0 0 0-16,0 1-1 0,20-1-1 0,-20 18 4 0,0-37-2 15,0 21 0-15,20-3 0 0,-20 1 0 0,0 0-1 0,17-19 3 16,-17 19-2-16,20 1 4 0,-20-20-8 0,0 19 5 0,17-19 1 0,-17 19-1 15,0-19-1-15,17 0 3 0,-17 0-1 0,0 0-1 0,20 0 0 16,-20-19-1-16,23 19 0 0,-5-19-3 0,-18-1 2 0,0 20 1 0,20-38 3 16,0 19-4-16,-20 1-3 0,0-3-1 0,17 3-10 0,-17 18 5 15,20-19-18-15,-20 0-11 0,17-1-11 0,-17-18-35 16,0 38 51-16,20-19-47 0,-20 0 34 0,0 19-42 16,0 0 52-16,18-20-10 0,-18 20 35 0,22 0 2 0,-22 0 2 0,0 0 3 15,18 0-31-15</inkml:trace>
  <inkml:trace contextRef="#ctx0" brushRef="#br0" timeOffset="14635.25">8450 11638 34 0,'0'0'0'0,"0"0"21"0,0 0-4 15,0 19 8-15,0-19-8 0,0 0 21 0,20 0 1 16,-20 0-20-16,0 0 15 0,0 0-5 0,0 0-5 16,0 0-1-16,0-19-9 0,0 19 12 0,0 0-11 15,0 0-1-15,0-19 25 0,0 19-30 0,0 0 9 0,-20 0-1 16,20 0-9-16,0 19 7 0,0-19-7 0,-20 19 7 0,20 0-7 16,0 0 6-16,-18 20-1 0,18-2-4 0,0 2-2 15,0-1-2-15,0-19-2 0,-22 20 3 0,22-20-6 0,0-19-1 16,0 39 1-16,0-21 3 0,0 1-2 0,0 0 4 0,22-19-4 15,-22 20 0-15,0-20-2 0,0 0 1 0,18 0 2 0,2 0 2 16,-20 0-3-16,0-20 1 0,20 20-1 0,-20-19-1 0,0 0 0 16,17 1 2-16,-17 18 0 0,20-21-2 0,-20-16-1 0,17 37 2 15,-17-19-3-15,20 19 4 0,-2-20 0 0,-18-18-3 0,17 38 0 16,-17 0-1-16,23-19-5 0,-23 19-6 0,20 0 3 16,-20 0-15-16,0 0 13 0,0 0-14 0,20 0-2 0,-20 0 11 15,0 0-2-15,0 0-21 0,0 0 18 0,17 0-27 0,-17 19-9 16,0-19 26-16,0 0-36 0,0 0 2 0,0 19 39 0,0-19 8 15,0 0 7-15,0 0-5 0,20 0-8 0</inkml:trace>
  <inkml:trace contextRef="#ctx0" brushRef="#br0" timeOffset="14835.19">8679 11848 36 0,'0'0'18'0,"0"0"-5"0,0 0 1 0,0 0 24 0,0 0 6 0,0 0-4 15,0 0-25-15,0 0-2 0,0 0 13 0,0 0 2 0,17 0 1 16,-17 0-15-16,0 0-1 0,0 39 23 0,0-39-25 16,20 19 20-16,-20-19-20 0,0 19 20 15,20-19 3-15,-20 18 2 16,15-36-13-16,5-1-1 0,3 0-19 15,-3-1 0-15,-3 20 0 0,-17-19-2 0,77-37 8 16,-77 56-9 0,18-21-3-16,-18 21 0 0,17 0-10 0,6 0-14 15,-3 0-124-15,-3 0 60 16,-17 0-86-16,0 0 131 0,20 0-8 0,-20 21 24 16</inkml:trace>
  <inkml:trace contextRef="#ctx0" brushRef="#br0" timeOffset="15234.75">9115 11715 69 0,'0'0'0'0,"0"0"101"16,0 0-69-16,0 0-3 0,0 0 25 0,0 0-29 0,0 0 17 0,0-20-24 16,0 20 13-16,0 0-18 0,0 0-1 0,0 0-1 0,-17 0-2 0,17 0 10 15,0 0-11-15,-18 0 1 0,18 20 5 0,-20-20 0 0,20 19-2 16,0 0-7-16,0-1 4 0,-17-18-6 0,17 0-1 0,0 21 4 16,0-3-3-16,0 1-2 0,0-19-3 0,0 19 3 0,0-19 0 15,0 19 0-15,17-19-1 0,-17 20 0 0,20-20 0 0,-20 19 1 16,18-19-2-16,-1 0 5 0,3-19 8 0,-20-1-12 15,23-18 1-15,-23 1 2 0,0 16-3 0,17 3 1 16,-17-40 0-16,20 1-1 0,-20 0-4 0,20 19 4 0,-20-38 0 16,0 36 0-16,0-18 4 0,0 22-3 0,17-22 0 0,-17-19-2 15,0 58 1-15,0-57 0 0,0 38 3 0,0 19-3 16,0-20 2-16,0 39-1 0,0-18 2 0,0-2-1 0,0 0 0 16,0 20 1-16,0 0 0 0,0-18 0 0,0 18 3 0,0 0 1 0,0 0-5 15,0 0 0-15,0 0 0 0,0 0 0 0,0 18 0 0,0 22 1 16,0-22-1-16,0 1-1 0,0 20 4 0,0-1-3 0,0-18 1 15,0 36 2-15,0-17-2 0,0 18-3 0,20 19 0 0,-2 20 2 16,2 0 0-16,-3-20 1 0,6 0-8 0,-23-37 0 16,0-2-1-16,17 40 4 0,-17-38 2 0,20 17 0 0,-20-35-1 15,20 35-1-15,-20-36-1 0,0-2-4 0,17 2-12 0,-17-2 7 0,20 1-15 16,-20 2-3-16,0-21 14 0,18 0-29 0,-18 0 19 0,0 18-37 16,20-18 26-16,-20 0-2 0,0 0-52 0,17 0 43 15,-17-18 1-15,0 18 9 0,17-21-2 0,-17 21 30 0,0-19-22 0</inkml:trace>
  <inkml:trace contextRef="#ctx0" brushRef="#br0" timeOffset="15535.68">9806 11562 90 0,'0'0'0'0,"0"0"97"0,0 0-53 0,0 0 21 0,0 0-38 16,-17-19 45-16,17 19-50 0,0 0-2 0,0 0 15 0,-21 0-7 15,21 0-7-15,-20 0-1 0,20 0-12 0,-17 0 11 0,-3 0-14 16,-3 0 6-16,23 0-5 0,-20 19 3 0,20-19-5 16,-14 19 4-16,14 19-2 0,-20 0 1 0,20-38-5 15,0 38-5-15,0 1 0 0,0-39 6 0,0 37 0 16,0-37-2-16,0 21 1 0,20-3 1 0,-6 1 2 0,-14 0-1 16,20 20-5-16,3-39 2 0,-23 19-3 0,20 0 5 0,-3-19 2 0,3 39 2 15,-20-39-7-15,21 18 1 0,-21 1-2 0,0 0 4 0,0-19-5 16,17 20 5-16,-17-20 0 0,0 18-2 0,0 2-7 0,-17-20-5 15,-4 18-12-15,21-18 5 0,-20 0-7 0,20 0-3 0,-17 0-83 16,-3 0 64-16,20-18-69 0,-23-20-15 0,3 18 42 16,20-18 32-16</inkml:trace>
  <inkml:trace contextRef="#ctx0" brushRef="#br0" timeOffset="15752.6">10112 11351 48 0,'0'0'28'0,"0"0"27"0,0 0-27 0,0 0-2 0,0 0 22 0,0 0-25 0,0 0 20 15,0 0-24-15,21 0 15 0,-21 0-7 0,0 0-10 16,0 0-5-16,17 0-4 0,-17 0-3 0,0 18-2 16,0-18-2-16,0 0-4 0,0 0-2 0,20 21-1 15,-20-21-38-15,0 0-4 0,0 0 18 0,0 19-4 0,0-19-45 16,0 0 37-16,0 0 5 0,0 18 10 0,0-18-2 0,0 20 17 0,0-20-17 15</inkml:trace>
  <inkml:trace contextRef="#ctx0" brushRef="#br0" timeOffset="15886.56">10207 11734 81 0,'0'0'0'0,"0"0"97"0,0 0-69 0,0 19 23 0,0-1-4 0,0-18-26 16,0 0 18-16,0 21-10 0,0-21-19 0,0 18 5 0,0 1-7 15,0-19-10-15,0 19-2 0,0-19-2 0,0 19-17 0,0-19 6 16,0 20-74-16,0-1-13 0,0-19 50 0,0 0 9 15,0 0-35-15</inkml:trace>
  <inkml:trace contextRef="#ctx0" brushRef="#br0" timeOffset="32968.01">11678 11676 62 0,'0'0'22'0,"0"0"0"0,0 0 4 0,0 0-11 0,0 0 20 16,0 0-17-16,0-19 0 0,0 19 15 0,0 0-5 0,0-19-3 15,0 19-3-15,0 0-11 0,0-19 14 0,0 19-12 16,0 0-1-16,0-20-1 0,0 20 9 0,0 0-10 0,0-18 6 0,0 18-2 15,-17 0 0-15,17 0-8 0,0 18 0 0,0-18 0 16,0 20-1-16,0 18 0 0,0-38-3 0,0 0-1 0,0 38 2 0,0 1-1 16,0-2-3-16,0 2 0 0,0-1 0 15,0 1-4-15,0-1-5 0,0-38 0 0,0 39-20 0,0-21-12 16,0 20 17-16,17-38-4 0,-17 20-44 0,0-20-16 16,0 18 46-16,0-18-27 0,0 0 40 0,0-18-19 0</inkml:trace>
  <inkml:trace contextRef="#ctx0" brushRef="#br0" timeOffset="33139.24">11566 11179 96 0,'0'0'23'0,"0"0"25"0,0 0 3 0,0-18-3 0,0 18-28 0,0 0-3 16,0-20 21-16,0 20-30 0,0 0 5 0,0 0-3 16,0 0-7-16,0 0 1 0,0 0-2 0,0 0 1 0,0 0-2 15,0 0-1-15,0 0-1 0,17 20-5 0,-17-20-1 16,0 0-6-16,0 0-31 0,0 18 11 0,20-18-49 0,-20 19 2 15,0-19 49-15,20 20-57 0</inkml:trace>
  <inkml:trace contextRef="#ctx0" brushRef="#br0" timeOffset="33420.37">11887 11581 58 0,'0'0'22'0,"0"0"-10"0,0 18 11 0,0-18-10 0,0 20 12 0,0-20-13 16,0 19 0-16,0-19-1 0,0 19 11 0,0 19-2 0,0-18-12 15,0-20 0-15,0 38 0 0,0-20 7 0,0 3-7 0,0-3 0 0,0 1 12 16,0 19 6-16,0 1-13 0,0-20-5 0,0-1 0 16,0-18 0-16,23 21 1 0,-23-3 17 0,0-18-17 0,17 19-1 15,-17-19 1-15,20 0 8 0,0 0 2 0,-20-37-1 0,17 37-13 16,4-39 6-16,-4 20 1 0,3 0-6 0,-20-1 2 0,0-18-5 16,40 1 0-16,-40 16 0 0,37-35-1 0,-37 36-1 15,20-18 0-15,-20 0-1 0,17 38 0 0,4-38 3 0,-21 19-3 16,17 19 0-16,-17-39 1 0,0 39-3 0,20-19-7 15,-20 19-1-15,0 0 2 0,17 0-12 0,-17 0-10 16,17 19-11-16,-17-19-15 0,0 20-23 0,0-1 30 0,0-19-2 16,0 19-39-16,0-1 57 0,0-18-31 0</inkml:trace>
  <inkml:trace contextRef="#ctx0" brushRef="#br0" timeOffset="34368.14">11718 10721 57 0,'0'0'16'0,"0"0"12"0,0 0-1 16,-23 0 39-16,23 0-45 0,0-20 18 0,0 20-7 16,0 0-19-16,0 0 0 0,0 0-1 0,0 0 9 0,0 0-2 0,0 0-1 15,0 0-9-15,0 0-1 0,0 20 7 0,0-20-9 16,0 0-1-16,23 20 14 0,-23-2-12 0,0 1 6 0,0-19-7 16,0 19-1-16,0 1 5 0,0-2-5 0,0 1 4 0,0 2-6 0,0-3 1 15,20 0 2-15,-20 2-3 0,0-2 1 0,0 22 2 16,0-22-4-16,0 40 6 0,17-20-6 0,-17 0-1 15,0 0 2-15,0 38 0 0,0-56-2 0,0 18-1 0,20 18 1 16,-20-16 1-16,0-2 0 0,0 0 1 0,0-19-2 0,0 20-1 0,20 37 1 0,-20-38 0 16,0 39 0-16,0-19 1 0,0-2-3 0,0-17-1 15,0-1 3-15,0 1 2 0,0-2-2 0,0-18 1 0,0 1-4 16,0 18 2-16,0-38-3 0,-20 37-2 0,20-37 2 0,0 21-2 16,0 16-19-16,0-37-1 0,0 0 11 0,0 0-3 15,0 0-26-15,0 18-45 0,0-18 16 0,0 0-7 16,0-18 6-16,0-1 43 0,0 19 3 0,0-18-26 15</inkml:trace>
  <inkml:trace contextRef="#ctx0" brushRef="#br0" timeOffset="34902.68">11910 11351 41 0,'0'0'21'0,"0"0"-15"0,0 0-1 0,0 0 1 16,0 0 6-16,0 0-6 0,0 0 6 0,0 0-7 0,0 0 7 15,0 0 1-15,0 0-5 0,0 0 1 0,0 0 1 0,17 0 12 16,-17 18-1-16,0-18-3 0,20 0-1 0,-20 21 1 16,0-21 0-16,0 19-1 0,0-19-9 0,20 0 0 0,-20 18 1 15,0 2 7-15,0-20-8 0,0 0-1 0,0 20 6 0,0-2-2 16,0 1-6-16,0-19 0 0,0 39 5 0,17-39-7 0,-17 19 1 0,0 0 3 16,0 19 0-16,21-38-3 0,-21 38 4 0,0-38-4 15,0 38 7-15,0 1-4 0,17-20 1 0,-17-1 5 0,20 3 0 16,-20-3 2-16,0 1-5 0,17-19-2 0,-17 19 2 15,0-19-7-15,0 0-1 0,0 0 5 0,23 0-3 16,-23 0 2-16,0-19-4 0,0 19 1 0,0 0-2 0,0-19 2 0,17 19-1 16,-17-18 0-16,0 18-1 0,0 0-1 0,20-21 3 0,-20 21-2 15,0-18-1-15,0 18 1 0,0-19 0 0,0 19-1 0,20-19 2 0,-20 19-4 16,0-20 3-16,17 20-2 0,-17 0 3 0,0-19-2 0,0 19 0 16,21-19-1-16,-21 19 1 0,0 0-1 0,0 0 1 0,17 0-3 0,-17-19 1 15,0 19-1-15,0 0-7 0,0 0 2 0,20-19-6 0,-20 19 7 16,0 0 0-16,0 0-2 0,0 0-14 0,0 0-12 0,17-20-18 0,-17 20 20 15,0 0-46-15,0 0-11 0,0 0 46 0,0 0 4 16,0 0-41-16</inkml:trace>
  <inkml:trace contextRef="#ctx0" brushRef="#br0" timeOffset="35341.18">12156 10989 85 0,'0'0'45'0,"0"0"7"0,0 0 5 0,0 0-31 15,0 0 25-15,0 0-29 0,0 0 0 0,-17 0 14 0,17 0-8 16,0 18-6-16,0-18-13 0,0 19 7 0,0 1-5 16,0-20-2-16,0 19-3 0,0-1-5 0,0 2 1 15,0-20-1-15,0 20-1 0,0-20-1 0,0 0 1 0,0 18-9 0,0 2 1 16,0-20-5-16,0 18-22 0,0 1-15 0,0-19 19 0,0 20-49 16,0-1-17-16,0-19 51 0,0 0 9 0,0 18-57 0</inkml:trace>
  <inkml:trace contextRef="#ctx0" brushRef="#br0" timeOffset="35777.66">12420 11447 92 0,'0'0'69'0,"0"0"34"15,0 0-24-15,0 0-62 0,0 20 39 16,0-20-40-16,0 0-8 16,0 37 18-16,0-18-5 15,20 20-9-15,-20-20-9 0,0-1 0 0,0 2-1 0,0-20 1 16,0 38 2-16,23-19 0 0,-23 0-3 0,0 39 3 0,0-40-6 0,20 21 4 15,-20-20 0-15,0 19-1 0,18-18-1 0,2 18 1 0,-20-20 1 16,20 21-3-16,-3-1 1 0,3 0 4 0,-20 0 2 0,17-38-5 16,0 19-3-16,26-19 9 0,-43 0-3 15,38-19 0-15,-38 19-4 0,20-38 5 0,-3 38-5 16,3-57 4-16,-3 20 0 0,0-21-2 0,-17 39-3 16,43-39 3-16,-43 39-3 0,18-57 2 0,-18 57-2 0,20-39 0 15,0 39 0-15,-20-20 1 0,17 21-6 0,-17-20-8 0,20 38 5 16,-20 0 0-16,0-20-13 0,0 1-9 0,0 19 11 0,17 0-26 15,-17 0-8-15,0 0 22 0,0 0-42 0,0 0 29 16,20 0-1-16,-20 0-71 0,0 19 28 0</inkml:trace>
  <inkml:trace contextRef="#ctx0" brushRef="#br0" timeOffset="36085.08">13037 11715 80 0,'0'19'36'0,"0"-19"2"16,20 19 0-16,-20-19-21 0,17 18 16 0,-17-18-21 15,20 0-3-15,-3 21 3 0,-17-21-9 0,20 18 2 0,-20-18 8 16,17 0-3-16,-17 0-2 0,18 0 2 0,5 0 9 0,-23 0-11 0,20 0 3 16,-20 0-7-16,0 0 1 0,0-18 1 0,20 18-1 0,-20-39 4 0,0 20-4 15,17 19 1-15,-17-19 5 0,0-20 1 0,0 20 2 0,0 0-7 16,0 0 8-16,0-1 1 0,0 20-8 0,-17-18 8 0,-3 18-2 16,0 0 1-16,20 0 1 0,-23 0-6 15,5 0 8-15,1 18-3 0,-3 2-3 0,3 18 2 0,-20 0-4 16,37-18-8-16,-20 36 1 0,20-35 3 0,-20-3-3 15,20 20 1-15,0 1-1 0,0-20-2 0,0 18 0 0,0-16-2 16,0 35 0-16,20-18 5 0,-20 0-5 0,37 2-7 16,-17-3-24-16,17-19 13 0,-2 21-20 0,-12-39 19 15,54 38-37-15,-40-38 15 0,18 0-70 0,5 19-18 0,-3-19 22 16,-19 0 26-16</inkml:trace>
  <inkml:trace contextRef="#ctx0" brushRef="#br0" timeOffset="36670.85">14619 11581 86 0,'0'0'24'0,"0"0"21"0,-17 0 3 0,17 0-24 0,0-19 20 15,0 19-6-15,0-19-4 0,0 19-2 0,0-20-6 16,0 20-6-16,0 0-11 0,0 0 8 0,0 0-1 0,0 0-8 15,0 20 10-15,0-20-10 0,0 38 7 0,0-20 0 16,0 40-1-16,0-39-8 0,0 0-1 0,17 39 3 0,-17-40-3 16,0 40 4-16,20-39-5 0,-20 39 0 0,23-21 2 0,-6 2 0 15,3-1-2-15,18 0-2 0,-18-18 0 0,-20-2 1 16,17 1 4-16,20-19-1 0,-14 21 1 0,14-21-3 0,1 0 1 16,-1 0 2-16,-37-21-2 0,20 2-3 0,14 1 1 0,-11 18 1 15,-3-38-1-15,18-1 0 0,-18 20-2 0,-3-20-3 0,23 2-4 16,-26 18-7-16,-14-20-7 0,20 20-8 15,3 19 10-15,-23-37-28 0,0 37 15 0,0 0-3 0,20 0-3 0,-20-21-2 16,0 21-3-16,0 0 0 0,0 0-46 0,18-18 10 0,-18 18 46 0,0 0-12 16,0 0 24-16,0 0-22 0</inkml:trace>
  <inkml:trace contextRef="#ctx0" brushRef="#br0" timeOffset="36968.87">15293 11792 73 0,'0'0'22'0,"0"0"29"0,0 0-22 0,0 0 29 0,0-21 16 0,0 21-54 15,0 0 16-15,-20 0-21 0,20-18 11 0,0 18-2 16,0 0 2-16,0 0-16 0,-20 0 20 0,20 0-20 15,0 18 8-15,0 3-1 0,-18 16-1 0,18-37-8 0,0 38 5 16,0 1-8-16,0 56 21 16,0 19-18-1,58-56-4-15,-21-58 2 16,-37-19-6-16,0 19 1 0,57-114 6 16,-57 75-2-1,0 2-4-15,38-40 7 0,-38 77-4 0,0-39-1 16,0 20 4-16,0 0-5 0,0 19 4 0,0-18 1 0,0 18-4 15,0 0 1-15,0 0 2 0,0 0-7 0,0 18 4 16,0 1-3-16,0 0 1 0,20 20 4 0,-20-20-6 0,0 18-6 16,0-16-14-16,0-3 5 0,0 20-27 0,0-18 17 15,20 18-36-15,-20-38 26 0,0 37-43 0,0-16-15 0,17-3-112 16,3 1 100-16</inkml:trace>
  <inkml:trace contextRef="#ctx0" brushRef="#br0" timeOffset="37145.25">15637 11810 52 0,'0'0'22'0,"0"0"-7"15,0 0 7-15,0 0 37 0,17 0 7 0,-17 0-38 0,0 19 18 16,0-19-25-16,0 19 16 0,20 0-3 0,-20 1-3 16,0-1-6-16,0 0-14 0,0-1 10 0,17 21 0 0,-17-20-2 15,0-19-11-15,20 19 9 0,-20 1 0 0,18-20-2 16,4 0-6-16,-22 0 1 0,18-39 4 0,-18 39-1 16,20-19-10-16,-20-38-1 0,20 38 1 0,-3-20 3 0,-17 20-4 15,20-19 0-15,-20 38-2 0,17-39 1 0,-17 2-4 0,20-2-8 16,-20 20 1-16,18 0-18 0,-1 19 8 0,-17-19-4 0,0 19-3 15,23 0-35-15,-3 0-14 0,0 0-23 0,-20 0 41 0,17 0-1 0,-17 19-38 16,20-19 55-16</inkml:trace>
  <inkml:trace contextRef="#ctx0" brushRef="#br0" timeOffset="37373.6">16265 11925 98 0,'0'0'86'0,"0"0"-47"15,-18 0 29-15,18 0-36 0,0-19 27 0,0 19-12 16,-20 0-9-16,20-19-10 0,0 19-15 0,0 0-3 0,0 0 13 16,0 0-14-16,0 0-2 0,-17 19 9 0,17 0 3 0,0-1-14 15,0 3 1-15,0-21-3 0,0 37 2 0,0 2-9 16,0-21 4-16,0 2 0 0,0-2-10 0,0 1-1 0,0 2-20 16,0-3 7-16,0 1-32 0,0-19 23 0,17 18-41 0,-17-18-11 15,0 21-8-15,0-42 9 0,0 21 55 0,20-18 7 16,-20-1-33-16</inkml:trace>
  <inkml:trace contextRef="#ctx0" brushRef="#br0" timeOffset="37487.37">16265 11619 67 0,'0'0'51'0,"0"-20"3"0,0 2 5 16,0 18-29-16,0-19 29 0,0 0-9 0,0 19-29 0,0 0 15 15,0 0-7-15,0 0-17 0,0 0 9 0,-18 19-16 16,18 0 1-16,0-1-4 0,0-18 0 0,0 39 1 0,0-39-3 16,0 38-6-16,0-19-11 0,0-19 0 0,0 20-34 0,0 18-26 15,0-38 29-15,0 18-60 0,0 3 17 0,0-3-1 16</inkml:trace>
  <inkml:trace contextRef="#ctx0" brushRef="#br0" timeOffset="37788.41">16534 11715 88 0,'0'0'0'0,"0"0"101"0,0 0-41 0,0 0-33 16,0 0 18-16,0 0-12 0,0 0-7 0,-20 19-3 16,20 18 3-16,-17-37-13 0,17 39 8 0,0-20-9 15,-23 19 6-15,3 1-2 0,20-39-8 0,0 37 6 0,0-16-10 16,0 16-1-16,-17-18 0 0,17 1 0 0,0-2-2 0,0 2 1 0,0-2-3 15,0 1 2-15,0 2-2 0,0-21 2 0,17 0-1 0,-17 0 3 16,20-21-3-16,-20 21 2 0,23-37 0 0,-6-1 4 16,-17 18-4-16,0 1-2 0,20 0 1 0,0-38 1 0,-20 38 2 0,17-58 2 15,-17 40 2-15,0 16-3 0,20-35 5 16,-20 17-3-16,0 39-5 0,0-19 6 0,0 19 0 0,0 0 2 16,18 0-5-16,-18 19 4 0,0 20-3 15,0-1-4-15,0 19 7 0,20 0-4 0,-20-18-5 0,17 37-2 0,-17 20 3 16,0-59-1-16,23-16-1 0,-23 16-7 0,0 2-1 0,17-21-4 15,3 20-29-15,-20 2-24 0,20-22-10 0,-20-18 36 0,0 19 0 16,17-19-48-16,-17 0 40 0,0 0-1 0,20 0-40 0,-20-19 57 16,18-20-35-16</inkml:trace>
  <inkml:trace contextRef="#ctx0" brushRef="#br0" timeOffset="38101.94">16898 10817 80 0,'-20'0'59'0,"20"0"-34"0,0 0 20 0,0 0-25 15,0 18 19-15,-20 1-2 0,20 2-20 0,0-21-1 0,0 18 0 16,0 38 15-16,-23-36-15 0,23 0-1 0,0 37 16 0,0-20-17 0,0-17-1 16,-17 56 6-16,17-37-11 0,0-2-1 0,0 41 4 0,-17-42-7 15,17 42 3-15,0-40-5 0,0 0-1 0,0 38 3 0,17 1-2 0,-17-38-2 16,17 17 1-16,-17-35-2 0,23-3 3 0,-3 20-1 16,0-38-2-16,-20 19 6 0,17-19-3 0,3-19-6 15,-2 0 6-15,-18 0 0 0,20 1 1 0,-20-3-2 0,0 3-1 16,34-20 1-16,9-58-1 0,14-19 15 15,1 96 20 1,-58 19-28-16,17 0 11 16,0 77 2-16,-17-58-17 0,0-1 0 15,-17 21 1-15,-37 76-30 16,33-76-10-16,1-2-15 0,-60 1-127 16,66-18 83-16,-44-1-109 15,58-19 136-15</inkml:trace>
  <inkml:trace contextRef="#ctx0" brushRef="#br0" timeOffset="38453.85">17300 10778 79 0,'0'0'32'16,"0"0"1"-16,0 0 35 0,0 0-35 0,0 0-3 0,0 0 24 0,0 0-30 0,17 0-2 15,-17 19 17-15,0-19-21 0,0 0 0 0,20 20 15 0,-3 17-5 16,-17-16-15-16,0 15 10 0,17 2-3 0,-17 2-12 0,0-3 1 0,20 40 4 15,-20-39-7-15,0 0-2 0,0 58 1 0,23-58-3 0,-23 58 2 16,0 18-2-16,0-75-2 0,0 18 1 0,0 19-5 0,0-18 0 16,0 18-14-16,17-38 4 0,-17 1-2 0,0 37-41 0,0-57 31 15,0 20-33-15,0-21-21 0,21 2 32 0,-21-2-64 16,0 1 14-16,0-19 61 0,0 0-11 0</inkml:trace>
  <inkml:trace contextRef="#ctx0" brushRef="#br0" timeOffset="38737.61">17753 11599 91 0,'0'0'79'0,"0"0"-8"0,0 0-42 0,0 20-4 16,22-1 17-16,-22-19-25 0,21 38 12 0,-21-38-18 0,20 19 7 15,-3 1-8-15,-17-1-7 0,20 0-1 0,-3-19 0 0,3 18 2 16,0-18 1-16,-5 0-2 0,5 0 0 0,3-37 1 16,-23 18 1-16,20-1-3 0,-20 1 3 0,17-19-3 15,-17-1 3-15,0 21-2 0,20-20 3 0,-20 18-4 0,0-18 4 16,0 20-2-16,0-22 7 0,0 22-5 0,-20-1 4 0,20-2-4 15,-17 3 6-15,17 18 4 0,-20 0 2 0,20 0-14 16,-23 0 5-16,23 0-2 0,0 0 1 0,-20 39 10 0,5-39-11 0,15 37-2 16,-20 3 5-16,20-22-6 0,-20 40-2 0,3-39-7 0,17 38 4 15,-20-19 7-15,20 20-5 0,0-20-1 0,0 1 0 0,0-21-2 16,0 20-1-16,0-19-3 0,0 1-9 0,37 18-53 0,-37-20 35 16,20 3-7-16,15-3-55 0,-35-18 40 0,20 0-6 0,23 19-57 0,-26-19 72 15,23 0 14-15,-23 0 7 0,20 0-18 0</inkml:trace>
  <inkml:trace contextRef="#ctx0" brushRef="#br0" timeOffset="39271.56">19458 11619 95 0,'0'0'114'0,"-20"0"-82"0,20 0-3 0,0 0 19 16,0-20-8-16,-17 20-5 0,17 0-19 0,0 0-1 0,-23 0 13 16,6 0 1-16,-40 58 5 15,39 0-21 1,-2 19-1-16,20-59-11 0,0 78 7 16,38-38-3-1,-38-21 1-15,37-37 4 0,-17 19-2 16,37-75 0-1,-37 35-3-15,0 3-3 0,-20-1 4 0,0 0-4 16,18-20 4-16,2 20-6 0,-20-18 2 0,17 16 0 0,-17-16 4 0,20-2 1 16,-20 20-3-16,0 19 0 0,0-19 2 0,17 0 5 0,-17 0 4 15,0 19-9-15,0 0-3 0,0 0 1 0,0 0 1 0,0 0 4 16,0 19-1-16,0 19-1 0,0-19-5 0,0 20-1 16,0-20-2-16,0-1-1 0,0 40 2 0,0-20-1 0,17 20-7 15,-17-19-7-15,0-2-10 0,23-18 7 0,-23 19-4 16,0-38-6-16,20 38-32 0,-20-38 29 0,20 40-40 0,-20-40 31 0,0 0-3 15,18 18-103-15,-18-18 99 0,20 0-24 0,-3 0 35 0,3-18 14 16,-20-3 0-16</inkml:trace>
  <inkml:trace contextRef="#ctx0" brushRef="#br0" timeOffset="39520.76">19822 11848 34 0,'0'0'16'0,"18"-19"13"0,-18-18 8 15,20 37 5-15,-20-21-20 0,20 3 25 0,-20-1 31 16,0 0-54-16,0 19-3 0,17 0 14 0,-17-20-18 0,0 20-1 16,0 0 13-16,0 0-8 0,20 20-12 0,-20-20-2 0,0 19 6 15,0-19-8-15,0 19 0 0,17-1 9 0,-17 21-4 0,0-1-3 16,17-19-5-16,-17-19 0 0,0 20 0 0,0-20-1 15,23 19 0-15,-23-19-2 0,20 0 3 0,-20 0-1 0,18 0 2 16,-18-39-2-16,0 39 3 0,0-19-3 0,20-19 7 0,0 38-5 16,-20-39 0-16,17 2 4 0,3 18 6 0,-20-20 2 0,17 39-8 15,0-19 5-15,-17 19-3 0,20 0-3 0,3 0 10 0,-23 19-7 16,18 0 6-16,2 20-3 0,-20-20-7 0,20 20-2 16,-20-21 2-16,17 39 1 0,-17-18-3 0,20 19-3 0,-20-40-3 15,0 20-5-15,17 0 0 0,-17 0-20 0,0-19 13 0,0-19-4 16,0 39 0-16,0-2-33 0,0-37-13 0,0 21-7 0,0-3 34 15,0-18-3-15,0 0-54 0,0 0 45 0,0 0 2 0,0 0 6 16,0 0-16-16,0 0 5 0</inkml:trace>
  <inkml:trace contextRef="#ctx0" brushRef="#br0" timeOffset="39838.33">20505 11771 64 0,'0'0'24'0,"0"0"29"0,0 0-1 0,0 0-27 16,0 0-3-16,0 0 19 0,0 0-24 0,0 0 29 0,-18 0-34 15,18 0 13-15,0 0-13 0,0 0 1 0,0 0 0 0,-17 0 13 16,17 0-4-16,0 0-12 0,-20 0 9 0,20 0-8 0,0 21 5 16,0-21-7-16,-17 18 7 0,17 1-6 0,0 0 10 0,0 0-12 15,0 1 1-15,0 18 0 0,0-20-5 0,0 3-2 0,0 16 0 0,0-18 3 16,0 19 0-16,0-18-4 0,0-2-1 0,17 1 3 0,3 2-3 16,-20-21 2-16,17 0 3 0,1 0-2 0,-18 0-1 15,23-21 4-15,-23 2-5 0,20 1 5 0,0-20-3 16,-3 18-1-16,-17 20 0 0,0-38-2 0,0 38 3 0,20-18 2 0,-20-21-4 15,0 39-1-15,17-19 0 0,-17 0 3 0,0 19 5 0,0-20-5 16,20 20 0-16,-20 0-3 0,0 0 1 0,0 0-2 0,0 20 0 16,0-20 3-16,0 19 1 0,20 0-1 0,-20 20-8 0,0-2-1 0,0-37-2 15,0 39-16-15,15-21 5 0,-15 2-4 0,0-2-3 0,20 1-2 0,-20 2-38 16,23-3-19-16,-23 1 38 0,20-1-116 0,-20-18 69 16,17-18 12-16</inkml:trace>
  <inkml:trace contextRef="#ctx0" brushRef="#br0" timeOffset="40035.19">20929 10835 140 0,'0'0'0'0,"0"0"89"15,0 0-54-15,0 0 24 0,0 0-13 0,0 0-29 0,-17 0 15 16,17 0-5-16,0 19-2 0,0-19-13 0,0 39 9 16,0-1 0-16,0 0-11 0,0-18-1 0,0 56 6 0,0 20-2 15,0 38 0-15,0-20-5 0,0 0-6 0,0 1 0 16,0-58 2-16,0 40-8 0,0 17 3 0,0-19-6 15,0 0-23-15,17-55 4 0,-17-22-5 0,0 19-2 0,0 2-5 16,0-19-42-16,20 17-17 0,-20-37 44 0,0 21 1 0,0-21 6 0,0 0-56 16</inkml:trace>
  <inkml:trace contextRef="#ctx0" brushRef="#br0" timeOffset="40388.48">21178 11676 135 0,'0'0'62'0,"0"0"33"0,0 0-64 15,0 0-5-15,0 0-4 0,0 19 18 0,0 1-3 0,0 36 17 16,18 60-22 0,-18-2-2-16,37-19-22 15,-37-76-4-15,60 116-9 16,-60-135-9-16,37 18-41 16,1-36-43-16,-18 18 73 0,-3-77-82 15,0 40 65-15,6-3 26 0,34-92-14 16,-37 55 34-16,-2 0 5 15,-18 59-1-15,20-59 36 0,-20 57-25 0,0 20 1 16,20-38 22-16,-20 38-21 0,0-19 20 0,0 19-20 0,0 0-3 0,0 0 0 16,0 0 14-16,0 0-19 0,0 38 10 0,0-38-14 0,-20 58 6 0,0-39-9 15,2 20 2-15,-19 36 5 0,-3 22-1 0,-37 75 7 16,22-40 4-16,35-74-15 0,-40 76 8 0,43-59-9 16,-21 60 2-16,1-21-12 0,-3 2 5 0,40-60 2 15,-40 20-13-15,40-18-3 0,-20 0-19 0,3-2-14 0,17-56 19 16,0 39-1-16,0-39-1 0,0 0-2 0,0 19-43 0,0-1-20 0,0-18-10 15,17 0 16-15,-17-18 30 0,20-1 13 0</inkml:trace>
  <inkml:trace contextRef="#ctx0" brushRef="#br0" timeOffset="40820.87">22018 11771 131 0,'0'0'0'0,"0"0"101"0,0 0-62 0,0-18 22 0,0 18-15 0,0-19-9 0,0 19-8 15,0-19-17-15,0 19 6 0,0 0-9 0,0 0 8 16,0 0-8-16,0-20 7 0,0 20-8 0,0 0 7 0,0 0-2 15,0-19 0-15,-17 19-3 0,17 0 8 0,-23 0-9 0,23 0-1 16,-20 0-2-16,3 0 7 0,0 0 1 0,-3 0-15 0,20 0 8 0,-38 19 3 16,18 1-7-16,20-1 0 0,-17 18 9 0,-3 2-9 15,-3-1 1-15,23-38-3 0,-17 39 2 0,17-1 1 16,0-20-7-16,0 21 4 0,0-20 1 16,17 0 2-16,-17 1 0 0,23-2 2 0,-3 2-3 0,-3-20 1 0,41 18 10 15,-58 1-9-15,20-19-4 0,-20 0 2 0,34 21 3 16,-34-3 5-16,43 1-6 0,-43-19-3 0,17 18-1 15,-17 3 0-15,0-21 2 0,20 18-1 0,-20 2-2 0,0-2-1 16,-20 1-7-16,20 2-11 0,0-21 4 0,-17 18-23 16,-6-18 12-16,23 19-32 0,-20-19 22 0,3 0-44 0,0 18-56 15,17-18 26-15,-20 0-10 0,20-18 37 16,0-1 37-16</inkml:trace>
  <inkml:trace contextRef="#ctx0" brushRef="#br0" timeOffset="41001.37">22362 11810 122 0,'0'0'113'0,"0"0"-66"16,0 0-8-16,0 0 32 0,20 0-7 0,-20 19-20 16,0-19-3-16,0 19 4 0,21-19-31 0,-21 19 21 15,0 1-5-15,0-1-17 0,0 18 8 0,0-37-14 0,0 39-1 16,0-1 1-16,0 0-2 0,0-18-6 0,0 17-9 0,0-37 1 16,0 39-4-16,-21-20-26 0,21-1-19 0,0-18-17 15,0 21-12-15,-20-21-19 0,20 0 41 0,0 0-3 0,0 0 4 16,0-39-23-16,-23 39 45 0</inkml:trace>
  <inkml:trace contextRef="#ctx0" brushRef="#br0" timeOffset="41137.91">22403 11409 131 0,'0'0'112'0,"0"0"-67"15,0-19-4-15,0 19-2 0,0-21 33 0,0 21-41 0,0-18 19 0,0 18-14 16,0 0-19-16,-21 0-7 0,21 18 4 0,0 3-10 0,0-2 2 16,-20 19-1-16,20-38-4 0,0 38-4 0,0-19-3 15,0 0-18-15,-23 1-12 0,23 18-13 0,0-20 20 16,0 2-4-16,0-20-5 0,0 19-52 0,23 0-16 0,-23 0 56 0,20-19-25 15,-20 19 52-15,0-19 2 0,21 20-10 0</inkml:trace>
  <inkml:trace contextRef="#ctx0" brushRef="#br0" timeOffset="41345.39">22747 11676 68 0,'0'0'33'0,"0"0"4"0,0 19 46 0,17-19-7 16,-17 0-42-16,20 0 22 0,-20 20-7 0,0-20 10 16,20 19-29-16,-20-19-17 0,0 19 21 15,0-19-23-15,0 18 9 0,-20 3 7 16,-17 16-6-16,16-18-13 15,-19 20 5-15,23-1-6 16,-3 19 2-16,20-19 1 0,0-18-7 16,0-20-1-16,0 38-1 0,-17 114 20 15,17-74-22-15,0-78-5 0,-40 113-184 32,40-94 89-32,-17 1-25 0,-47-40-175 15</inkml:trace>
  <inkml:trace contextRef="#ctx0" brushRef="#br0" timeOffset="42004.69">24710 10129 88 0,'0'0'69'0,"0"0"-6"0,0 0-18 0,0 19-7 15,0-19-22-15,0 0 16 0,0 0-19 0,0 19 1 0,0-19 0 16,-17 19 7-16,17 0-1 0,0 1-9 0,0-2 10 0,-17 1-12 16,17 20 11-16,-20-1-1 0,3 20-1 0,-3-40-7 15,20 21 0-15,-58 56 15 0,-19 19-1 0,60-56-14 0,-84 75 11 16,27 20-5-16,-1 19-6 0,15-96-6 0,6 20 0 0,-41 96 6 16,35-78-6-16,-35 96 5 0,35-95-6 0,-52 94 0 0,52-113-1 15,-32 115-1-15,-8-21-9 0,65-94-2 0,-2-20-7 0,-40 78-37 16,-1-20-29-16,24-20-34 0,14-17-42 0,0-22-1 15,40-36 45-15</inkml:trace>
  <inkml:trace contextRef="#ctx0" brushRef="#br0" timeOffset="46385.24">25671 11715 86 0,'0'0'54'0,"0"0"-25"0,0 0-1 0,0 0 1 0,0 0 21 0,0 0-8 0,0-20-23 15,-23 20 15-15,23 0-17 0,0 0 16 0,0 0-1 16,0 0-17-16,-20 0 0 0,20 0 12 0,0 0-16 0,-18 0 9 0,1 20 1 16,17-20-9-16,-20 0-2 0,3 38 10 0,17-38-11 0,-40 39 9 15,23-21-1-15,-3 20-1 0,-3 1-5 0,-12-1-2 16,35-20-2-16,-37 59 7 0,17-39-13 0,20-18 1 16,-20 38-1-16,3-40 2 0,17 40-4 0,-20-40 6 15,20 39-2-15,0-18-4 0,0-20 0 0,0 38 4 0,0-38-3 16,20 0 0-16,-20 39 0 0,17-40 2 0,3 22-4 0,0-3 3 15,-20-18 1-15,37 19 0 0,-37-38-2 0,17 0 3 16,61-18 3-16,-78-2-3 0,57-76 10 16,-37 60-10-16,-3-81 3 0,21 62-8 0,-38-23 4 0,40 2 0 15,-20-58 2-15,0-19 2 0,-3 20-1 0,-17 75-5 16,20-75-4-16,-20 75 6 0,0 0-1 0,17-36 6 0,-17-2-6 0,0 38-1 16,0-38 3-16,0 59-4 0,0-40 0 0,0 19 1 15,0 22 2-15,-17-22-1 0,17-18-1 0,0 36 1 0,0-16 2 16,0 37-1-16,0-20 1 0,0 39-2 0,0-18 4 0,0-2 2 15,0 20-5-15,0 0 0 0,-20 0 1 0,20 20 2 0,0-20-3 16,0 0 0-16,0 18 0 0,-17 1 2 0,17 20-4 0,0 17 1 16,-20 2-1-16,0 37 1 0,20 20 1 0,0-58-3 15,0 58 2-15,0-1 0 0,20 0-1 0,0-56-2 0,-20 77 3 16,37-21 2-16,-20-56 0 0,21 114 1 0,-15-58-5 16,-6-19 1-16,23-19-5 0,-23-37-1 15,3 76-25-15,-3-58-7 0,4-38 13 0,-4 40-28 0,23-41-9 16,-40 0 26-16,0-18-5 0,20 19-41 0,0 2 39 15,-20-21-2-15,17 0-118 0,-17 0 104 0,20 0 7 0,-3-21-21 0</inkml:trace>
  <inkml:trace contextRef="#ctx0" brushRef="#br0" timeOffset="47153.82">26281 11925 65 0,'0'18'87'0,"0"-18"-58"0,0 0 25 0,0 0-10 15,0 0-5-15,0 0-3 0,0 0-19 0,0 0 0 16,0 0-3-16,0 0-1 0,0 0 8 0,0 0-9 0,0 0 11 16,0 0-13-16,0 0-2 0,0 0 10 0,0 0-9 0,0 0-1 0,0 0-2 0,0 21 8 15,0-21-6-15,20 0 3 0,-20 0-5 0,0 0-3 0,18 0 0 16,-18 0 9-16,0 0-6 0,20 0 1 0,-20 0-5 0,0 0 1 16,17 0 2-16,0 0 1 0,-17 0-4 0,23 0 4 0,-23-21-3 15,20 21 2-15,-20 0-4 0,17 0-1 0,3-18-1 16,-20 18 2-16,20-19 1 0,-20 19 0 0,18 0 2 0,-18 0-2 0,0-19 4 15,20-1-6-15,-20 20 1 0,0-19-1 0,0 19 4 16,17-19-1-16,-17 19 0 0,0-19-2 0,0 19 1 16,0-18 2-16,0 18-3 0,0 0 0 0,0-21 0 0,0 21 1 15,0 0-1-15,0 0 0 0,0 0 1 0,0 0-1 16,0 0-2-16,-17 0 3 0,17 0 0 0,0 0 0 0,0 0-2 16,0 0 0-16,0 0 0 0,-20 0 0 0,20 0 0 0,0 21-1 0,0-21 2 15,0 0-2-15,-18 0 3 0,18 18 1 0,0-18 7 16,0 0-2-16,-20 0-2 0,20 0-4 0,0 0-1 15,0 0 5-15,0 0-5 0,0 0 3 0,0 0 1 0,0 0-2 16,-20 0-2-16,20 0 0 0,0 19 0 0,0-19-1 0,0 0 2 0,0 0 2 16,0 0 1-16,0 0 0 0,0 0-2 15,0 0-1-15,0 0 1 0,0 0 0 0,0 0-1 0,0 0-1 16,0 0-2-16,0 0 1 0,0 0 5 0,0 0-5 0,0 0 0 16,0 0 2-16,0 0 0 0,0 0-1 0,0 0-2 15,0 0 5-15,0 0-3 0,0-19 1 0,0 19-1 0,0 0 4 16,0 0-5-16,0 0-2 0,0 0 3 0,0-18 1 0,0 18 1 15,0 0-3-15,0 0-1 0,0 0 2 0,0 0-1 16,0 0 1-16,0 0 0 0,0 0-2 0,0-21 2 0,0 21 0 16,0 0-1-16,0 0 0 0,0 0 0 0,0 0 0 15,0-18 2-15,0 18 0 0,-17 0-2 0,17 0-1 16,0 0 3-16,-20-19-1 0,20 19-1 0,-23 0 1 0,23 0 0 16,-17 0 0-16,0 0-1 0,17 0 1 0,-20 0-1 0,20 19-1 15,-18-19 2-15,18 18-1 0,-20-18-5 0,20 21 4 0,-20-3 1 16,3 1 4-16,17-19-4 0,0 38 0 0,-20-18 2 0,20 18 1 15,-23-20-4-15,23 21 0 0,-20 75 4 16,20-19-4 0,20 1-4-1,3-57 9-15,14 37 0 0,-37-76-4 16,40 19 0-16,-22-19 1 0,19 19 5 16,3-19-15-1,-3-19-62-15,-17-39-98 16,-20 21-49-1,20 19 43-15,-20 18 117 0,0-21-22 16,0 21 44-16</inkml:trace>
  <inkml:trace contextRef="#ctx0" brushRef="#br0" timeOffset="47801.61">26892 11906 80 0,'0'0'26'0,"0"0"28"0,0 0-26 0,0 0 23 0,0-19-28 16,0 19-3-16,0 0 18 0,0 0-2 0,0 0-20 0,0 0-2 0,0-20 3 15,0 20-5-15,0 0 18 0,-20 0-6 0,20 0-2 0,0 0-10 16,-17 0 7-16,17 0-10 0,0 0 11 0,-20 0-4 16,20 0-7-16,-18 0-4 0,-2 20 5 0,20-1-5 0,0-19-4 0,-20 19 3 15,3-1 0-15,17 3 0 0,-23 55 3 16,23-58-4-16,0 2 2 0,-17-2-6 0,17 22 2 0,0-3 2 0,0 2 0 15,0-1-2-15,0-38-1 0,0 18 1 0,0 1 3 0,0 2-1 16,17-21-4-16,6 18 2 0,-23-18 1 0,0 0 0 0,37 0 5 16,-37 0-2-16,20-18-1 0,-20-3-2 0,18 2-4 0,-18 1 4 15,20-20 1-15,-3-1 4 0,-17 39-5 0,0-37-2 0,20 16 4 16,-20 2-2-16,17 1 2 0,-17 18-4 0,0-38 2 0,0 38 2 0,0-20-2 16,17 20 4-16,-17-19 3 0,0 19-4 0,0 0 1 0,0 0-5 15,0 19 0-15,0 1 4 0,0 18 1 0,0-38-4 16,0 37-2-16,0 2 3 0,0-2-3 0,0 2-4 0,0-19 3 15,23 17-17-15,-23-16 5 0,0 16-25 0,20-19 14 0,-20 21-34 16,0-39 24-16,20 38-45 0,-2 2-10 0,2-40-3 16,17 18-3-16,-37 0 52 0,34-18-21 0,-14 0 30 15,23-18 10-15,-25 0-1 0</inkml:trace>
  <inkml:trace contextRef="#ctx0" brushRef="#br0" timeOffset="48154.02">27391 12078 47 0,'0'0'29'0,"0"-38"-10"0,17 38 4 0,-17-58 35 0,20 19 7 0,-3 2-4 15,-17-2-12-15,17 1-30 0,-17 19 15 0,0-20-6 0,0 21-1 16,0 18-16-16,0-19-1 0,0 19 0 0,0 0 12 0,-17 0-3 15,17 0-11-15,-17 19 2 0,-3-1-1 0,20-18-5 16,0 39 0-16,-17-39-2 0,17 38 3 0,-20-19-1 0,0 39 3 0,20-19-5 16,-18-2 0-16,18 40 8 0,-20-1-1 0,20-39-6 0,0 40 5 15,-23-58-6-15,23 39 1 0,0-19-2 0,23-21 0 0,-23 1 1 0,0 20-1 16,20-39 1-16,-20 0-1 0,18 20 0 0,-18-20-1 0,20 0 2 0,-20 0 1 16,20 0 5-16,-20-20-3 0,17 0-2 0,3-18 4 0,14-1-2 15,-34-16-2-15,43-23 3 0,-25-16 1 0,22-22-3 16,-3 2-1-16,-37 0 2 0,17 56-4 0,-17-57 3 15,0 77-1-15,20-20-1 0,-20-38-1 0,18 59-2 0,-18-58 3 0,0 55 0 16,0-17 1-16,0 20-1 0,0-21-2 0,0 20 0 0,0-20 2 0,0 40-1 16,0-40 3-16,-18 38-1 0,18-16 0 0,0-4-1 15,-20 22 2-15,20 18-1 0,-17 0-2 0,17-20 4 0,-20 20-4 16,20 0 6-16,0 20-3 0,-17-2 3 0,17 1-4 0,-20 38 2 16,-18 97 10-16,-5 248-4 15,43-212-9-15,43 173 0 16,129 115-377-1,-60-364-34 1</inkml:trace>
  <inkml:trace contextRef="#ctx0" brushRef="#br0" timeOffset="48639.24">28761 11982 88 0,'0'0'32'0,"0"0"98"0,0-18-101 0,-17 18 120 16,-20 0-73 0,37 0-62-16,-18 0 8 0,18 0-13 0,-37 0 26 15,-3 56-9-15,23-36-18 16,17 18-5-16,-23 20 6 0,23-40-7 0,-17 1 1 16,17 20-1-16,0-21-1 0,0 2 1 0,0 17 0 0,0 2-4 15,0-20-3-15,0 20-9 0,0-39 0 0,17 37-22 0,-17-37 14 16,23 19-31-16,14 21-13 0,-37-22-15 0,20-18 32 15,-3 0-6-15,-17 18-56 0,38-18 67 0,-18 0-46 0</inkml:trace>
  <inkml:trace contextRef="#ctx0" brushRef="#br0" timeOffset="48935.07">29226 12020 98 0,'0'0'37'0,"0"0"37"0,0 0-41 0,0 0 23 0,-21 20-11 16,1-20 7-16,20 0-23 0,-17 18-18 15,17-18 0-15,-20 20 5 0,-3-20-11 0,23 18 0 0,-17 1 3 0,0 2 0 0,17 16 0 16,-20 2-1-16,20-1-1 0,-17-20-3 16,17-18 0-16,0 40 2 0,0-3 2 0,0-19-3 0,0 3-2 15,0-3 0-15,0 20 2 0,0-18-2 0,17 0 3 0,3-2-1 16,-20-18-1-16,17 0 5 0,0 0-2 0,6 0-3 0,14-18 3 16,-17-2-1-16,1 0-2 0,-21 1 0 0,37 0 5 15,-37-20-5-15,17 2-1 0,0-2-1 0,-17 39 0 0,0-19-1 16,20 1 1-16,-20-2-1 0,23-19 1 0,-23 39 0 0,0-18-1 0,0 18-3 15,0-37-10-15,0 16-5 0,0 21-7 0,-23 0-32 16,23 0 15-16,0 0 21 0,0 0-26 0,-20 0 20 16,20 0-40-16,0 21 27 0,0-3-43 0,0-18 45 0,-17 19 8 0,17-19 6 15,0 18-37-15</inkml:trace>
  <inkml:trace contextRef="#ctx0" brushRef="#br0" timeOffset="49417.85">29721 12154 119 0,'0'0'95'0,"0"0"-58"0,0 0 20 0,0 0-34 0,0 0-2 0,-20 0 15 16,-3 0-7-16,23 19-17 0,-17-19 7 0,17 0-12 0,-17 0 8 16,-3 0-2-16,20 18-10 0,-17-18 4 0,-3 0-5 0,20 21 3 15,-17-3 0-15,-4 20 0 0,21-19 1 0,-20 2-3 16,20 16 5-16,0-19-8 0,0 3 4 0,0-3-1 16,0 1 0-16,0 0 2 0,0 1-6 0,0 0 4 0,0-20 0 15,0 18 3-15,20 0 6 0,-20-18-5 0,21 0 7 0,-4 0 1 16,-17-18-8-16,20 0 5 0,-3-41-3 0,3 1 2 15,-3 21-7-15,23-153 2 0,1 74-2 0,-24 60-2 16,3-79 3-16,-3 77-2 0,-17 2-1 0,0 17-1 0,0-18 1 0,20-39 1 0,0 40 0 16,-20 16-2-16,14-54 3 0,-14 56 0 15,0 18 0-15,0-18 0 0,0 38 1 0,0-19 3 0,0-1-3 16,0 20 4-16,0 0-4 0,0 0 5 0,0 0-6 0,-14 0 5 16,14 39 1-16,0-39-7 0,0 38 3 0,-20 0-4 15,20-18-1-15,0 16 2 0,-20 42-1 0,3 37 0 0,-3-1-1 16,20-56-1-16,0 56 1 0,0-56 0 0,0 37 0 0,0 0-5 15,0-55-3-15,0 54-19 0,0-56 6 0,0 39-36 0,20-1-26 16,-20-57 34-16,0 21-2 0,37 15-121 0,-37-34 33 16,20-3 75-16,-20-18 15 0,14 19-19 0</inkml:trace>
  <inkml:trace contextRef="#ctx0" brushRef="#br0" timeOffset="49686.68">30275 12154 106 0,'0'0'86'0,"0"0"-55"0,0 19-6 0,0-1 14 0,0 3-23 0,0-3-3 16,0 2 12-16,0-2-7 0,0 1-11 0,0 2 4 0,20-3-4 16,0 1-2-16,-20-19-4 0,37 0 4 0,-20 0-2 15,-17 0-2-15,38-19 4 0,-15 19-2 0,-6-39 3 0,3 2 2 16,0-1 1-16,-20-1 0 0,17 39-3 0,-17-37 0 16,20-41 36-16,-20 21-8 15,0 20-19-15,-37 16 28 16,17 3-24-16,0 18-1 0,-20 18 4 0,22 21-13 15,-96 133 9 1,97-58-16-16,-26 2-6 16,43-40-28-16,20-20-15 0,3 2-18 15,51 76-256-15,-37-96 129 16</inkml:trace>
  <inkml:trace contextRef="#ctx0" brushRef="#br0" timeOffset="50270.94">27617 13549 43 0,'0'0'24'0,"0"0"54"0,0 0-16 0,0 19-34 16,0-19 19-16,0 0-10 0,0 0-21 0,0 0-1 0,0 19 22 16,0 0-27-16,0 1 7 0,0-20-10 0,0 19-1 15,20-19 1-15,-2 18 11 0,4 1-13 0,-4-19 8 0,2 18-7 16,0-18 10-16,-20 21-10 0,37-21 14 0,-37 0-12 0,17 0 10 16,3 0-6-16,-2 0 1 0,-1-21-2 0,6 21-7 15,-23-18 1-15,20-19-2 0,0 18-2 0,-20-1 2 0,0-18-4 16,0 19 3-16,0 0-10 0,0-1 6 0,0 2 0 15,0-1 3-15,-20 19 0 0,20-39-1 0,-20 20 1 0,-3 19 1 0,23-19 0 16,0 19-1-16,-17-19 2 0,-1 1-2 0,-19 18 1 16,17 0 1-16,3 0-2 0,17 0 2 0,-40 0 1 0,40 18-2 15,-18 1 7-15,-4 19 6 0,4-20-6 0,-2 22-8 16,20 17 1-16,0-38-1 0,-17 0-2 0,17 57 1 0,0-57 0 16,0 20-1-16,0 19 5 0,0-40-3 0,17 2-1 15,-17-2 1-15,0 19-1 0,20 4-3 0,-20-24 1 0,18 4 0 0,22 35-27 16,-20-15-12-16,17-24-16 0,-37 3 24 0,20-3-51 15,-3-17-14-15,3 19 42 0,-2-19-57 0,-18 0 67 0,40 0-43 16</inkml:trace>
  <inkml:trace contextRef="#ctx0" brushRef="#br0" timeOffset="50503.3">28251 13224 83 0,'0'0'30'0,"0"0"30"0,0-20-31 0,0 20 23 0,0-18-5 0,0 18-27 16,-20 0 0-16,20-20 15 0,0 20-18 0,-23-18 28 15,23 18-33-15,0-19 12 0,0 19-12 0,-17 0 9 0,17 0-11 16,0 0 7-16,0 0-8 0,-18 19 9 0,18-19-7 0,0 18-1 0,0 2 9 16,0 18-12-16,0-38-2 0,-20 77 5 0,20-57-9 15,0-3 11-15,0 60 10 0,-17-19-7 0,17-21-13 0,0 59-1 16,0-57-1-16,0-2 1 0,-20 40 0 0,20-39-1 0,0 0 0 16,0 40-4-16,0-40-1 0,0 18-16 0,0-15 3 0,0-4-6 0,0-20-3 15,0 60-43-15,0-36-14 0,0-6-20 0,0 5-23 0,0-22 16 16,0-18 73-16,20 19-7 0</inkml:trace>
  <inkml:trace contextRef="#ctx0" brushRef="#br0" timeOffset="50689.41">28595 13700 116 0,'0'0'114'0,"0"0"-35"15,0 0-20-15,-23 0-4 0,23 21-6 0,0-21-10 16,0 19-7-16,0-19-20 0,-17 19-1 0,17 1 0 0,0-2 9 15,-20 2-11-15,20-2 2 0,0 1-7 0,-18 20 1 16,18-2 0-16,0-16-5 0,0-3-5 0,-20 2-4 16,20-2-22-16,0 1-20 0,0-19 19 0,0 22-3 0,-17-22-3 0,17 0-6 15,0 0-60-15,0 0 44 0,0 0 1 0,0-41 7 0,0 41 12 0,0-18 13 16,0-2-17-16</inkml:trace>
  <inkml:trace contextRef="#ctx0" brushRef="#br0" timeOffset="50804.69">28555 13473 58 0,'0'19'46'0,"0"-1"-7"0,0 2-29 16,0-1 3-16,0 0-11 0,-20 76-68 16,20-58-36-1</inkml:trace>
  <inkml:trace contextRef="#ctx0" brushRef="#br0" timeOffset="51187.71">28652 13835 50 0,'0'0'52'0,"0"0"-26"0,0 0 1 0,0 0 0 0,0 19-3 0,0-19 2 15,0 18 15-15,0-18-21 0,0 21 8 0,0-1-4 0,0-3-15 16,0 4 7-16,0-21-10 0,0 18 12 0,17-18-13 0,-17 20 3 16,0-20-2-16,0 18 2 0,0-18-2 0,20 0 2 0,-20 0-4 15,0 0 1-15,0 0 3 0,0 0-5 0,18-18 0 0,-18 18-3 16,0 0 3-16,0-20-1 0,0 2 1 0,20 18-4 0,-20-21 2 16,0 4 0-16,0-3 10 0,0 20-8 0,17-21 3 0,-17 3-3 15,0 18 5-15,17 0 1 0,-17-19-2 0,0 19-5 16,0 0 2-16,0 19-1 0,0-19 7 0,0 18-5 0,0-18-3 15,0 41 3-15,0-41-2 0,0 38 2 0,23-20 1 0,-23 2-5 16,0-20 0-16,0 18-1 0,0 1 2 0,0 3 6 0,20-5 4 0,-20-17-7 16,0 20 1-16,20-20-5 0,-20 0 2 0,0 0 5 0,17 0-3 15,-17 0-2-15,20-20 0 0,-2 20 2 0,-18-39-3 0,20 39-2 16,0-19 5-16,-20 1-4 0,14 18-1 0,6-20 1 0,-20 2 9 16,23-3-6-16,-23 21-1 0,20-17-2 0,-20 17-1 0,17-20 4 15,3 20-2-15,-20 0 4 0,21 0 0 0,-21 0-2 0,17 0 10 16,-17 20-9-16,0-20-1 0,20 38 3 0,-20-20-2 0,0 20 0 15,17 3-4-15,-17-41-4 0,0 37 3 0,0-1 2 16,17 3-6-16,-17-20-16 0,0 0 4 0,0 3-24 0,0-5 17 16,0 1-33-16,0-18 25 0,0 19-53 0,0 2-23 0,0-21 43 15,0 0-1-15,0 0-47 0,0 0 23 0</inkml:trace>
  <inkml:trace contextRef="#ctx0" brushRef="#br0" timeOffset="51372.61">29472 13817 71 0,'0'0'88'0,"0"0"-28"0,-20 0-3 0,20 0-31 0,0 0-2 0,0 0 18 16,0 18-3-16,0-18-1 0,0 0-23 0,0 19 1 15,-17-19-4-15,17 39 8 0,0-39-14 0,0 20-1 0,0 18 0 0,0-20-2 16,0 20 2-16,0-19-1 0,0 40-4 0,0-23 4 0,0 3-4 16,0-1-10-16,0 19-20 0,0-38 7 0,0 20-46 15,0-1-24-15,0-38 36 0,0 20-2 0,0-20-46 0,0 0 11 16</inkml:trace>
  <inkml:trace contextRef="#ctx0" brushRef="#br0" timeOffset="51506.09">29452 13510 121 0,'0'0'49'0,"0"-18"40"0,0-1-23 15,0-2-14-15,0 3-11 0,0 18-4 0,0 0-7 16,0 0-16-16,0 0-2 0,0 0 18 0,0 0-19 0,0 18 5 16,0 3-15-16,0-2-1 0,-17-1 1 0,17 2 1 15,0-20-6-15,0 19-2 0,0 19-14 0,0-19 5 0,-20 20-32 0,20-2-27 16,0-19 26-16,0 22-71 0,0-40 55 0,0 19 7 0,0 1 14 0,0-2-32 0</inkml:trace>
  <inkml:trace contextRef="#ctx0" brushRef="#br0" timeOffset="51754.11">29721 13893 182 0,'0'20'103'0,"-20"-20"-58"0,20 17-1 16,0-17-18-16,0 39 21 0,0-19-13 0,-23-2-7 0,23 23-16 15,0-41 0-15,0 37 6 0,-17-1-10 0,17-16-3 16,0 18-1-16,0-19 0 0,0 3 1 0,0 13-4 0,0-16-3 15,0-19 3-15,17 0 2 0,-17 0 1 16,23 0-3-16,-3-19-1 0,-20 19 0 0,21-18 3 0,-21-21 0 0,17 39 1 0,3-57 7 16,-20 57-6-16,17-39 9 0,3 2-1 0,0 20-1 15,-6-5 1-15,-14 3 0 0,21 19-6 0,-21 0-3 16,22 0 6-16,-22 0-6 0,21 19 4 0,-21 20-3 16,17-39-4-16,-17 20 2 0,0 16-4 0,20-16 0 0,-20-1-5 0,0-19-6 15,0 38-35-15,0-16 10 0,0 13-60 0,0-35 37 0,0 19-8 0,0-19-10 16,0 21-70-16,0-21 94 0,0 0-7 0</inkml:trace>
  <inkml:trace contextRef="#ctx0" brushRef="#br0" timeOffset="52007.15">30123 13759 118 0,'0'0'42'0,"0"0"29"0,0 0-16 0,0 0-30 0,0 0-3 0,0 0 18 0,0 0-4 16,-20 20-8-16,20-20-18 0,0 18-1 0,-17 20 20 0,17-19-9 15,-20 20-6-15,20-2-3 0,-23 22 1 16,23-22-5-16,0-15-6 0,0 15 5 0,0-1-3 0,0 3-2 15,0-1 0-15,0-38 2 0,23 22-2 16,-3-22-1-16,-20 0 2 0,37-22 5 0,-37-16 1 0,37 19-3 16,-37-20 1-16,20 22-4 0,-3-42 4 0,-17 22-3 15,18-1 0-15,2 0 2 0,-20 18-3 0,23-1 4 16,-23 3-2-16,0-1-2 0,0 19 7 0,17 0-4 16,-17 0 2-16,0 37 8 0,0-37-15 0,20 58 2 0,-20-19-2 15,0-1 1-15,0 40 2 0,20 16-4 0,-20-18-11 0,0-36-2 16,17 36-35-16,3-20-38 0,-20-37 28 0,0-19-3 0,17 39-85 15,-17-39 75-15,0 21 11 0,20-21-43 0</inkml:trace>
  <inkml:trace contextRef="#ctx0" brushRef="#br0" timeOffset="52151.35">30596 13280 49 0,'0'0'50'0,"0"-18"0"0,0 18-4 0,0 0-25 0,0 0 18 0,0 0-24 15,0 18 9-15,0 23-17 0,0-3 6 0,0-1-2 0,0 40-6 16,0-40-4-16,0 40 1 0,0 36-2 0,0-73 0 15,0 17-1-15,-17 39-3 0,17 0-14 0,0-59-2 0,0 58-44 16,-18-18-21-16,18-1 11 0,0-55 7 0</inkml:trace>
  <inkml:trace contextRef="#ctx0" brushRef="#br0" timeOffset="52291.67">30389 13759 141 0,'0'-38'238'0,"0"17"-159"16,18 3-46-16,5 18-30 15,-6 0-7-15,3 0 0 0,37 58-84 16,-20-39 20-16,-19 1 22 0,79 36-194 16,-97-37 196-16</inkml:trace>
  <inkml:trace contextRef="#ctx0" brushRef="#br0" timeOffset="52420.02">30868 13913 107 0,'0'0'94'0,"0"38"112"15,0-20-161-15,-20 20-8 0,3 3-3 16,17-4-7-16,0-20-18 0,-20 60 7 0,20-36-14 0,-23-24 0 15,23 41-4-15,-20-21-12 0,20 20-25 0,0-19-24 0,0-19 22 16,-14 3-58-16,14-5 37 0,0 4-62 0,0-21 74 16,0 0-35-16</inkml:trace>
  <inkml:trace contextRef="#ctx0" brushRef="#br0" timeOffset="52837.74">31020 13645 79 0,'0'0'77'0,"0"0"-42"0,0 0-6 0,0 0-3 16,0 18 42-16,0-18-35 0,0 19-9 0,0-19-6 15,0 18-11-15,-17-18-3 0,17 21-2 0,0-2 0 0,0 0 0 0,0 1 3 16,-20-20-4-16,20 18 2 0,0 2-5 0,0-2 3 16,0 1-1-16,-23-19 2 0,23 18 0 0,0-18-1 0,0 21-2 0,0-1 1 15,0-3-5-15,0 4-3 0,0 54-25 16,0-75 30-16,0 39-2 0,0-19 4 0,0-3-1 16,0 22 4-16,0-1-3 0,0 38 27 15,0-57-20-15,0 20 7 0,0-39-8 16,0 19 0-16,23 0 2 0,-23 1-4 0,0 36 6 15,20-37-6-15,-20-19 0 0,0 39-2 0,0-39 1 16,17 21 5-16,-17-4 3 0,20 3-2 0,-20-20-2 16,20 0 0-16,-3 0 7 0,-17 0-2 0,21 0-3 0,-4 0 8 15,-17-20-10-15,17 3 4 0,-17 17-4 0,20-38 4 0,-20 16-8 16,0 3-1-16,23-19 4 0,-23 20-1 0,0-2-1 0,17-36 2 0,3 16 7 16,-20-17 1-16,0 19 1 0,0 19 0 0,0-20-5 15,0 2-2-15,0 37 1 0,0-17-1 0,0 17 0 16,-20 0 11-16,20 0-11 0,-17 0-4 0,17 0 4 0,0 37-3 15,-23-20 2-15,3 22-4 0,20-20-3 0,0 19 4 16,-17 1-1-16,17-2 0 0,0 2-1 0,-17-1-2 0,17 20-4 16,0-40 2-16,0 1-3 0,-21 41-31 0,21-43-14 15,0-17 19-15,0 20-6 0,0-20-4 0,0 0-54 0,0 0 45 16,0 0-63-16,0 0 54 0,0 0-42 0,0-20 69 0,21 3 9 16,-21 17-8-16</inkml:trace>
  <inkml:trace contextRef="#ctx0" brushRef="#br0" timeOffset="53076.31">31324 14065 91 0,'0'0'94'0,"0"0"-53"16,0 0-9-16,0 0 18 0,0 20-7 0,0-20-10 0,0 0-10 16,0 17-6-16,0-17-11 0,0 0 0 0,0 19-2 0,0-19-1 15,0 39-1-15,0-39 1 0,0 19-2 0,0 0 1 0,0 20-1 16,0-21 1-16,0 1 0 0,0 20-1 0,23-20 1 0,-23 0-2 0,0 1 1 16,0 18-2-16,0-20 2 0,0 1-1 0,17 3 4 0,-17-22-1 15,0 0 0-15,20 0 6 0,0-22 1 16,-20 3-7-16,38-19 3 0,-21 20-4 0,3-40 3 0,-3 19-2 0,0 20 1 15,6-57 5-15,-3 57-1 0,0-56 10 0,18 55-1 0,-38 3-10 16,37 17 11-16,-37-22-12 0,0 22 2 0,34 0 8 0,-34 22-6 16,43-5 6-16,-43 20-9 0,0 2 4 0,20 40-5 0,-2-25-5 15,-18 61 0-15,0-58-3 0,20 3-1 0,-20 33-28 0,0-35 0 0,0-20-14 16,0 0-12-16,0 0-12 0,0 3-13 0,0 14-108 0,0-35 115 16,0-2-11-16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5T21:05:44.776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3671 4281 104 0,'0'0'29'0,"0"0"11"0,0 0-18 0,-17 0 18 16,17 0-7-16,-23 0-5 0,23 0-15 0,0 0 8 15,0 0-3-15,0 0-6 0,-20 0-1 0,20 0-3 0,0 0-1 16,0 0-2-16,-18 0-2 0,18 20 5 0,0-20-1 0,0 0-4 16,0 0 2-16,0 0 1 0,0 18-1 0,0 2-2 15,0-20 0-15,0 39 3 0,0-22-2 0,0 3 0 0,0-2-1 0,0 22 0 16,0-2 0-16,18 56 1 0,2 2 1 0,-20-38-3 0,40 77 2 16,-40-21-6-16,20 1 1 0,-20-38 1 0,0 54 2 15,20 3-2-15,-20 21 1 0,0-78 1 0,0 56 1 0,17-57-1 16,-17 58 1-16,0-79-2 0,0 62-2 0,0-62 1 0,20 62 1 15,-20-79-1-15,0 38-1 0,0-38 0 0,0 38 0 0,17-55 0 16,-17 34-2-16,20-34 1 0,-20-3-2 0,0 2 0 0,0-20-2 16,0 0-1-16,0 18-18 0,0-18 9 0,18 0-32 0,-18 0-17 15,0-18-23-15,0-2 37 0,0-37-22 0,23-1 33 0,-23 21-7 16</inkml:trace>
  <inkml:trace contextRef="#ctx0" brushRef="#br0" timeOffset="294.3">3631 4550 60 0,'0'0'0'0,"0"0"17"0,0 0 1 0,0 0 30 16,0 0-23-16,0 0-2 0,23 0-11 0,-23 0-1 0,0 0 0 15,17 0 10-15,23 0 0 0,-3 17 2 0,-20 3-11 16,21-20 11-16,22 18-5 0,-40 2-9 0,17 0-1 0,18 36 9 15,5-18 0-15,-3 40-3 0,-20-41-10 0,18 40 2 0,5 20-4 16,-40-59-1-16,-20-1 1 0,20 19 5 0,-20 40 1 16,0-57-5-16,0-2 0 0,0 4 1 0,-40-4 1 0,3 40 5 0,14-39-7 0,3 0-1 15,-15 0-1-15,-39 59 1 0,-6-43 1 0,25-13-2 16,35-24-4-16,-17 4-5 0,0-21-27 0,-24 18-23 0,44-18 21 16,17 0-5-16,-37-18-52 0,-3-3 8 0,23-16 43 0,-6 16 31 15,3-15-45-15</inkml:trace>
  <inkml:trace contextRef="#ctx0" brushRef="#br0" timeOffset="826.26">5944 4262 75 0,'0'0'22'0,"0"0"30"0,0 0 4 0,0 0-4 0,-17 0-10 16,17-20-25-16,0 20 13 0,0 0-2 0,0 0-14 0,-20-17 11 15,20 17-16-15,-17 0 7 0,17 0-11 0,-20 0 6 16,0 0-5-16,20 0 1 0,-23 17 0 0,5-17-2 0,-19 20 4 0,0-1-2 0,20 1-3 16,-3-20-1-16,-41 38 4 0,-13 18 2 0,37-36-5 15,-1 18 0-15,-59 20 0 0,2-2-1 0,18 22 1 16,40-40-2-16,-1 1 0 0,-39 56-1 0,57-58-1 0,-17 20 0 0,16-17 0 0,-36 75 0 16,17-58 0-16,3 58-1 0,37-59 3 0,-38 78-2 15,21 0 1-15,17-21 0 0,0 21 0 0,0-57-1 0,0-19 0 16,38 76 2-16,-21-77-1 0,-17 0 0 0,37 58-2 0,3-58 2 15,0 19 0-15,15 0-1 0,-35-56 1 0,0 19-1 0,14-2 1 0,26-16-1 16,-39-21 0-16,16 0 2 0,0 0 1 0,3-40-1 16,-20 2 1-16,18-38 1 0,-1-39-1 0,-17-19-1 15,-20 77-1-15,17-38-1 0,-17-39 4 16,0 96-2-16,0 1-1 0,-37-23-1 0,20 23 1 0,17 16-1 0,-20 4-1 16,-1 17-5-16,21 0 0 0,-17 0-12 0,-3 0 7 15,-3 17-34-15,6 4 27 0,0 37-23 0,17-40 16 16,0 3-2-16,0 54-43 0,0-37 25 0,0 75-63 0,17-54 59 15,23 54-62-15</inkml:trace>
  <inkml:trace contextRef="#ctx0" brushRef="#br0" timeOffset="1473.97">7168 5008 48 0,'0'0'24'16,"0"0"2"-16,0 0 8 0,0-20 3 0,0 20 4 15,-17 0-1-15,17-18 13 0,0 18-23 16,0 0-4-16,-20 0-4 0,20 0-5 0,0 0 1 16,0 0-12-16,0 0 1 0,0 0 2 0,0 0-2 0,-23 0-2 15,23 0-2-15,0 18-1 0,0-18-1 0,0 0 0 0,0 20-1 16,0 0 0-16,0-20-3 0,0 38-17 0,0-21-23 0,0 3-21 15,0-20 23-15,0 20-59 0,0-1 10 0,0-2 58 16,0-17-32-16</inkml:trace>
  <inkml:trace contextRef="#ctx0" brushRef="#br0" timeOffset="1590.74">7188 5428 85 0,'0'0'47'0,"0"0"-22"0,0 20 1 16,0-20 29-16,0 17-30 0,-20 4 34 0,20-4-31 0,0 4-7 15,0-21-12-15,0 19-3 0,0 0 4 0,0-1-8 0,0 22 3 16,0-40-4-16,0 38 2 0,0-21-3 0,0 5-1 0,0-4-3 15,20-18-3-15,-20 36-27 0,0-36 7 0,0 21-47 0,20-1 26 0,-20-3-49 16,18 4-18-16</inkml:trace>
  <inkml:trace contextRef="#ctx0" brushRef="#br0" timeOffset="2644.13">8659 5372 55 0,'0'0'50'0,"-17"0"-9"0,17 0-28 0,0 17 16 0,0-17 1 16,-20 0-1-16,0 0 23 15,-20 20-2-15,-35 19-6 31,0 37-19-31,15 75-11 16,23 60-9 0,37-153-4-1,0-20 0-15,20 0 0 0,-3 20-1 0,-17-41 1 0,38 5 1 16,2-4 9-16,0-18-4 16,-23 0-5-16,3 0-1 0,-3 0 2 0,3-40-3 15,-2 23 5-15,22-41 0 0,-20 39-2 0,17-76 2 0,-17 58-2 16,17-60 1-16,-2 0 1 0,-35 59-2 0,0 1 1 0,20-39 0 15,-20 0 1-15,0 37-3 0,23 2 1 0,-23-41 1 0,0 39-2 0,0-57 1 16,0 20 0-16,0 38 0 0,0 1-2 0,0-60 2 16,0 80-2-16,0-60 2 0,0 40-2 0,-23-42 1 0,23 61 0 15,-20-40 0-15,20 20 0 0,0 18-1 0,-15-36 2 0,-5 18 0 16,0 38-2-16,20-20 1 0,-17 0-1 0,17 2 3 0,0 18-3 0,-20-20 1 16,20 20 1-16,0 0-1 0,0 0 0 0,-17 0 5 0,17 0-5 0,0 0-1 15,-20 0 0-15,20 38 0 0,0 2-1 0,0-2 1 16,0 38-1-16,20 38 0 0,-3 58 1 0,20-17-1 15,-17-60-1-15,0-18 1 0,15 95 0 0,-12-20-1 0,14-1 0 16,-17-92 0-16,17 76-3 0,-37-81 1 0,20-13-3 0,-2 15-1 16,-18-18-3-16,0-18-2 0,40 75-45 0,-20-76 31 0,-20 1-3 0,37-2-37 15,-37-18 28-15,20 20-3 0,-3-3-51 0,3-17 46 0,-2 0-21 16,-1 0 36-16,3 0-19 0</inkml:trace>
  <inkml:trace contextRef="#ctx0" brushRef="#br0" timeOffset="3348.63">9232 5352 91 0,'0'0'26'0,"0"0"22"0,0 0-1 0,-17 0-24 0,17 0 16 16,0 0-3-16,0 0-18 0,-20 20 13 0,20-20-19 15,0 17 11-15,0 22-7 0,0-39-10 0,-20 37 3 16,20-16-3-16,0-4 5 0,0 23-3 0,0-3-1 0,0-17-3 16,20 0-1-16,-20-3 1 0,0 4-2 0,20-4 2 0,-3 5-3 15,-17-4 1-15,20 1 0 0,-2-2 1 0,-18 4 0 0,20-21-2 16,-20 0 0-16,17 20 1 0,-17-20-3 0,23 0 0 0,-23 0 2 15,17 0 1-15,-17 0 0 0,20 0 0 0,-20 0-1 0,0 0 0 16,20 0 0-16,-20 0 0 0,0-20 0 0,0 20-1 16,17 0 1-16,-17 0 0 0,0 0 0 0,20 0-3 0,-20 0 2 15,0 0 0-15,0 0 2 0,0 0 0 0,0 0-2 0,0 0 1 0,18 0 1 16,-18 20-1-16,0-20 0 0,0 17 0 0,20 4 3 0,-20 18 1 16,17-22 1-16,-17 3-2 0,17 18 1 0,-17-38-2 15,0 38 1-15,0-38-2 0,0 19 1 0,23 0 0 0,-23-19-1 16,0 20 3-16,20-2-3 0,-20-18 4 0,0 20-1 0,0-20-2 15,0 17 1-15,20-17 1 0,-20 22 1 0,0-22-4 0,0 0 0 16,0 18 0-16,17-18 0 0,-17 0 0 0,0 19 2 0,0-19-1 16,0 19-1-16,20-19 1 0,-20 0-2 0,0 0 1 0,0 19 0 0,0-19-1 15,0 0 0-15,0 0 0 0,18 20 3 0,-18-20-4 0,0 0 1 0,0 0 0 16,0 0-1-16,0 18 1 0,0-18 2 0,0 0-1 0,0 0 0 0,20 0-1 16,-20 0-1-16,0 20 3 0,0-20-2 0,0 0 0 0,0 0 1 15,0 0 0-15,0 0 0 0,0 0-1 0,20-20 0 0,-20 20 0 16,0-18 0-16,0 18-1 0,0-20 0 0,0 20 2 0,0-19-1 0,14 0 0 15,-14 19-1-15,0 0 1 0,0-19 0 0,0 1 0 0,0-4 0 16,0 22-1-16,20-37-1 0,-20 37 3 0,0-18-2 0,0-2 2 0,0 1-2 16,0 0 0-16,0 1 2 0,0-23-2 0,23 41 0 15,-23-17 0-15,0-20 2 0,0 16-2 0,0 3-1 0,0 18 2 16,0-38 1-16,0 18-1 0,0-18-3 0,0 19 3 16,0 1 1-16,0 18-2 0,0-39-1 0,0 18 2 0,0 4-1 15,0 17-1-15,0-20 1 0,0-18 1 0,0 38-1 0,0-38-2 16,0 38 2-16,0 0 0 0,0-21 1 0,0 4 1 0,-23 17-1 15,23-21-2-15,0 21 1 0,0 0 0 0,0 0-2 0,0 0 0 16,0 0 1-16,0 0 3 0,0 0-1 0,0 0 0 0,0 21-2 0,0-21 1 16,0 17 1-16,0 4-1 0,0-2 0 0,0 0-1 15,0-1 2-15,0 2-1 0,0 38 1 0,0 35-3 16,23-72 2-16,-23 37 0 0,20-2 0 0,-20-36 0 0,0 18 0 16,17 0 0-16,3 20-1 0,-20-20 1 0,21 19-2 15,-21-38 1-15,17-19 0 0,-17 38-2 0,20-18-2 0,-20-2-1 16,0-18-2-16,17 37-27 0,0-37 1 0,-17 0 13 15,23 22-28-15,-23-22 23 0,20 0-36 0,-3-22-8 0,3 22-5 16,-20-37 35-16,21 19-36 0,-21 18 41 0,17-39 8 0,-17 39 8 16,20-38 0-16,-20-2-31 0</inkml:trace>
  <inkml:trace contextRef="#ctx0" brushRef="#br0" timeOffset="3698.65">10224 5734 57 0,'0'0'10'0,"0"0"12"0,0 0-8 16,0 17 31-16,0-17-17 0,23 0-15 0,-23 0 0 0,0 21 7 15,17-21-9-15,-17 0-1 0,20 20 11 0,1-20-1 0,-4 0-1 16,3 17-10-16,-20-17-1 0,17 0 9 0,20 0-7 16,-37 0-6-16,0 0 1 0,17 0 0 0,6 0 8 0,-3 0 1 0,1-17-1 15,-4-3-3-15,-17-1-5 0,20 4 4 0,-20-2-3 16,17-21-1-16,-17 23-1 0,0 17-1 0,0-38 5 0,0 18-5 15,0 0 6-15,0 2-4 0,-17-20 13 16,17 38-14-16,-20-21 2 0,20 21-2 0,-17-17 4 0,-4 17-3 16,1 0 5-16,-3 0-5 0,-11 0 6 0,34 0-6 0,-20 0 1 0,3 17 5 15,-20 23-2-15,16-3-3 0,1-17-4 0,3 38 4 16,-6-19-3-16,6 36 2 0,-3 22-3 0,20-60 0 0,0 39 1 16,0-38-1-16,37 20-2 0,-37-19 1 0,23-2-1 0,14 21-3 15,-16-40-3-15,33 19-15 0,-34-15 4 0,14-4-4 0,-11-18-4 0,18 19-3 16,33-19-38-16,3 19-14 0,-39-19 34 0,56 0-40 0,-33 19 56 15,50-19-32-15,-33 0 31 0,-21 0-6 0,18 0-6 0</inkml:trace>
  <inkml:trace contextRef="#ctx0" brushRef="#br0" timeOffset="4196.13">12595 4797 55 0,'0'0'22'0,"0"0"4"16,0 0-11-16,0 0 0 0,0 0 19 0,0 0 2 0,0 0-18 15,0 0 13-15,0 0-16 0,0 0 13 0,0 0 0 0,0 20-16 16,-17-20 12-16,17 19 0 0,0-1-12 0,0 1 0 0,0 2 8 16,0 16-2-16,0 2-3 0,0-1-7 0,-20-1 6 15,20-16-8-15,0 36 4 0,0 0-3 0,0 1-3 0,0-21-1 16,0 60 4-16,0-4-3 0,-17-55-3 0,17 2 0 16,0 17 1-16,0 40 0 0,0-2-1 0,-20-1 1 0,20-57-2 0,0 41 0 0,0-1-4 15,0-38-3-15,0 17-14 0,0-37 5 0,0 1-3 16,0-2-33-16,20 19-17 0,-20-15 28 0,17-4-112 15,-17 1 72-15,20-19 12 0</inkml:trace>
  <inkml:trace contextRef="#ctx0" brushRef="#br0" timeOffset="4527.58">13037 5772 142 0,'0'0'43'0,"0"0"14"0,0 0-18 0,-20 20-21 16,20-20-2-16,0 0 13 0,0 0-18 0,0 17-2 0,0-17-1 15,-18 21 4-15,18-21-7 0,0 18-1 0,-23 3 4 0,23 16-3 0,-17-20-1 16,17 24-2-16,0-4 0 0,-20-18-1 0,20 1 1 16,0 18-1-16,0-21 0 0,0 23 1 0,0-21-2 0,0-19 1 15,0 38-1-15,0-18 0 0,0 18 1 0,0-38 0 0,0 17 1 0,0-17 1 16,0 0 0-16,20 0 3 0,-20 0-4 0,17 0 2 0,-17-17 3 16,23-21 2-16,-5-1 1 0,2 39-7 0,-20-56 5 0,20 17-2 15,-20 19 1-15,17-18 7 0,-17 0-1 0,20 0-4 16,-20 17-2-16,0 4-3 0,0-3 4 0,0 20-4 0,0 0 0 15,0-17 3-15,0 17-4 0,0 0 3 0,0 0-3 0,0 17 1 0,0-17-3 16,0 37 0-16,0-16 0 0,0 17 1 0,0 0-1 16,0 0-1-16,0-1-1 0,0 3 1 0,0 17 0 0,0-19-3 15,17 21-25-15,3-3-6 0,-3-17-17 0,1-21 17 16,5 20-42-16,-3-38 34 0,0 21-1 0,-3-3-50 16,20-18 9-16,3 0 39 0,-25 0 32 0,-15 0-26 0</inkml:trace>
  <inkml:trace contextRef="#ctx0" brushRef="#br0" timeOffset="4723.85">13590 5964 51 0,'0'0'33'0,"0"0"-10"0,0 0 6 0,0 0 33 0,0 0-31 16,-17 0-5-16,17-20 40 0,0 20-48 0,0 0 13 0,-20 0-18 15,20 0-1-15,0 20 7 0,-23-2-1 0,23 1 5 16,-17 20 0-16,-1 16 8 0,18-15-15 0,-20 17-3 16,20-37-9-16,0 18 1 0,0-21-2 0,-17 23 1 0,17-2-2 0,0 1 1 15,-20 17-1-15,20 20 2 0,-20-17-2 0,20 16-1 0,0-16-2 16,0-41-4-16,0 20-19 0,0-19-99 0,0-19 28 15,0 0 33-15,20-37-70 0,0 17 84 0,-20-37-30 16</inkml:trace>
  <inkml:trace contextRef="#ctx0" brushRef="#br0" timeOffset="5012.87">14146 4894 147 0,'0'0'50'0,"0"0"12"0,0 0-39 0,-20 0-4 0,20 0 0 16,0 0-1-16,0 0 24 0,0 17-31 0,-20 23 6 0,20 37 2 15,-23-2-5-15,23-36-6 0,-17 57 3 16,0 18 1-16,17-57-5 0,-20 58 4 0,20 19-2 0,-18 0-4 16,-2-3-2-16,20-72-1 0,0-1-1 0,-17 56 1 0,-3-18-3 15,0-1-7-15,20-56-1 0,0-1-4 0,-17 1-2 16,17 36-20-16,0-56 17 0,-23 1 3 0,23 17-10 0,0-37 17 0,0 0 0 16,-17 21 3-16,17-21 1 0,0 0-5 0,0 0 5 0,0-21 3 0,-20 2 1 15,20 19 5-15,0-38 2 0,0 19 5 0,-18-56 25 0,-2 36-23 0,20 1-9 16,0 18-1-16,-17-55 3 0,17 53-3 0,0-53 2 15,0 18 4-15,0 39-3 0,0-21 1 0,0-19 6 0,17 39-8 0,3 19-3 16,-20-19 0-16,38-19 1 0,19 17-2 0,-17 21-1 0,15-17 0 16,-35 17-2-16,14-20-1 0,29 20-9 0,-26 0-1 0,21 0-27 15,-24 0 10-15,46 37-44 0,-22-37 27 0,19 41-47 0,18 15 39 16,-41-36 39-16,81 35-28 0,-75-33-27 0</inkml:trace>
  <inkml:trace contextRef="#ctx0" brushRef="#br0" timeOffset="5577.49">15691 5923 56 0,'0'0'14'0,"0"0"-1"0,0 0 3 0,0 0 20 0,0 0-16 16,0 0 21-16,0 21-2 0,0-21-4 0,0 20-5 16,0-20-16-16,0 18 9 0,0 20-7 0,0-18-9 15,0 18 2-15,0 1-2 0,0-21-4 0,0 20 3 0,0 19-2 16,0 2-2-16,0-41-1 0,0 1-1 0,0 19 1 0,0-18 0 15,0 36 0-15,0-17-1 0,0-2 2 0,0-17-1 16,0-20 0-16,0 0 0 0,0 19 4 0,20-19 3 0,-2 0-4 16,-18 0-1-16,40-39 5 0,-20 39-4 0,0-37 4 0,-3-20-1 15,3 37-4-15,-3-18 0 0,21-19 2 0,-38 17-2 0,40-15 2 0,0-3 1 16,-23 21-4-16,3-22 7 0,-3 41-4 0,-17-21 6 0,20 2-2 16,0 37-1-16,-20-20-4 0,15 20 3 0,-15 0-4 15,0 0 3-15,20 0 2 0,-20 20-4 0,23-2 1 16,-23 20 3-16,0-38-5 0,0 58 4 0,0-41-6 0,0 23 1 0,0 17 2 15,20-19-2-15,-20 21-1 0,0-22 4 0,0-18-3 16,0 0 0-16,0-19 1 0,17 20-1 0,-17-20 1 0,20 18 3 0,-20-18-2 16,0 0 0-16,0 0 3 0,20 0-4 0,-20 0 3 0,0 0-4 15,17-38 3-15,-17 38-4 0,20-38 2 0,-2 19-1 0,-18 1 0 16,17-21-1-16,6 19 1 0,-23 2-2 0,20-2 1 0,-20 1 0 16,17 0-2-16,3 0-2 0,-20 1 1 0,20 18-3 15,-20-22-6-15,17 22-3 0,-17 0 7 0,0 0-2 0,20 22-15 16,-20-4 7-16,0 1-4 0,0 0-3 0,18 38-33 0,-18-37 24 15,0-3-5-15,0 5-4 0,0 34-69 0,17-17-11 0,-17-21 77 0,0 20-17 16</inkml:trace>
  <inkml:trace contextRef="#ctx0" brushRef="#br0" timeOffset="6574.62">15809 6212 68 0,'0'0'0'0,"0"0"38"15,0 0-19-15,0 0 20 0,0 0-1 0,0 0-3 0,0 0-3 16,0 0-18-16,0 0-1 0,0 0 12 0,0 0-3 0,0 18-4 15,0-18-10-15,0 20-2 0,0-20 2 0,0 39 1 0,0-39-3 16,0 37-1-16,0 1 4 0,0 0-2 0,0 0-2 16,0 1 0-16,0-2-3 0,0-17 0 0,0-1-1 0,0 19 4 0,0 2-3 15,0-23 3-15,0 21-2 0,0-38-1 0,-20 21 0 0,20-3 1 16,0 2 3-16,0-20 5 0,0 0-6 0,0 0 2 0,0 0-4 16,0 0 2-16,20-38 1 0,-20 38-2 0,0-21-2 15,17-17 3-15,3-19 0 0,-20 39-3 0,17-41 3 0,21-17-2 16,-38 38-1-16,40 20 1 0,-20-59 3 0,0 59-3 0,-3-41 2 15,20 2-2-15,-17 1 3 0,15 17 3 0,-15 19-2 16,3 20-4-16,-3 0 8 0,-20 0-6 0,17 0 5 0,23 0 2 16,-40 20-7-16,17-3 4 0,3 23-2 0,-20-2 0 15,18-19-4-15,-18 39 2 0,17-1 0 0,-17 20-4 16,0-39 0-16,0 1-1 0,0 36 1 0,0-18 0 0,0-17 0 0,0-3 0 16,0 98-5-16,0-118 7 0,0 3-7 15,0 19-13-15,0-39 4 0,0 18-26 0,0 2-15 16,23-2-15-16,-23-18-13 0,0 19 37 0,20-19-5 15,-3 0-66-15,-17-19 21 0,20 1 66 0,0-2-14 0</inkml:trace>
  <inkml:trace contextRef="#ctx0" brushRef="#br0" timeOffset="6763.93">16763 6173 104 0,'0'0'0'0,"0"0"63"0,-20 0-21 0,20 0-24 0,0 0 13 16,0 0-4-16,-17 0-3 0,17 0-14 0,-20 0 10 15,20 19-5-15,-20-19-10 0,20 20 0 0,0-2 2 0,-17 2-5 16,17-3 1-16,-23 23 1 0,23-21-2 0,0 0-1 0,-17 38 0 16,17-37 0-16,0 19 1 0,0-2-2 0,0-19 1 0,-20 2-1 0,20 19 0 15,0-21-2-15,0 39-8 0,0-57-2 0,0 38-28 16,20-17 13-16,-20-3-48 0,17 2-22 0,-17-20 58 0,0 0 9 0,23 0-26 16</inkml:trace>
  <inkml:trace contextRef="#ctx0" brushRef="#br0" timeOffset="6941.38">16898 5637 97 0,'0'-17'63'0,"0"17"-33"0,0 0-1 0,0-20 1 0,-20 0 24 0,20 2-9 16,0 18-25-16,-20-19 10 0,20 19-6 0,-23 0-8 15,6 0-4-15,17 19-7 0,-17-1 1 0,17 2-4 16,-20 0 3-16,2-3-3 0,18-17 0 0,0 21 0 0,-20-4 0 0,20 23-2 16,-17-21 1-16,17 19-2 0,0-18-2 0,0 18-13 0,0-20 1 15,0 20-24-15,0-1-15 0,0-37 21 0,37 59-84 16,-37-59 75-16,38 38-26 0,-21-18 33 0,23-2-19 0</inkml:trace>
  <inkml:trace contextRef="#ctx0" brushRef="#br0" timeOffset="7258.46">17087 6001 38 0,'0'0'15'0,"0"0"4"0,0 0-8 16,0 0 13-16,0 0 0 0,20 0-12 0,-20-19 14 0,0 19 0 15,0 0-13-15,0 0 10 0,0 0-13 0,0 0 9 0,0 0-1 16,0 0-9-16,0 38 13 0,0-38-17 0,0 20 0 16,-20-2 4-16,20 19 1 0,0-15-4 0,-17-22 0 0,17 37 5 15,-20-18-7-15,20 0-1 0,0 19 2 0,0-18-2 0,-23 19 0 16,23-39-2-16,0 18-1 0,0 1 2 0,0-19 3 15,0 0 0-15,0 0 0 0,0 0 1 0,0-19 7 0,0-21 1 16,23 23-2-16,-23-21-3 0,0-1-5 0,0 20 4 16,20-18-1-16,-20-2 0 0,0 39-4 0,0-20 4 0,0 2-5 15,0-2 8-15,0-18-3 0,0 38-2 16,0 0 0-16,0 0-2 0,0 0 1 0,0 19-1 0,-20 0 2 16,20-19 3-16,0 38 2 0,0-18-5 0,0 37 5 15,0-19-1-15,-23 19 1 0,23-20-7 0,0 41 4 16,0-21-3-16,0 39 2 0,0-1-1 0,-20 0 2 15,20-36-5-15,0-1 2 0,-14 36 1 0,14-37-3 0,-20 40 1 0,20-59-1 16,-20 0 1-16,20 18-3 0,-18 22 0 0,18-2 0 0,-20-58-2 16,20 1-3-16,-17 2-3 0,17 16-19 0,0-17 8 0,-20-20-30 0,20 19-17 15,0-19 24-15,0 0-6 0,-20 0-69 0,20-19 50 0,0-1 7 16,0-17-16-16,0 16 57 0,0 2-12 0</inkml:trace>
  <inkml:trace contextRef="#ctx0" brushRef="#br0" timeOffset="7712.13">17431 4911 76 0,'0'0'32'0,"0"0"20"0,0 0-13 0,0 0-3 15,0 0-19-15,0 0 16 0,0 0-3 0,0 0-17 16,0 0-2-16,0 0 0 0,0 0-1 0,0 0-1 0,0 20 7 0,0-20-8 16,0 39 9-16,0-21-11 0,0 2 9 0,0 0-6 0,21 18 8 15,-21-1-10-15,0 77 18 16,20 21-8-16,-20-39-7 0,0-41-6 0,0 4 1 0,0 76 3 16,0-81-6-16,0 25 0 0,0-3 0 0,-20 38 1 0,20-39 0 0,0 22 2 15,0-39-2-15,0-1-1 0,0 38 1 0,0-57-1 0,0 20 3 16,0-1-2-16,0-57-1 0,0 20-1 0,0-2 3 0,20-18 0 0,-20 0-5 15,17 19 7-15,-17-19-5 0,20-19 3 0,-20 1-3 16,17-21 0-16,20-18 0 0,-14-20 1 0,-6 20-2 16,4-21 0-16,16-54 0 0,-17 17 1 0,-3 59 0 0,-17-22 1 15,20 40-1-15,-3-38 3 0,1 76-4 0,-18-21-1 0,22 4 2 16,-22 17 1-16,21 0-3 0,-21 17 1 16,20 4 1-16,-20-1 0 0,0 18 1 0,17 1-2 0,-17-22 1 0,0 61 0 15,20 36-1-15,-20-57-1 0,0 58 0 0,0-1 0 16,17 1-6-16,-17-19-12 0,20-59 3 0,0 39-31 0,-20-17-17 15,15-1-70-15,5-21 75 0,3-37-65 0,-3 17 40 16,-20-17 35-16</inkml:trace>
  <inkml:trace contextRef="#ctx0" brushRef="#br0" timeOffset="7962.14">18406 4625 44 0,'0'0'0'0,"0"0"27"0,0 0 4 0,0 0 7 0,0 0-18 0,0 0 20 16,0 20 1-16,0-20-21 0,0 18 17 0,0 41-6 0,0-42-17 16,0 3-1-16,0 75 12 0,0-55-14 0,0 17-2 0,0 0-1 0,20 1 0 15,-20 56 6-15,0-56-6 0,0 56 6 0,0-57-8 16,17 20-1-16,-17-20-3 0,0 75 1 0,0-56-2 0,20 59-1 0,-20-1-2 16,0-76-3-16,0 18-1 0,0-18-5 0,0 19-5 0,-20-21-4 0,20 60-32 15,0-61 24-15,0 41-27 0,-17-58 29 0,17 0 0 0,0 21-27 0,-20-22 2 16,20-37 27-16,-17 0 5 0,17 21-6 0,-20-21 19 0,20 0-5 15,0-21-23-15</inkml:trace>
  <inkml:trace contextRef="#ctx0" brushRef="#br0" timeOffset="8096.61">18234 6307 43 0,'0'0'14'0,"-17"-18"4"16,17-41-7-16,-40 2-8 0,23-21 2 0,-3 61 2 15,20-41 26-15,-23 20-9 0,23 0 19 0,0 17-11 16,23 4-19-16,-3-3 14 0,-3 20-13 0,23-38 9 0,14 38-9 16,24-39-6-16,-1 39-5 0,-22-17-1 0,-15 17-1 15,17-20 0-15,-20 20 0 0,18 0-2 0,8 0-1 0,-26 0-10 16,21 20-31-16,-44-3 9 0,6 4 18 15,3-21 0-15,-23 18-25 0,20 3-1 0,-20-4-21 16,0 3 29-16,0-20-2 0</inkml:trace>
  <inkml:trace contextRef="#ctx0" brushRef="#br0" timeOffset="8728.86">16993 6058 54 0,'0'0'13'0,"0"0"-4"0,0 0 15 0,0-18 6 16,-20 18-15-16,20 0 14 0,0-20-17 0,0 20 0 0,0 0 13 16,0-19-12-16,-20 19 15 0,20 0-2 0,0 0-4 0,0 0-11 15,0-19-2-15,-18 19 10 0,18 0-10 0,0 0 17 16,0 0-16-16,-20 0-1 0,20 0 12 0,-17 19-1 0,17-19-10 15,0 0 7-15,-20 0-9 0,20 19-1 0,-20-19 7 0,20 0-8 0,0 20-1 16,-23-20 5-16,23 18-1 0,0 2-4 0,-17-3 4 16,0 5-5-16,17-4 2 0,-20 1-3 0,20-19-2 15,0 19 1-15,0 0 0 0,0 1 2 0,-18-20-2 0,18 18 0 16,0 2 0-16,0-3 0 0,0-17-1 0,0 22 2 0,0-4-1 16,0 1 2-16,0-19-2 0,18 19 0 0,-18 0-2 0,20 1 2 15,-20-20-3-15,0 18 3 0,34 2-2 0,-34-20 1 0,23 18-1 0,-3 3 1 16,0-21-1-16,-3 18 1 0,-17-18-1 0,20 0 1 0,-2 0-1 15,22 0-5-15,-40 0-11 0,34 0-18 16,-34 0 12-16,23 0-6 0,-3 0-4 0,-20 0-7 0,17-18-62 0,3-3-34 16,-20 21 74-16,38-18-63 0</inkml:trace>
  <inkml:trace contextRef="#ctx0" brushRef="#br0" timeOffset="44279.78">3920 7951 95 0,'0'0'40'0,"0"0"-21"0,0 0 2 0,0 0 23 0,0 0-21 0,0 0-2 15,0 0 24-15,0 0 2 0,-20 0-26 0,20 0-2 0,0 0 6 16,0 0-17-16,0 0 8 0,0 0-7 0,0 0 1 0,-17 0 8 15,17 0-9-15,0 18 7 0,0-18-8 0,0 20 7 0,0-20-4 0,-20 17-5 16,20-17-2-16,0 21 3 0,0-2-6 0,0 0 7 0,0 0-1 16,0 20 0-16,0-21-5 0,0 1 4 0,0 21 1 15,20-22-4-15,-20 1 0 0,0 19-3 0,0 1 1 16,0-2 4-16,17-16 0 0,3 16 8 0,-20-18-5 0,17 19-4 0,3 0-1 16,-20-19-2-16,18 20 2 0,-18-20 0 0,17 0 0 15,-17 1-1-15,23 36 5 0,-23-16-2 0,40 16 1 0,-40-18-2 0,17 58 0 16,3-38 2-16,-20 36-1 0,17-56-3 0,-17 39 3 15,20-58-3-15,0 57 0 0,-20-56 0 0,0 56-1 0,0-56 2 16,0-2-1-16,0 20-1 0,0-18 1 0,0 18-5 0,0 1 0 0,15-39 5 16,-15 19-2-16,0-1-2 0,0-18-5 0,0 20-14 15,0-20 11-15,0 0-1 0,0 18-5 0,0-18-20 0,0 0-9 16,0 0 20-16,-15 0-1 0,15 0-2 0,0-18-41 0,0 18 26 16,0-20-58-16,0 20 49 0,-20-18-39 0,20 18 31 0,0-19-4 15</inkml:trace>
  <inkml:trace contextRef="#ctx0" brushRef="#br0" timeOffset="44766.74">3803 7834 91 0,'0'0'53'0,"0"0"-31"0,0 0 25 0,0 0 0 0,-18 0-8 15,18 0-23-15,0 0 6 0,0 0-13 0,0 0 7 0,0 0-8 16,0 0-2-16,0 0 8 0,18 0 2 0,-18 0-3 0,40 0-3 16,-40 0-1-16,40 0-1 0,-23 0-4 0,20 0 4 15,-37 0-5-15,38 0 2 0,-21 0-1 0,26 0 1 0,14 0 8 0,0 21 1 16,-42-2-7-16,48 0 6 0,-46-19-6 0,23 19-3 0,-3 20 8 16,-19-39-8-16,-1 18 3 0,43 19 5 0,-40 3-2 0,17-2-1 15,-17 1 1-15,-2-2 1 0,-1-18-6 0,-17-19-1 16,0 39 5-16,0-1-2 0,0-19-4 0,0 0-1 0,-17 38 2 15,-1-18-6-15,-2-20 8 0,3 0 2 0,-23 19 9 0,3 0-13 16,-21 20-5-16,-19-20-2 0,60-18 0 0,-46-2-7 16,48 20 3-16,-42-38-12 0,20 19-8 0,-3 2-9 0,40-21 15 15,-23 18-27-15,23-18 21 0,-17 0-34 0,17 0 27 0,0 18-41 16,0-18-12-16,17 0 42 0,6 0 3 0,-3 0-25 0,-20 0 5 16</inkml:trace>
  <inkml:trace contextRef="#ctx0" brushRef="#br0" timeOffset="45247.15">5101 7855 105 0,'0'0'94'0,"0"0"-60"0,0 0 22 15,0 0-31-15,0 19 24 0,-20-19-8 0,20 19-25 16,0 0 15-16,0-19-9 0,0 19-6 0,0 1-8 0,0-20 6 16,0 18-7-16,43 2 10 0,-23-3 0 0,-3-17-10 0,41 21 12 15,-38-21-14-15,-3 19 0 0,43-19 0 0,-43 0-3 16,4 0 1-16,53 19-1 0,-14-19-2 0,-2 0 4 15,-21-19-4-15,17 19-1 0,-31-19 0 0,-6 19 3 16,24-21 0-16,-24 21 0 0,20-17-3 0,-37-3 5 0,37 20-1 0,-19-18 8 16,5 18-9-16,-3-20-2 0,-20 20 2 0,20-19 2 0,-20 19-2 15,17 0 1-15,-17 0 0 0,0 0-2 0,0 0 1 0,20 0-2 16,-20 19 1-16,0 1 2 0,0-2-2 0,-20 19 3 0,20-16-3 16,-37 17 2-16,-24 57-1 0,-13 20 2 0,37-76-2 15,16 19 0-15,-19-2 5 0,23 2-2 0,-40 56 11 0,-1-19-6 0,41-38-6 16,-26 39-1-16,26-38-2 0,-20 38 2 0,20 17 1 0,17-74-3 15,0 19-1-15,0-20 0 0,-20 38-2 0,20 0-5 0,0-38-12 16,0 1-13-16,0-20-13 0,0-1-15 16,0 3 27-16,20-21-5 0,-3 0-44 0,-17 0 36 0,0 0-5 0,37 0-121 15,0-21 89-15,-37 21 32 0</inkml:trace>
  <inkml:trace contextRef="#ctx0" brushRef="#br0" timeOffset="50219.65">7340 8772 104 0,'0'0'57'0,"0"0"5"16,0 0 3-16,-17 0-10 0,17-20-35 0,0 20 10 16,0 0-18-16,0 0-1 0,-23 0 6 0,23 0-10 0,0 0-2 15,0 0 3-15,0 0-1 0,0 0-4 0,0 0 2 16,0 20-3-16,0-20 0 0,0 20-3 0,0-2 1 0,23 2-1 15,-23-2-6-15,0 2-21 0,0-20-23 0,17 19 16 16,-17-19-5-16,0 19-7 0,0-19-54 0,20 0 56 0,-20 0 10 0,0 0 4 16,20 0-19-16</inkml:trace>
  <inkml:trace contextRef="#ctx0" brushRef="#br0" timeOffset="50512.83">8487 8372 26 0,'0'0'20'0,"0"0"-15"0,0 0-4 15,-17 0 1-15,17 0-2 0,0 0-1 0,0 0 0 16,-20 18-51-16</inkml:trace>
  <inkml:trace contextRef="#ctx0" brushRef="#br0" timeOffset="50914.46">7340 7912 105 0,'0'0'118'0,"0"0"-90"0,0 0 25 0,0 0-31 15,-17 0 49-15,17 0-58 0,-23 0 34 16,23 0-37-16,0 0 14 16,-20 0-5-16,20 0-16 0,0 0 3 0,0 0-5 15,0 0-1-15,0 0 0 0,-17 0 0 0,17 19 2 16,0 1-7-16,0-20-4 0,0 18-63 16,0-18-11-16,-17 0-109 0,17 0 31 0</inkml:trace>
  <inkml:trace contextRef="#ctx0" brushRef="#br0" timeOffset="51364.83">8450 8447 64 0,'-20'0'79'0,"20"0"-52"0,0-19 75 16,0 0-80-16,-18 0 54 15,-4 1-41-15,22-3-25 0,-18 21 0 0,-19-37 18 0,37 37-20 16,-57-20 13-16,37 20-15 0,-58-38 12 16,78 38-14-16,-74 0 2 0,74 0-3 15,-58 0 2-15,58 19-5 0,-23 0 0 0,-11 59-1 0,14-60 2 16,3 78 8-16,17-59-4 0,0-16 1 15,0 73-1-15,0-74-3 0,17 74-3 0,3-36 2 16,14 19 2-16,9-58-4 0,-43-1 1 0,58 22 1 16,-41-22-2-16,37 2 5 0,-34-20-4 15,21 0 1-15,-21 0 0 0,17-38 4 0,-17 17-1 16,-3 2-2-16,43-75 3 0,-60 74-4 0,58-74 6 16,-41 16-3-16,3-16-11 0,-20 36 4 0,0 0 7 15,0 39-2-15,-20-39 8 16,3 21-10-16,17 37 1 0,-20 0 0 0,-18-20-3 15,16 20 0-15,-16 0-6 0,21 0-4 0,-3 20-20 16,3-2 19-16,17-18-1 0,-20 40-45 0,20-3 7 16,0 20-49-16,0-57 57 0,57 96-132 15,-40-77 153-15,3-19-34 0</inkml:trace>
  <inkml:trace contextRef="#ctx0" brushRef="#br0" timeOffset="51729.71">8871 8466 90 0,'0'0'111'0,"0"0"-79"0,-20-38 73 15,20 38-84-15,-20-19 34 0,20 0-38 16,-17 19-4-16,17-18 11 0,-20 18-16 0,20 0 1 0,-23-21 8 16,23 21-8-16,-20 0-2 0,20 0-7 0,0 0 8 15,0 21-7-15,0 16 0 0,0 1 8 16,20 1 0-16,3-2-8 0,-3 21 1 15,-20-58-2-15,37 39 6 0,-17-39-4 16,-20 0 0-16,37-58 0 0,-19 0-6 16,-1 40 6-16,-17-21 1 0,43-76 4 15,-26 20-5-15,-17 76-1 0,20-20 0 0,-20-17 4 16,0 36-2-16,20 1 1 0,-20 19-2 0,0 0 3 0,0 0-2 16,0 0 3-16,0 57 5 0,0-38-7 15,17 77 4-15,-17-38-6 0,55 190 30 16,5-18-27-16,-40-192-2 0,17 75-5 0,-17-74-3 15,-2-1-5-15,2 0-24 0,20-38 8 0,-40 38-2 0,37-19-104 16,-17-19 88-16,17 0-174 16,1-37 51-16</inkml:trace>
  <inkml:trace contextRef="#ctx0" brushRef="#br0" timeOffset="51963.18">9731 7645 119 0,'0'0'41'0,"0"0"55"0,0-19-70 0,0 19-3 0,0-39 20 16,-20 39-8-16,20-39 0 0,0 2-15 0,0 37-5 16,0-20-9-16,0 20-2 0,-23-37 7 15,23 37-9-15,0 0 2 0,0 0 2 0,0 0-6 0,0 19 1 16,0 37 3-16,0-16-3 0,0 36 0 16,23 38 0-16,-23-18 0 0,0 38-2 0,0-77 1 15,0 57 0-15,0 1 0 0,0-58 0 0,0 134 0 16,0-133-1-16,0 37-17 0,0 1-18 0,0-38 12 0,20 36-35 15,-20-16-28-15,0-2-23 0,0 0 28 0,0-38 58 0</inkml:trace>
  <inkml:trace contextRef="#ctx0" brushRef="#br0" timeOffset="52148.42">9479 8772 60 0,'0'-38'73'0,"-75"-58"21"0,38 39-65 0,-23-38 20 0,23 56-30 15,-1-76 31-15,21 77-39 0,17 19 0 0,0-19 13 16,0 19-11-16,0 19 0 0,37-39 14 0,-19 20-4 0,2 19-12 15,20 0 7-15,17 0-2 0,18 0 1 0,-41 0-9 0,104 19 13 16,-61 2-11-16,-40-3-4 0,41 20 2 0,-44-19-5 16,26 20-1-16,18-2-5 0,-44-37 3 0,67 39 2 15,-84-39-7-15,40 19-14 0,0 0-24 0,-57-19 12 16,41 0-52-16,-24 0 31 0,3 19-13 0,-3-19-10 0,3 0-64 0,-3 0 92 16,-17 0-9-16</inkml:trace>
  <inkml:trace contextRef="#ctx0" brushRef="#br0" timeOffset="57156.01">11850 8275 55 0,'0'0'22'0,"0"0"-10"16,0 0 22-16,0 0-14 0,0 0 27 0,0 0-24 0,0 19 22 16,0-19-3-16,0 0-6 0,0 0-22 0,0 20 15 0,0-20-16 15,0 0 0-15,0 0-1 0,0 18 9 0,0-18-11 0,0 19-2 0,0-19-1 16,0 21 8-16,0-21-9 0,0 18 5 0,0 1 0 0,0-19-6 16,0 19 4-16,0 0-1 0,0 0-4 0,0-19-1 0,0 0 8 15,17 20 6-15,-17-2-11 0,0-18-5 0,0 19 2 16,0 2-2-16,0-3 1 0,0-18 0 0,20 38 1 0,-20-18-4 0,0 18 4 15,0-1-1-15,0-16-2 0,0 15 2 0,0-16-2 0,0 38 0 16,0-40 2-16,0 2-3 0,0 18 6 0,0-1-1 0,0-16 2 16,0-21-4-16,0 18 4 0,0-18-5 0,0 0 6 0,0 0-5 15,23-39 5-15,-23 2-5 0,17 18 1 16,-17 0 0-16,40-115 0 0,-23 76-2 16,41-37-5-16,-58 58 1 0,17-21 3 0,23 0 2 15,-20 39 0-15,0-18 5 0,-3 37-3 0,-17-40-2 0,21 40 7 16,-4-18 1-16,3 18-6 0,-20 0-1 0,17 18 2 0,0-18-4 0,6 19 3 15,-23 20 1-15,40-1 10 0,-40 0-6 0,38 19 3 0,-38 1-11 16,17 77 4-16,3-79-3 0,0 2-3 16,-20-1-1-16,14-1 2 0,-14-35-3 15,0-3 1-15,0 2-2 0,0-2-3 0,20 40-31 0,3-58 19 16,-23 18-27-16,0 1-18 0,58-19-351 16,-58 0 367-16,0 0 13 0,0-19-16 15</inkml:trace>
  <inkml:trace contextRef="#ctx0" brushRef="#br0" timeOffset="57552">12804 8581 84 0,'0'0'0'0,"0"0"74"0,0 0-3 0,0 0-14 0,0 0-31 15,0 0 22-15,0 0-7 0,-20 0-9 0,20 0-2 16,0 0-5-16,0 0-14 0,-17 0 5 0,17 0-7 0,0 0-6 15,0 0 4-15,-17 0 19 0,-3 0-18 0,20 19 16 16,-17-19-20-16,17 20 2 0,-20-2 4 0,0 2-3 16,20-2-6-16,-18 22 3 0,18-22-1 0,-20 20 3 0,-3 0 2 15,23-18-7-15,0 18 1 0,-17 0-1 0,17-20 0 16,0 22 1-16,0-22-2 0,0 20-2 0,0-18 4 16,0 18-2-16,17-1-1 0,6-16 2 0,-23-21-2 15,20 18 2-15,-20-18-2 0,18 0 2 0,-18 0 0 0,20 0-1 0,-20 0-2 16,20-18 3-16,-3-3 0 0,3-16 2 0,-3 17-4 0,0-18 4 15,3-18-1-15,-20 16 1 0,23 3 1 0,-23-20-2 0,18 19-4 16,-18 18 0-16,0-36 2 0,0 16 2 0,0 22 0 0,0-20-2 16,0 38 0-16,0-39 0 0,0 39-1 0,-18-19 3 0,18 1 1 0,-23-3-3 15,23 21-1-15,-20 0-2 0,20 0 1 0,-17 0-1 0,17 0 2 16,-17 0-2-16,17 21-1 0,-20-3-11 0,20-18 4 0,0 19-11 16,0 0 6-16,0 19-23 0,0-18-11 0,0-2 18 0,0 22-41 15,0-40 30-15,20 56-109 0,-3-18 51 16,0-38 69-16,-17 38-34 0</inkml:trace>
  <inkml:trace contextRef="#ctx0" brushRef="#br0" timeOffset="57996.87">13057 8658 43 0,'0'0'44'0,"0"0"9"0,0-20-22 16,0 20-1-16,0-18 24 0,0-2-8 0,0 20-28 0,0-19-1 15,0 19-3-15,0-19 13 0,0 1-2 0,-20 18-2 0,20-21-2 16,0 21-11-16,0 0 4 0,0 0-5 0,-20 0-3 15,20 0-3-15,0 0 0 0,0 0 2 0,0 0 1 0,0 21-3 16,-18-21 1-16,18 0-1 0,0 18 0 0,0-18 1 0,0 19 0 0,0 0 0 0,0 1 3 16,0-2-3-16,0-18 1 0,0 38 5 0,0 2-3 0,0-4-2 15,0 22 1-15,0-38-6 0,0 37 8 16,0-1-4-16,18-17-4 0,-18-1 1 0,20 0 1 16,-20-18 0-16,20-20-1 0,-3 37 2 0,-17-37-3 0,20 21 2 0,-20-21-1 0,0 0 1 15,17 0 3-15,20 0 0 0,-37 0-2 0,18-40 1 0,-18 2-2 16,23 0 1-16,-3 0-1 0,-20 20-1 0,20-40 3 0,-3 20-3 15,3-38 0-15,-20 36-1 0,17-17 2 0,-17 38-1 0,20-37 0 16,-20 36-1-16,20-18 0 0,-20 38 0 0,0-18 0 0,0 18 1 16,15 0-2-16,-15 0 5 0,0 37 3 15,0-37-4-15,0 57 2 0,20 0 2 0,-20 20 2 0,23-39-6 16,-23 39 0-16,20 0 0 0,-3-39-1 0,3 38 5 16,0-18 2-16,-3-21-2 0,-17-18-5 0,20-19 1 0,-2 20 0 15,-18-20 1-15,17 0 4 0,6 0-2 0,-3 0-3 0,-3-20 3 0,23-18 1 16,-40 38-3-16,37-58 1 0,-19 2-5 0,42-41 1 15,-23 60 1-15,0-77 0 0,1 56-4 16,-18 40 3-16,20-40 2 0,-40 20-5 0,17 18-25 0,3 1-23 16,0 0-18-16,-20 1 28 0,17 18-54 0,-17 0 39 15,20 0-73-15,-20 0-20 0,0 0 89 0,18 18-29 0</inkml:trace>
  <inkml:trace contextRef="#ctx0" brushRef="#br0" timeOffset="67213.64">14547 9078 130 0,'0'0'116'0,"0"0"-89"16,0 0 22-16,0 0-25 0,0 0 23 0,0 0-3 0,0 0-9 16,0 0-23-16,0 0 5 0,0 18-8 0,0-18 7 15,0 0-8-15,0 0 4 0,0 19 2 0,0-19-9 0,0 21 4 16,0-3-6-16,0 20 5 0,0-38-4 0,0 38 8 0,0-18-5 16,0 37 0-16,0-38-2 0,-20 39 1 0,20-20 1 0,-37 38-1 15,17-18-4-15,-20 18 2 0,23-38-3 0,-41 38 1 0,38-38 4 16,-17 20 1-16,14-40-22 0,3-18-19 0,20 21-16 15,0-21-18-15,0-21 25 0,-14 3-61 0,14 18 38 16,0-38-70-16,14-1 80 0,-14 39-33 0</inkml:trace>
  <inkml:trace contextRef="#ctx0" brushRef="#br0" timeOffset="67948.63">16399 8600 52 0,'0'0'19'0,"0"0"15"0,0 0 4 0,0 0-20 0,0 0 17 0,0 0-21 16,0 0 13-16,-17 0-3 0,17 0-13 0,0 0 28 15,-20 0-23-15,20 0-1 0,0 0-6 0,-20 0 12 16,20 0-11-16,0 0 0 0,-17 0 9 0,17 0-8 0,-20 0 9 0,20 0-12 16,-23 20 8-16,23-20-9 0,-17 18 6 0,-1 2-1 15,18-2-6-15,-20 1 0 0,20-19-1 0,-17 39 4 0,17-21-6 0,-20 2 0 16,20 0 1-16,-20 18 2 0,20-20-2 0,-17 21 1 0,-3-20-3 16,20 39-1-16,-23-20 0 0,23 0 2 0,0-20-2 15,0 20 1-15,0 2-2 0,0-40 0 0,23 37 1 0,-23 2 1 16,20-21-1-16,-3 2-2 0,3-20 2 0,-20 18-1 0,0-18 1 0,37 20 2 15,-37-20-2-15,38 0-1 0,-21 0 2 0,26 0 5 16,-26-38-1-16,-17 18-2 0,20 2-1 0,0-40 4 0,-3 40-6 16,3-40 3-16,-20 20-3 0,18-20 4 0,-1 19-4 0,3-56 2 15,-20 57-1-15,0 0-1 0,0 0 0 0,0 20-1 16,0-22 4-16,0 2-2 0,-20 20-3 16,20 18 1-16,-17 0 1 0,17 0-2 0,0 0 0 0,0 0-3 15,-18 0-3-15,18 0-1 0,0 18-16 0,0 2-9 0,-20-2 15 16,20-18-2-16,0 40-29 0,0-4-11 0,0 4-64 15,20-2 22-15,-20-38 56 0,18 38-13 0,-1 0-7 0</inkml:trace>
  <inkml:trace contextRef="#ctx0" brushRef="#br0" timeOffset="68232.05">16858 8792 137 0,'0'0'95'0,"0"0"-60"0,0 18 19 15,0-18-13-15,0 20-12 0,0-2-17 0,0-18-3 0,0 39 5 16,0-39-10-16,0 19 1 0,0 18 1 0,0-37-4 0,0 39 0 16,0-19 0-16,0 18 0 0,0-38-1 0,0 38 0 0,0-38 2 15,0 37 0-15,0-37 4 0,0 21 4 0,0-3 0 0,0-18 7 16,0 0-9-16,0 0 2 0,0 0 2 0,0-39-2 16,0 39-5-16,20-37 1 0,0 17-1 0,-20 2-2 0,37-20 0 15,-37 0 0-15,38 17-4 0,-38 2 1 0,20-18 0 0,-6 18-1 16,6-1 1-16,-20 2-1 0,23-2 1 0,-3-18-2 0,17 18-2 15,-37 2 0-15,21 0-17 0,-21 18 7 0,17 0-22 0,3 0-12 16,-20 0 20-16,17 0-3 0,-17 0-39 0,17 0 27 0,-17 0-59 16,23 0 7-16,-3 18-4 0</inkml:trace>
  <inkml:trace contextRef="#ctx0" brushRef="#br0" timeOffset="68583.31">17489 8830 101 0,'0'0'140'0,"0"0"-105"16,0 0 20-16,0 0-29 0,0 0-3 0,0 0 0 0,0 18 14 0,-17-18-22 16,17 0-1-16,0 0 5 0,0 20-10 0,-20-20 3 0,20 19-4 15,0-19-3-15,-21 0 7 0,21 19-5 0,-17-1-3 16,17-18-2-16,-23 19 2 0,23-19-2 0,0 21 1 0,0-21-1 0,-20 18 0 0,20-18-1 16,0 20 0-16,0-2-2 0,0 2 2 0,0-2-1 0,0 2 3 0,0-2-3 15,0-18 1-15,0 19-1 0,0 2 2 0,20-3-2 0,-20-18 1 16,23 19-1-16,-23 0 1 0,17 1-1 0,4-20 4 0,-21 0-1 15,20 0-2-15,-20 0 0 0,17 0 0 0,-17-20-1 0,20 1 3 16,-3 19 1-16,-17-19-4 0,20 1 1 0,-20-3 5 16,17 2-2-16,-17 1 4 0,0 18-4 0,0-20-2 0,23 20 6 15,-23-18-1-15,0 18 5 0,0 0-5 0,0 0-1 16,0 0-2-16,-23 0-1 0,23 0 1 0,0 18-2 0,0 2-2 16,0-20 1-16,0 37-1 0,23-16 3 0,-23 16 1 0,17 2 0 15,-17-1-5-15,21-20-1 0,-21 2-2 0,20 18-7 16,-3 0-9-16,-17-18-29 0,20 18-26 0,-3-38 31 15,-17 18-59-15,37 2-77 0,-19-20 80 0,4 0 70 16,-22 0 7-16,21 0-12 0</inkml:trace>
  <inkml:trace contextRef="#ctx0" brushRef="#br0" timeOffset="68792.44">18082 8868 96 0,'0'0'106'0,"0"0"-56"0,0 0 31 0,0 0-48 0,0 0 27 0,0 0-36 0,-20 0-2 16,20 0-4-16,0 0-3 0,-17 0 8 0,-3 0-3 0,20 0-10 15,-20 38 3-15,20-38-6 0,-17 37 6 0,17 2 5 0,-20 19-5 16,20-40-9-16,0 39 4 0,-23 1 0 0,23-19-5 16,0 17 1-16,0 2-1 0,0-20-2 0,23-18-1 15,-3 18 1-15,-3 0 2 0,-17-19-1 0,20-19-4 0,0 19-2 16,-3-1 2-16,3-18-5 0,-3 0 1 0,1 0-20 0,25 0-22 16,-43-18 18-16,17 18-42 0,3-38 29 0,0 38-7 0,-3-20-9 0,3-18-75 15,-20 38 75-15,35-58-13 0,-15 40 27 0</inkml:trace>
  <inkml:trace contextRef="#ctx0" brushRef="#br0" timeOffset="69012.19">18481 8141 99 0,'0'-18'145'0,"0"18"-81"0,0 0-19 0,-18 0-8 0,18 0-20 16,0 18-1-16,0-18 10 0,0 19-15 0,0-19-2 0,-20 40 8 15,20-3 0-15,0-37-8 0,0 57 9 0,-17-37-9 0,17-2-1 16,0 22 12-16,0-3-11 0,0 40 10 0,-20-1-6 0,20-18-9 15,0 17 1-15,0 22 3 0,0-2-4 0,0-39-2 16,0 3 0-16,20-3 0 0,-3 116-1 0,-17-134 1 0,0 58-1 16,20 0-5-16,-20-58-1 0,18 38-18 0,-18-38 4 0,23 1-31 15,-23-20 19-15,0 20-42 0,17-20-19 0,-17-1-18 16,20-18 52-16,-20 0 7 0,0 19-14 0,20-19 7 0</inkml:trace>
  <inkml:trace contextRef="#ctx0" brushRef="#br0" timeOffset="69334.89">18885 9096 103 0,'0'0'46'0,"0"0"0"15,0 0-6-15,0 19 17 0,0 20-19 0,0-39-24 0,0 38 23 16,20 0-15-16,-20-18-6 0,0-2-10 0,17 2 4 16,-17-1-4-16,20 0 4 0,-20-19-4 0,20 18 7 0,-2 2-1 15,-18-20-7-15,20 20 4 0,-3-20-5 0,0 0 5 16,6 0-4-16,-23 0-2 0,20-20 0 0,-3 0 4 0,-17 2-4 15,20-20-2-15,0 18 0 0,-20 2-1 0,0-2 2 0,18-18 2 16,-18 0-2-16,0 20-1 0,0-3 0 0,0 21-1 0,0-37 0 16,0-1 3-16,0 18-1 0,0 20-2 0,0 0 0 0,-18-18 0 15,18 18 0-15,-20 0 2 0,20 0 0 0,-37 18 7 0,37-18-6 0,-43 20 12 16,26 36 6-16,0-16-4 0,-3-3-9 0,-18 40 6 16,18-1-5-16,20-18-4 0,0-20-3 0,-17 19 6 0,17 20-4 15,0-39-4-15,0 0 1 0,0 0-1 0,17 38 2 0,23 1-4 16,-22-19-17-16,19-40-1 0,-37 1-10 0,40 0-7 0,-20 1-6 15,17 18-59-15,-17-38-26 0,35 19-14 0,5-19 53 16,35 0 67-16,19-19-13 0</inkml:trace>
  <inkml:trace contextRef="#ctx0" brushRef="#br0" timeOffset="69881.34">21580 8982 117 0,'0'0'83'0,"0"0"-49"0,0 0 20 15,0 0-30-15,0 0-1 0,-20 0 17 0,20-18-8 0,-20 18-8 16,20 0-3-16,0 0-13 0,-18 0 8 15,-2 0-6-15,20 0-6 0,-17 18 3 0,-3-18-1 0,20 20 2 0,-43-2 0 16,43 2-4-16,-34-2 1 0,34 2-2 0,-20 17 2 16,-18 2-2-16,38-1 6 0,-17 0-6 0,-3 20 4 0,20-20-4 15,-20 0 0-15,20 20 1 0,0-1 1 0,0-20-3 0,0 3 1 0,20-2-1 16,0-20 0-16,-3 2 3 0,-17 18-3 0,38-20 2 0,-18-18-1 16,-3 0 2-16,0 0 6 0,26 0-4 0,-6 0-1 15,-37-37-5-15,38 37 2 0,-18-57 4 0,0 37-3 0,14-56 1 16,-11 38-3-16,-23 0-1 0,37-20 1 0,-37 38-1 0,0-17 0 0,20-2 2 15,-20 1 0-15,0 20-2 0,0 18-1 0,0-20-4 0,0 1 0 16,0 19-4-16,0-19-10 0,-20 19-8 0,20 0-6 16,-17 0 13-16,17 0-4 0,-20 19-31 0,20-19 22 0,-23 0-45 15,23 0 32-15,0 19-65 0,0 1 54 0,0-20 9 0,0 18-11 16,0 2 12-16</inkml:trace>
  <inkml:trace contextRef="#ctx0" brushRef="#br0" timeOffset="70217.06">22058 9136 49 0,'18'0'51'0,"-18"0"-20"0,0-21 4 16,0 2 42-16,0 1-9 0,0-2-22 0,0 20-30 0,0-18 13 16,-18-2 0-16,18 20-3 0,0 0-12 0,0 0-1 0,-20 20 14 15,20-2-14-15,-20 2 9 0,3 38-4 0,17-40-11 0,-23 1 0 16,23 0-2-16,-20 19 1 0,3 0 4 0,0 20-5 0,17-40-3 16,0 22-1-16,0-22 0 0,-20 40 2 0,20-20-1 0,0 1-1 15,0-20 0-15,0-1 0 0,20 2 1 0,-3-2 1 0,0 2 0 16,3-20 0-16,-20 0-2 0,40-20 6 0,-40 2-4 0,20 18 0 15,0-57 2-15,-20 36-3 0,18 3 0 0,-18-1-1 0,20 0 0 0,-3-19 1 0,-17 0 5 16,20 18-6-16,-3-37 0 0,6 18-2 0,-23 21 3 16,0-20 0-16,17-1 0 0,-17 20-1 0,0 19 1 0,20 0-1 0,-20-18 0 15,0-3 0-15,0 21 2 0,0 0 0 0,0 0 2 0,0 21-2 16,0-21 1-16,0 37 6 0,20-18-7 0,-20 19 5 0,0-18-5 16,0 56 3-16,18-18-7 0,-18-20 3 0,20 19 2 0,-20-20 0 15,0 3-2-15,17-2-3 0,3 77 2 0,-3-40-4 0,0-55 2 16,6 57-11-16,18-1-34 0,-24-19-40 15,3-39 49-15,17 21-212 16,-17-20 101-16,-6-19 46 0,-14 0 53 16</inkml:trace>
  <inkml:trace contextRef="#ctx0" brushRef="#br0" timeOffset="70424.39">22686 8620 112 0,'0'0'103'0,"0"0"-70"0,0-20-11 0,0 20 9 0,-17 0-3 0,17 0-14 16,0-19 0-16,0 19-1 0,0 0-2 0,0 0 6 0,0 0-10 0,0 0 5 16,0 0-2-16,0 0-6 0,0 0-1 0,0 0 0 0,0 0 4 15,0 0-2-15,0 39 1 0,0-1-1 0,0-1-2 16,0-16-1-16,17 55 0 0,-17 0 1 0,0-20-1 0,0 2-1 16,18 38 0-16,-18 18-1 0,0-76-1 0,0 20-4 0,0 38-19 15,0-58 2-15,0 56-46 0,22-54 23 0,-22 36-73 0,0-20 60 16,0-35 14-16,0 54 0 0,0-36-1 0</inkml:trace>
  <inkml:trace contextRef="#ctx0" brushRef="#br0" timeOffset="70597.66">22592 9479 102 0,'-17'-19'96'0,"17"19"-51"0,0 0-7 0,-21-20-6 0,21 2-3 0,-22-2 51 16,1-18-37-16,7 18-9 0,14 2-18 16,0 18 16-16,0-19-15 0,0 19 12 0,14-19-14 0,-14 19-1 15,21-20 12-15,22 20-8 0,-26 0-9 0,3 0-5 0,0 0 1 16,34 0-3-16,7 0-3 0,-24 0 6 0,-17 0-7 15,34 0-1-15,-36 0-4 0,25 0-16 0,-6 0 5 0,20 20-32 16,-2-20-46-16,25 0-69 0,-26 19-15 0,-16-19 115 16,2 0-16-16</inkml:trace>
  <inkml:trace contextRef="#ctx0" brushRef="#br0" timeOffset="71084.11">24619 8943 121 0,'0'0'77'16,"0"0"-48"-16,0 0 20 0,0 0-3 0,0 0-8 0,0 0-22 16,0 0 9-16,0 21-5 0,0-3-12 0,20 20 6 15,-20-38-9-15,0 58 5 0,0-40-4 0,17 78 4 0,-17-58-10 16,0 0 2-16,0 20-2 0,0-40 2 0,20 40 1 0,-20-38-2 15,0 37 2-15,0-38 6 0,17-1-3 0,-17 3 17 16,0-21-14-16,17 0 8 0,-17 0-8 0,20 0 7 0,3-39 1 16,-6 20-1-16,4-20-10 0,-1 1 3 0,-3 20-3 15,3-22-2-15,-3-16 3 0,3 36-3 0,-3-36 3 0,24-2-1 0,-21 40-1 16,17-22 5-16,-37 22-6 0,20 18 4 0,-3-20-5 16,3 20 12-16,-3 0-4 0,-17 20-8 0,18-2 2 0,5 22 3 15,-3 36-4-15,-20-20-4 0,0-17 1 16,0 56-22-16,0-37-19 0,20-39 8 15,-20 39-49-15,0-1-25 0,17-39-23 0,-17 21-26 0,20-20 44 16,-20-1 53-16</inkml:trace>
  <inkml:trace contextRef="#ctx0" brushRef="#br0" timeOffset="71399.71">25438 9250 148 0,'0'0'146'0,"-17"0"-114"16,17 0-5-16,0 0 19 0,0 0-25 0,0 0 16 0,-20 18-10 15,20 2-16-15,-17-1 5 0,17 0-9 0,0-1-1 0,-20 22 4 16,20-2-3-16,0 0-3 0,0 0-1 0,0 1 0 0,0 18-1 16,0-39-1-16,0 40 2 0,0-58-2 0,0 39 0 15,0-20 1-15,20-1 0 0,-3-18-1 0,3 0 1 16,-3-18 2-16,-17-22 2 0,41 22-4 0,-41-1 1 16,20-58 5-16,17 1-1 0,-37 38-3 0,20-38 8 0,-3 18-3 15,-17 20-6-15,0-20 3 0,20 40-2 16,-20-40 0-16,0 19-1 0,17 39-4 0,-17-37 3 0,0 37-2 15,0-38 2-15,0 38-1 0,0 0 0 0,0-20-2 0,0 20 1 0,0-18 1 16,0 18-1-16,0 0-4 0,0 0 3 0,0 18 2 16,0 2 0-16,0 18-4 0,-17-20 3 0,17 22-2 15,0-3-1-15,0 2-14 0,0 17-10 0,0-36 7 0,0 18-33 16,0-20 19-16,0 22-4 0,0 16-117 0,0-17 22 16,0-20 80-16,17 39-52 0</inkml:trace>
  <inkml:trace contextRef="#ctx0" brushRef="#br0" timeOffset="71753.2">25860 9230 106 0,'0'0'117'0,"0"0"-26"0,0 0-57 16,0 0-2-16,0 0-3 0,0 0 23 0,0 0-11 0,0 0-23 0,0 0 16 15,0 20-4-15,0-2-7 0,0 2-6 0,0-1-9 16,0 0 0-16,0 19 10 0,0 20-14 0,0-20-3 16,0 0 4-16,0 1-3 0,0-20-1 0,0 19 2 0,0 0-4 15,0 0 1-15,0-20 2 0,0 22-1 0,20-22 0 16,-20 1 0-16,0 0 0 0,0-19-1 0,20 0 1 0,-20 0 0 15,17 0 1-15,3-38-2 0,-20 20 1 0,38-22 0 16,-38 3 0-16,17-20 0 0,0 0-3 0,6 36 1 0,-23-35 2 16,20 36-1-16,0-36-1 0,-20 36-1 0,17 0 2 15,-17 20 1-15,0-18 0 0,20 18 0 0,-20 0-2 0,0 0 2 0,0 0-1 16,17 18 1-16,-17 2 2 0,0 18 3 0,0 20-2 0,0 19 5 16,0-58-4-16,0 19 1 0,0 19 6 0,0-20-8 0,21-16 5 15,-21 35 5-15,0-56-5 0,20 19-3 0,-20 1-1 0,14-20 6 16,-14 0-2-16,0 0-7 0,20 0 8 0,3-20-2 0,-3-18 3 15,-3 20-7-15,-17-1-2 0,40-39 8 0,-22 39-7 0,2-19 2 16,14-19 3-16,-34 36-5 0,23-16 2 0,14 18-5 0,3-1-1 16,-22 20-5-16,2-18-11 0,-3-2-31 0,0 20 12 15,3 0-54-15,-20 0 31 0,40 0-95 0,-40 20 55 0,20-20-11 16,-20 0-61-16,20 0 93 0</inkml:trace>
  <inkml:trace contextRef="#ctx0" brushRef="#br0" timeOffset="-86374.92">9252 11771 62 0,'0'0'25'0,"0"0"-16"0,0 0 12 0,0 0 0 16,0 0 0-16,0 0-1 0,0 0-11 0,0 0 10 16,0 0-9-16,0 0 1 0,0 0 11 0,0 0-11 0,0 0-1 0,0 0 0 0,0 0 11 15,0 0-9-15,0 0 10 0,0 0-2 0,0-18 3 16,0 18-16-16,0 0 6 0,0 0 0 15,0-19-1-15,0 19-7 0,0 0 1 0,0 0 0 0,0 0 5 0,0 0-6 0,0 0 5 16,0 0-3-16,0 0-2 0,0 19-2 0,0-19 3 0,0 0 2 16,0 18-4-16,0-18-3 0,0 0 0 15,0 0 3-15,0 21 1 0,0-21 1 0,0 18-3 16,0-18 1-16,0 0 2 0,0 19 0 0,0-19-3 0,0 19 1 0,0 20-1 16,0-20 1-16,0 0 1 0,18 20-2 0,-18-21-1 15,0 20 1-15,0-18-1 0,0-2 1 0,0 20-2 16,0 2 1-16,0-40 1 0,20 37 1 0,-20-37-4 0,0 18 1 15,0 3 1-15,17-3-4 0,-17-18 7 0,0 0-3 0,0 0 1 16,0 0-2-16,0 0-1 0,0 0 0 0,23-18 1 0,-23 18 0 0,0-39 2 16,17 39-2-16,-17-19 0 0,20 1-1 0,0-22 0 0,-20 2-1 15,17 38 0-15,3-38 2 0,-20 0 4 0,18 20-4 16,2-21-2-16,-3 1 2 0,-17 18-2 0,17 1 1 16,-17 0-1-16,23 0 2 0,-23 19 0 0,20-18-2 0,-20 18 0 15,0 0 0-15,20 0 2 0,-20 18 0 0,0-18 0 0,0 19-1 16,17 0-2-16,-17 0 3 0,0 20-1 0,0-2-2 15,0-16 1-15,20-3 2 0,-20 1 0 0,0 0 0 0,18 19-1 16,-18-18-3-16,20-20 3 0,-20 0-1 0,0 0 3 0,20 0-2 16,-20 0 0-16,14 0-1 0,6 0 2 0,-20 0 1 0,23 0-2 15,-23 0 1-15,20-20-3 0,-20 20 3 0,17-18 0 0,3 18 0 16,1-20-3-16,-21 20 2 0,17 0 4 0,3 0-2 0,-20 0-1 16,17 0 2-16,-17 0-2 0,17 0 1 0,-17 0 3 0,23 0-2 0,-23 20 0 15,20-2 1-15,-20 2-3 0,17-2 3 0,-17 1 1 16,20 2-6-16,-20-3 3 0,0 1-1 0,21 20 1 0,-21-39-2 0,0 18 0 15,17 2 0-15,-17-2 1 0,0 1-5 0,20 20-5 0,-20-20-2 16,17-19 0-16,-17 18 0 0,0-18-5 0,0 21-2 0,17-21-2 0,-17 18-26 16,20 1-13-16,-20-19 24 0,0 0-3 0,23 19-51 0,-23-19-15 15,17 0 17-15,-17 0 60 0,20 0-32 0</inkml:trace>
  <inkml:trace contextRef="#ctx0" brushRef="#br0" timeOffset="-85985.6">10494 12115 74 0,'0'0'26'0,"0"0"63"15,0 0-61-15,0 0 22 0,0 0-7 0,-17 0-5 0,17 0-9 0,0 0-16 16,0 0 0-16,0 0 1 0,-21 0 10 0,21 0-15 0,0 0 9 16,-20 0-9-16,20 0 0 0,0 0 4 0,-23 0-8 0,6 0 3 15,17 21-5-15,-17-3 5 0,17 1-2 0,-20-1 0 0,20 3-4 16,-17 17 1-16,17-20-1 0,0 1-3 0,0 39 2 15,0-58 1-15,0 18-2 0,0 3 1 0,0-3-1 0,0-18 0 16,17 19 2-16,-17-19-1 0,20 19-1 0,-3 1 2 0,23-20 0 16,-40 0 0-16,0-20 0 0,20 20 1 0,1-38-4 15,-4 20 3-15,-17 18-1 0,20-39 1 0,17-19 1 0,-37 1-2 16,0 39 0-16,20-3-1 0,-6-16 3 0,-14 19-2 0,0-22 1 0,21 22-1 16,-21-2 1-16,0 2-2 0,0 18 3 0,0-20 1 15,0 20 3-15,0 0 0 0,0 0-1 0,0 20 2 16,0-20-4-16,0 18 1 0,0 2-3 0,0-2 2 0,22 22-2 15,-22-3-1-15,0 2 3 0,21-1 1 0,-21-20-8 16,0 1 2-16,17 20 1 0,3-2 1 0,-20-16-2 0,20 16-8 0,-20-37 2 16,17 39-18-16,-17-1 7 0,37-20-23 0,-37-18 18 0,18 40-30 0,-18-40 22 15,22 0 0-15,-22 18-6 0,0-18-3 0,21 0-58 0,-4 0-3 16,3 0 41-16,-20 0 44 0,20-18 4 0,-20-3-21 16</inkml:trace>
  <inkml:trace contextRef="#ctx0" brushRef="#br0" timeOffset="-85814.06">10970 12115 73 0,'0'0'55'0,"0"0"52"0,0 0-73 0,0 0-2 0,0 0-4 0,0 0 24 16,0 0-29-16,0 0 18 0,0 0-24 0,0 21 14 0,0-3-3 16,0-18-15-16,0 37 5 0,0-16-12 0,0 17 5 0,0-38-7 15,0 37 2-15,23-16-5 0,-23 16 2 0,0-37-1 16,0 39-2-16,0-39 0 0,17 76 1 0,-17-56-7 16,0 16-14-16,20-17-10 0,-20 2 9 0,0-3-36 0,0-18 19 15,0 0-5-15,0 19-8 0,20-19-134 0,-20 0 106 0,0-19 58 16,0 1-14-16</inkml:trace>
  <inkml:trace contextRef="#ctx0" brushRef="#br0" timeOffset="-85660.39">11050 11753 105 0,'0'0'113'0,"0"0"-65"0,0 0 25 0,0-19-17 0,0 19-11 16,0 0-26-16,0 0 12 0,0 0-19 0,0 19 8 0,0-1-10 16,0-18-2-16,0 21-5 0,0-3-2 0,0-18 0 15,0 19 2-15,0 19-2 0,0-38-3 0,0 20-4 0,0-1-15 16,0-19 4-16,0 19-39 0,0-19 18 0,0 18-71 0,0-18-29 15,0 21 81-15,0-21-48 0</inkml:trace>
  <inkml:trace contextRef="#ctx0" brushRef="#br0" timeOffset="-85396.44">11314 12212 93 0,'0'0'44'0,"0"18"32"0,0 2-19 0,0-2-11 0,0 1-26 0,0-19-2 16,0 39-4-16,0-20 8 0,0-1-15 0,0 3 0 0,17 16 0 0,-17 2-3 15,0-39-3-15,0 38 2 0,23-20-2 0,-23-18-1 16,0 19 1-16,0-19 1 0,20 21 2 0,-20-21-2 0,0 0 8 16,20-21 1-16,-20 21 1 0,17-37 4 0,-17 37-7 15,20-18 5-15,-20-22-8 0,17 40-2 0,3-19 7 0,-20 0-6 16,0 1 1-16,21 18 7 0,-7-39 3 0,-14 39-10 0,20-19 8 0,3 19-2 16,-23-18-4-16,20 18 2 0,-3 0-2 0,-17 0-4 15,40 0 5-15,-40 18-3 0,17-18-1 0,4 37-2 16,-21-37-5-16,17 39 2 0,0-1 3 0,6-38-2 0,-23 40 0 15,20-4-6-15,-20-17 1 0,17 2-6 0,-17 16-26 0,0-18 9 0,20 39-77 16,0-40 60-16,-20 22-63 0,17-22-30 16,-17-18 75-16,0 19-19 0,21-19 48 0</inkml:trace>
  <inkml:trace contextRef="#ctx0" brushRef="#br0" timeOffset="-85063.43">12635 11906 138 0,'0'0'0'0,"0"0"101"0,0 0-29 0,0 0-16 16,0 0-32-16,0 0 12 0,0 0-12 0,0 0-6 15,0 19-6-15,0-19-7 0,0 0-2 0,0 18 7 16,0-18-5-16,0 21-2 0,20-21-2 0,-20 18-2 16,0-18 2-16,0 0-3 0,0 19-11 0,0 0-14 0,0 1-23 15,0-2-25-15,0-18 27 0,0 20-69 0,0-2 20 16,0 1 63-16,0-19-11 0</inkml:trace>
  <inkml:trace contextRef="#ctx0" brushRef="#br0" timeOffset="-84930.39">12693 12345 102 0,'0'0'46'0,"0"0"-1"0,0 18 28 0,0 21 10 0,0-39-58 0,0 38 18 0,0-18-9 16,0 0-22-16,0-20-3 0,0 36 1 0,20-17-4 16,-20 2-4-16,0-3 0 0,0 1 0 0,0-19-3 15,0 19 0-15,17-19-1 0,-17 20-3 0,0-20-3 0,0 0-26 0,0 0-37 16,0 0 18-16,20 0-81 0,-20 0 71 0,17 0 12 0,-17 0-20 15</inkml:trace>
  <inkml:trace contextRef="#ctx0" brushRef="#br0" timeOffset="-84375.78">13782 11792 38 0,'0'0'12'0,"0"0"-9"0,0 0-2 0,0 0 3 0,0 0 2 0,0 0-3 15,0 0 6-15,0 0-1 0,0 0 16 0,0 0-8 0,0 0 20 16,0 0-17-16,0-21 22 0,0 21-21 0,0 0 23 0,0 0-4 0,0 0-20 15,0 0-2-15,0 0 1 0,0 0 13 0,0 0-5 0,-20 0-2 16,20 0-13-16,0 0 8 0,0 0-10 0,0 0 0 0,-17 21 9 16,17-21-8-16,0 0 7 0,-23 18-1 0,23-18-6 15,-20 19 6-15,20-19-8 0,-17 19 7 0,-1 0-1 0,-2 1-5 16,3-1 2-16,17-19-7 0,-20 37 6 0,0-16-6 16,20-3 0-16,-17 20 4 0,-3 0-5 0,-3-38-2 15,23 38 4-15,-17 2-2 0,17-3-2 0,0 2 3 0,0-21-2 16,0 2 0-16,0 17-1 0,17 21 2 0,43 57-1 15,-60-95-1-15,20-2 0 0,17 40-2 0,-17-40 0 0,-2-18-1 16,19 38 3-16,3 0-6 0,-40-38-2 0,40 20-18 0,-23-20-19 16,21 0-22-16,-18 18-23 0,-3-18 36 0,6-18-71 15,14 18-18-15,-37-20 86 0,0 2 16 0,37-2-14 0</inkml:trace>
  <inkml:trace contextRef="#ctx0" brushRef="#br0" timeOffset="-84160.88">14106 11792 95 0,'0'0'126'0,"0"0"-61"0,0 0-36 0,20 0 23 0,-20 0-30 15,20 18 34-15,-3 20-33 0,-17-19-4 0,38 1-8 16,-38-20 3-16,0 38 1 0,20-20-3 0,14 21 5 0,-34-1-10 0,43-18 0 16,-23 36 5-16,-20-37-9 0,37 2 3 0,-37 34 1 0,0-34-4 15,20 35 2-15,-20-37-3 0,0 20 1 0,18-20-1 0,-18 20 1 0,-18 37 2 16,18-56-5-16,-20 35-6 0,0-16-11 0,20-1-29 15,-17-18-31-15,-3-2-19 0,-3 2-32 0,3-20-5 16,20 0 54-16,-14 0 40 0</inkml:trace>
  <inkml:trace contextRef="#ctx0" brushRef="#br0" timeOffset="-83762.01">15310 12078 72 0,'0'0'43'0,"0"0"-18"0,0 0 27 0,-17 0-28 0,17 0-2 0,0-20 18 16,0 20-3-16,-20-18-5 0,20 18-17 0,0 0-2 15,0 0 15-15,0-20 2 0,0 20-16 0,0 0 0 0,0 0-2 0,0 0 10 16,0 0-1-16,0 0-1 0,0 0-2 0,0 0-12 16,20 20 5-16,-3-2-1 0,20 2-1 0,-37-20-6 15,17 18 6-15,26 1-5 0,-25 20-2 0,22-20 2 16,-23-1-4-16,20-18-1 0,-37 21 2 0,38-3 1 0,-38-18-3 0,22 20-6 15,16-2-11-15,-38-18 5 0,20 19-27 0,-3 2 15 0,-17-21-4 16,20 0-4-16,-20 18-45 0,17-18 31 0,-17 0-7 0,0 0-5 0,20-18-46 16,-20 18 71-16,18-40-8 0</inkml:trace>
  <inkml:trace contextRef="#ctx0" brushRef="#br0" timeOffset="-83528.3">15637 11867 82 0,'0'0'66'0,"0"0"-31"0,0 0 33 0,0 0-38 0,0 20-2 16,0-20-4-16,17 38 48 0,3-20-43 0,-20 3-17 15,37-3 9-15,-37 1-11 0,40 20 4 0,-22-21-6 0,2 2-4 16,0-20-2-16,-3 37 5 0,20-16-5 0,1-3-2 0,-21-18 2 16,6 19 2-16,17-1-3 0,-40 3 2 0,17-3 2 0,20-18-2 15,-37 0 1-15,0 0 1 0,20 20 11 0,0-2-12 0,-20-18 2 16,15 0 7-16,-15 19-5 0,0-19-2 0,0 21-2 16,0-21 3-16,0 18-4 0,0 1-3 0,-15-1 2 0,15-18-2 15,-20 39 6-15,0-39-3 0,3 38 3 0,-20-18-11 0,37 0 0 16,-20 16-14-16,0-36 6 0,-3 40-20 0,6-22-6 0,17 1 16 15,0-19 0-15,-18 39-31 0,18-39 23 0,0 0-3 0,0 38-42 16,0-38 30-16,0 18-48 0,18 2 27 0,-1-20 44 0,-17 20-17 16</inkml:trace>
  <inkml:trace contextRef="#ctx0" brushRef="#br0" timeOffset="-82896.1">17391 12191 88 0,'0'0'100'0,"0"0"-67"0,0 0-2 0,0 0-2 16,-20 0 20-16,20-18-28 0,0 18-4 0,0 0 15 0,-17 0-6 15,17 0-6-15,0 0-1 0,0 0-11 0,0 0 6 0,-17 0-1 16,17 0-6-16,0 18 4 0,0 3-3 0,0-3-2 16,0 2 0-16,0 17-4 0,0 2-2 15,0-20 2-15,0 20-1 0,0 17 1 0,0-36-3 0,0-20 3 16,17 38-1-16,-17-1 1 0,17-16 0 0,3 16-2 0,3-18 4 16,-6-19 0-16,4 0 5 0,-21 0-5 0,37 0 3 0,-37 0-2 15,37-19-1-15,-17-18 6 0,20-3-1 0,-40 22-5 16,17 0 0-16,24-41 2 0,-41 22-3 0,17-21-1 0,3 40-5 15,-20-3 2-15,17 21-4 0,-17-37-19 0,20 17-20 0,-20 2 17 16,17 18-7-16,-17-21-48 0,0 21 35 0,18 0-120 0,-18 0 65 16,0 0 41-16</inkml:trace>
  <inkml:trace contextRef="#ctx0" brushRef="#br0" timeOffset="-82582.95">17925 12287 104 0,'0'0'48'0,"0"0"43"0,0 0-21 0,0 0-42 16,0 0 20-16,0 0-11 0,-15 0-11 0,15 0-16 0,0 0 9 16,0 21-10-16,0-3 2 0,-20 1-6 0,20-1 3 0,0 21-3 15,0-1 1-15,0-38-3 0,-20 40-1 0,20-4 2 0,0-36-4 16,0 40 2-16,0-3 2 0,0 2-4 0,0-21 2 0,0 20 0 16,0-38-2-16,20 40 0 0,-20-40 0 0,0 18 2 0,20-18 0 15,-20 0 0-15,15 0-1 0,-15 0 1 0,0 0 1 0,20 0 2 0,3-38 3 16,-23 38-5-16,0 0 0 0,20-38 0 0,-3 18 0 0,-17-18 3 15,20 0-1-15,0-1 0 0,-3 2 0 0,-17 37-2 0,20-38-1 16,-20 18 0-16,0-18 1 0,0 38 0 0,0-18-2 0,17 18 1 16,-17-39-3-16,0 20 3 0,0 19-1 0,0-18-1 0,0 18-1 15,0 0-2-15,0-21-6 0,0 21 2 0,0 0-1 0,0 0-1 16,0 21-14-16,0-21 9 0,0 0-3 0,0 0-2 0,0 18-30 0,0-18 20 16,0 19 0-16,0 20-38 0,0-39-18 0,0 37 37 0,18-37-48 15,-18 39 38-15,0-1 9 0</inkml:trace>
  <inkml:trace contextRef="#ctx0" brushRef="#br0" timeOffset="-82410.99">18406 12230 129 0,'0'0'0'0,"0"0"143"0,0 0-74 0,0 0-10 0,0 20-12 16,0-20-9-16,0 18-20 0,0 1 9 16,0 2-16-16,0-3-2 0,0 19 2 0,0-16-6 0,0 35 1 0,0-16-5 15,0-22-2-15,0 19-7 0,0 2-16 0,0-20 8 0,0 0-4 16,0-19-4-16,0 20-37 0,0-20 24 0,0 18-111 15,0-18 87-15,0 0-37 0,0-18 23 0</inkml:trace>
  <inkml:trace contextRef="#ctx0" brushRef="#br0" timeOffset="-82310.51">18481 11810 85 0,'0'0'37'0,"0"0"43"0,0 0-20 0,0 0-17 16,0 19-15-16,0-19-20 0,23 38 0 0,-23-38-7 15,0 39 3-15,0-20-5 0,0-1-3 0,0 3-6 0,0 16-29 16,0-18-31-16,0 19-24 0,17 0-42 0</inkml:trace>
  <inkml:trace contextRef="#ctx0" brushRef="#br0" timeOffset="-81946.61">18693 12268 87 0,'0'0'62'0,"0"19"-31"15,0 2-3-15,0-21-3 0,0 76 41 0,0-39-46 0,-23 40 20 0,23-1-3 16,0 0-9-16,0-38-19 0,0 2-3 0,0-3-4 15,0 20 1-15,23 1 1 0,-23-38-1 0,20 17-3 0,-20-37 0 16,20 19 3-16,-20-19 0 0,0 0 5 0,0 0-3 0,0 0 0 0,17 0 1 16,-17 0 0-16,0-38 4 0,20 20-6 0,-20-22 5 0,0 2-6 15,17-38 5-15,4-96 0 0,-21 19-5 0,20 19 1 16,-20 1 1-16,0 75-3 0,14 20 0 0,-14-19 1 0,0-1 0 16,43-37 6-16,-43 0 0 0,20-1 5 0,-20 58-7 0,17-19 0 15,-17-1 3-15,20 1 1 0,-20 19 0 0,0 38-7 16,20-40 0-16,-20 22 4 0,0 18-7 0,0 0 4 0,0 0-1 0,0 0 13 0,0 0-13 15,0 0 4-15,0 39-2 0,0-39-4 0,0 77 8 16,0-40-9-16,-20 2-1 0,20 56-4 0,-20-38 5 16,20 58 3-16,0-58-2 0,0 96-2 0,0-37 0 15,0-61-2-15,0 62-4 0,0-80 1 0,40 134-15 16,-40-113 11-16,18 18-18 0,2-18 10 0,-3 18-37 0,23-18-25 16,-20-20 32-16,-3 0-58 0,3-19 46 0,0 0-7 15,18 1-55-15,-38-20 82 0,34 18 16 0,-34-18-4 0</inkml:trace>
  <inkml:trace contextRef="#ctx0" brushRef="#br0" timeOffset="-80927.41">20487 11695 64 0,'0'0'14'0,"0"0"-1"0,0 0 19 0,0 0-13 0,0 0 0 0,0 0 0 0,0 0 16 16,0 0-8-16,0 0-15 0,0 0 7 0,0 0-9 15,0 0 9-15,0 0-9 0,0 0-1 0,0 0 10 0,0 0-10 0,0 0 10 16,0 0-1-16,0 0-10 0,0 20 8 0,0-20-2 16,0 19 0-16,0-19-1 0,0 19-1 0,0-1-7 15,0-18 0-15,0 21 2 0,0-21-5 0,0 18 5 0,0 1-5 16,0 0 1-16,0-19-3 0,0 19 2 0,0-19-2 0,0 20 4 0,0-20-4 15,0 19 1-15,0-19-2 0,0 19 4 0,0-1-1 0,0-18-3 16,0 0 2-16,0 21 1 0,0-21-1 0,0 0 2 0,0 0-1 16,0 0 4-16,0 0-5 0,0 0 4 0,0 0 1 0,0 0-2 15,0 0-1-15,0 0 0 0,0 0 1 0,0-21-1 0,0 21 3 0,0 0-4 16,0-18 3-16,0 18 0 0,-17 0-2 0,17 0 0 16,0 0-1-16,0 0-1 0,-20 0 2 0,20 0-1 0,0 0-2 15,0 0 2-15,0 0 1 0,-17 0-2 0,17 18 0 16,0-18 0-16,0 0 3 0,-20 21 0 0,20-3-1 15,0-18-2-15,0 19 5 0,-17-19-6 0,17 19 5 16,0-19-4-16,0 20 5 0,0-20-3 0,-20 18 3 0,20 2-2 0,0-20 0 16,0 18-2-16,-20 22 2 0,20-3-1 15,0-19 1-15,0 21-4 0,0-1 4 0,0 2-3 0,0-40-1 16,0 37 1-16,0-19 0 0,0 3 0 0,0 16 0 0,0 2 3 16,20-19-5-16,-20-2 2 0,0 0 0 0,20 1-1 0,-20 2-1 15,17-3 1-15,-17 1 2 0,20-19-2 0,-3 19 2 16,-17-19-2-16,20 0 1 0,-3 0-1 0,-17 0 1 15,18 0-2-15,-18-19 0 0,23 0 2 0,-23 19-1 16,20-18 2-16,-20 18-2 0,0-21 1 0,0 21 0 0,0 0 3 16,0 0-5-16,0 0 1 0,0 0 1 0,0 21 2 15,0-3-2-15,0 20 1 0,-20 20-1 0,20-20-1 16,-23-18-2-16,23 17 2 0,-18 40 1 0,18-39 1 0,0 58-2 0,0-20-2 16,0 1 3-16,0-58-2 0,0 19 0 0,41 19-14 15,-21-20-16-15,0 4-22 0,-3-41 20 0,-17 17-2 0,20-17-2 16,-20 21-51-16,17-21 37 0,-17 0-9 0,20 0-72 0,0 0 41 0,-5 0 38 15</inkml:trace>
  <inkml:trace contextRef="#ctx0" brushRef="#br0" timeOffset="-80101.68">9711 16148 82 0,'0'0'51'0,"0"0"-22"16,0 0 0-16,0 0 26 0,0 0-30 0,20 0 19 0,-3 0-11 15,3 0-5-15,-20 0-15 0,0 0 0 0,21 0 9 0,-4 0-5 16,-17 0-10-16,20 0 2 0,-3 0 5 0,-17 0-3 0,17 0 1 16,-17 0-6-16,23 0 3 0,-23 0-1 0,20 0-5 15,-20 0 3-15,0 0-3 0,0 0 2 0,17 0-4 0,-17 20 2 0,0-3 2 16,0-17-5-16,0 19 2 0,0 1-1 0,-17 1 1 0,17 16 0 15,0-16-2-15,-20 14 1 0,20-16-1 0,0 0 1 0,0 1-2 16,-23 18 3-16,23-18-2 0,0-2 1 0,0 2-2 16,-17 18 1-16,17-17 2 0,0-21-1 0,0 17-2 15,17 3 1-15,-17-20 0 0,0 0-1 0,23 18 5 16,-3-18-1-16,-20 0-1 0,37 20 5 0,-16-20 0 0,-21 0 1 16,54 18 12-16,-54-18-15 0,17 21 8 0,3-4-8 15,3 3-1-15,-23-20 2 0,17 38 1 0,3-18 0 0,-20 19-3 16,0-39-1-16,21 17 0 0,-21 4-2 0,0 16 2 0,17-16-2 0,-17 14 4 0,0-35-5 15,0 41 3-15,0-24-3 0,0 21 1 0,-17-38-1 16,17 39 0-16,-21-2 2 0,1-16-5 0,20-1-4 0,-17-3 1 16,17-17-1-16,-23 38-11 0,3-17-7 0,20-3 9 0,-17 19-25 15,17-16-8-15,-17-1 23 0,17-20-1 0,0 38-30 0,0-21-7 16,0 4-14-16,0-21 32 0,0 18-1 0,17 2-33 0,-17-3 54 16,0 4-29-16</inkml:trace>
  <inkml:trace contextRef="#ctx0" brushRef="#br0" timeOffset="-71752.98">6916 13434 51 0,'0'0'17'0,"0"0"-5"0,0 0 28 0,0 0-25 0,0 0 0 0,0-19 14 16,0 19-16-16,0 0-1 0,0-19 22 0,0 19-13 15,0 0-1-15,0 0-10 0,0 0-1 0,0-19 13 16,0 19-5-16,0 0 12 0,0 0-21 0,0 0 1 0,20 0 8 16,-20 0 1-16,0 0-2 0,0 19-8 0,0-19 8 15,23 19-8-15,-23 0-2 0,0 20 18 0,0-20-15 0,20-1-2 16,-20 21 0-16,17-20-6 0,-17 19 1 0,58 77 1 15,-38-39 0-15,14 57-1 0,-11-94-1 0,-23-1-2 16,37 76-4-16,-37-94 0 0,20 37-16 0,0 0-13 16,-20-38 12-16,18 39-97 0,-18-39-19 15,0-19 88-15,0 20 10 0,20-20-15 0</inkml:trace>
  <inkml:trace contextRef="#ctx0" brushRef="#br0" timeOffset="-71523.36">6844 13700 88 0,'0'0'78'0,"0"0"18"0,-20 0-65 0,20 21-17 15,0-21 0-15,0 19 20 0,0-19-25 0,0 0 0 16,0 19 10-16,0-19-14 0,37 58 43 16,-16-58-39-16,13 18-7 15,-14-18 3-15,23 0-4 0,14 19 0 16,-19-19 1-16,39 18-8 0,-77-18-1 15,37 0-15-15,55 0-88 16,-49 0 16-16,-26 0 59 0,41 0-63 0,-38 0 59 16</inkml:trace>
  <inkml:trace contextRef="#ctx0" brushRef="#br0" timeOffset="-71229.49">7644 13835 52 0,'0'0'14'0,"0"0"12"0,0 0 48 0,0 0-56 0,-17 0-1 16,17 0 1-16,0 0-2 0,-20 19 41 0,20-19-46 0,-17 18 19 15,-3-18-23-15,2 41 13 0,18-41-14 0,-20 17 0 16,0 4 11-16,3-3-13 0,-6 20 7 16,6-19-5-16,17 40 1 0,0-23-3 0,0-16-5 15,0-1 3-15,0-19 0 0,17 60 8 0,-17-60-9 16,23 35 1-16,-6-35 2 0,41 19 10 16,-38-19-12-16,-20 0 1 0,54-54 8 15,-54 54-9-15,60-60 20 0,-60 21-19 0,20 3 9 16,-20 16-8-16,18-38 8 0,-18 40-8 15,0-41 5-15,0 22-1 16,0 37-4-16,-18 0 1 0,-2 0-5 0,20-21-3 0,-43 21-19 16,43 0 0-16,-34 21-22 15,34-21 3-15,-20 20-6 0,20-3-7 0,-17 4-46 16,17-21 64-16,17 38-76 0,-17-20 98 0,20 1-47 16</inkml:trace>
  <inkml:trace contextRef="#ctx0" brushRef="#br0" timeOffset="-70812.36">8412 13872 37 0,'0'0'17'0,"0"0"-7"0,0 0 50 16,0-18-40-16,0 18 24 0,-22 0-3 15,22 0 10-15,0-19-33 0,0 19-1 0,-18 0 27 16,18 0-21-16,-20 0 2 0,20 0-2 0,-17 0-11 15,-3 0 22-15,3 0-24 0,-23 0 13 0,22 19-11 16,-25-19-2-16,43 18-5 0,-17-18 2 0,0 41 3 16,-3-24-5-16,3 42 8 0,-3-22-11 15,0 22 2-15,20-42-2 0,0 41 4 0,0-39-6 16,0 0 1-16,20 38-8 0,0-38 5 0,-3 39-10 16,3-19-6-16,-3-21-10 0,-17 2 14 0,17-20-6 15,26 37-23-15,-25-37-12 0,22 22-13 0,-23-5-16 16,-17-17 39-16,37 0-40 0,-17 0 33 0,-2-17-1 15</inkml:trace>
  <inkml:trace contextRef="#ctx0" brushRef="#br0" timeOffset="-70475.27">8659 14007 57 0,'0'0'35'0,"0"0"16"0,0 0-23 0,0 0 27 0,0 0-29 0,0 0 18 16,0 0-7-16,0 0-4 0,0 0-18 0,0 19 15 15,0-19-5-15,-17 0-11 0,17 22 9 0,-20-22-8 0,20 17-4 16,-20 20-1-16,20-37-10 0,-23 19 2 15,23 1 2-15,0-1-3 0,0 0 1 0,-17-19-2 0,17 19 1 0,0 3 0 16,0-5-2-16,0 1 3 0,0-18-2 0,0 19 1 0,0-19-2 16,17 21 1-16,6-3 0 0,-23-18 0 0,20 0 0 0,-20 0-1 15,20 0 1-15,-3 19 5 0,3-19-4 0,-20 0 0 16,0 0-2-16,17-19 3 0,3 19-2 0,-20-18 2 16,0 18-2-16,20-40-1 0,-5 22 5 0,-15 18-2 15,0-39 5-15,20 39-5 0,-20-19 1 0,0 0 0 16,0 19-2-16,0-19 2 0,0 19-3 0,0 0-2 0,0-20 4 15,0 20 1-15,0 0 0 0,0 0-3 0,0 0 1 16,0 0 1-16,-20 0 0 0,20 0-2 0,0 0-2 16,0 0-7-16,0 0-1 0,0 20-22 0,0-20 15 15,0 0-1-15,0 19-23 0,0-19 17 0,0 0-3 0,0 19-71 16,0-19 60-16,0 19-48 0,0-19 46 0,0 22-18 0,20-22-7 16</inkml:trace>
  <inkml:trace contextRef="#ctx0" brushRef="#br0" timeOffset="-70146.03">8986 14198 41 0,'0'0'14'0,"0"0"9"0,0 0-8 0,0 0 2 0,0 0 19 16,0 0-17-16,0 0 0 0,0 0 18 0,0 0-19 0,0 0-2 0,0 0 13 15,0 0-16-15,0 0 11 0,0 0-14 0,0 22 9 0,0-5-9 16,17-17 7-16,-17 18-10 0,0 1 12 0,0 2-13 0,0-3 9 15,0 1-9-15,20-19-1 0,-20 19 5 0,0 1-6 0,0-2 6 16,20-18-8-16,-20 20 2 0,0-20 2 0,17 0-3 0,-17 0 7 0,20 18-4 16,-20-18-3-16,18 0 2 0,-18-18-2 0,17 18 7 0,3-20 0 15,3-18-5-15,-23 19-2 0,17 0 2 0,3 1-5 16,-20-3 3-16,0 21 0 0,20-19-2 0,-20 19 3 0,17-18-2 0,-17 18 0 0,20-17 5 16,-20 17-5-16,18 0-1 0,-18 0-2 0,20 0 8 0,-20 17-2 15,0-17-2-15,17 18-4 0,-17 1 3 0,23 2-3 16,-23-3 0-16,0 20-11 0,0-18-4 0,17-2 3 15,-17-18-2-15,0 38-22 0,0-38 17 0,0 19-3 0,0 3-34 0,20-22 24 0,-20 17-47 16,0 4 33-16,0-21-1 0,20 17-36 0,-20-17 56 0,0 0-31 16</inkml:trace>
  <inkml:trace contextRef="#ctx0" brushRef="#br0" timeOffset="-69885.89">9711 14085 56 0,'0'0'66'0,"0"0"-29"15,0 0 29-15,0 0-13 0,-23 0-29 0,23 0 16 0,0 0 0 16,0 0-19-16,0 0-2 0,-20 17 15 0,20-17-7 0,-14 0-5 16,14 0-12-16,-20 19 8 0,20-19-9 0,0 20-2 15,-20-1 9-15,20 0-5 0,-18 0-7 0,18 3 1 16,0 13 0-16,0-35-3 0,-20 40-1 0,20-22 1 0,0 20 3 0,0 0 0 16,0-38-2-16,-17 20 1 0,17-2 0 0,0 1 0 0,0 20-2 15,0-18 1-15,0-4-1 0,0 3-3 0,0-20 4 0,17 38-3 0,-17-38 2 16,0 37-4-16,0-37 4 0,0 22 5 0,0-5-8 0,0 3-7 15,0-20 2-15,20 0-1 0,-20 18-4 0,0-18-20 0,0 20-17 0,0-20-16 16,0 0-12-16,0 0 34 0,0-20-55 0,0 2-4 16,0-19 28-16,0 15 39 0,0 3 22 15,0 19-15-15</inkml:trace>
  <inkml:trace contextRef="#ctx0" brushRef="#br0" timeOffset="-69252.89">10224 14085 59 0,'0'0'62'16,"0"0"-37"-16,0 0 26 0,0 0-26 0,0 0-1 0,-17 0 21 0,17 0-25 15,0 0 15-15,0 0-7 0,-20 0-8 0,20 0-1 16,-17 0-1-16,-3 17-7 0,20-17-3 0,-17 19 4 0,17 1-9 15,-21-1 4-15,21 0-4 0,-20 0-1 0,20 20 0 0,0-21 0 16,0 22-2-16,-17-3 4 0,17-18-2 0,0 1-1 0,0 18-1 16,0-20 0-16,0 1 2 0,0 3-2 0,17-5 0 0,-17 4 1 0,41 16-3 0,-41-19 3 15,37 20 2-15,-37-38 1 0,17 19 1 0,3 3 2 0,20-5 0 16,-23-17 3-16,-17 0-5 0,41 0 3 0,-41-17 0 16,37-5-4-16,-37 22 1 0,37-37-3 0,-37 17 0 0,17-18 5 15,-17 21-5-15,0-4 0 0,17-37 0 0,-17 40-1 0,0-20 2 16,0 18-3-16,0 1 0 0,0 0-2 0,0 19 3 0,0-18-3 15,-17-3-2-15,17 2-7 0,0 19-3 0,-17-18 3 0,17 18-10 16,-20 0-3-16,20 0-10 0,0 0 12 0,-17 18-30 0,17-18 22 16,0 40-32-16,0-40 25 0,0 18 0 0,0 1-6 0,0-19 1 15,0 39-22-15,17-21 31 0,3 2 0 0</inkml:trace>
  <inkml:trace contextRef="#ctx0" brushRef="#br0" timeOffset="-68993.37">10706 13779 59 0,'0'0'23'0,"0"0"24"0,0-39-27 0,0 20 19 0,0-2-17 15,0-16 45-15,0 0-29 0,0-2-7 0,0 39-19 16,-20-19 14-16,20 0 14 0,0 19-20 16,0 0 1-16,0 38 20 15,0 20-28-15,20-3 1 0,-20-34-9 0,0 75 4 0,0-41-6 16,17 42 2-16,-17-1 0 0,0 18-2 0,0-56-4 15,20 37 3-15,-20-38-2 0,0 39 4 0,0-20-4 0,17-19 0 16,-17 20-8-16,0-57 2 0,0 36-20 0,18-15 10 0,-18-24-18 16,0 21 15-16,0-38-2 0,22 20-28 0,-22-20-10 0,0 0 24 15,0 18 0-15,0-36-83 0,21 18 81 0,-21-40-13 0,0 40 36 16,0-57-27-16</inkml:trace>
  <inkml:trace contextRef="#ctx0" brushRef="#br0" timeOffset="-68645.75">11010 14255 71 0,'0'0'33'0,"0"0"5"0,0 0 0 0,0 0-5 0,0 0 19 0,0 19-31 0,20 2 22 0,0-3-22 16,-20 20-4-16,17-38-11 0,-17 38 6 0,37-18-6 16,-37-2-2-16,20-18-2 0,-2 19 4 0,-18 3-4 15,23-22 0-15,14 38 3 0,-37-38-2 0,0 17 0 0,20-17 1 16,-3 20-3-16,-17-20 1 0,20 0-1 0,-20 0 0 0,17 0 3 0,-17 0 5 16,20 0-6-16,-2-20 3 0,-18 3-3 0,17-4 9 0,-17 21-9 15,23-39 1-15,-23 20-1 0,0 1 1 0,0-2 0 16,0 2-2-16,0-2 2 0,0 1 2 0,0 19-3 15,0-19 4-15,-23 19 1 0,23 0-2 0,-17 0 2 16,-1 0-2-16,-2 0 2 0,3 0 3 0,-3 0-7 0,3 19 2 16,-3-19-3-16,0 19 2 0,3 1 3 0,-6-2-1 15,23 2-9-15,-18-2 6 0,-2 23-3 0,20-3 6 0,-17-1-2 16,17 1-5-16,0-1 4 0,0-15 0 0,17 53 3 16,-17-37-6-16,20 38-2 0,-20-58 1 0,18 22 3 15,22-1 1-15,-40-22-5 0,20 22 4 0,0-20-5 0,-20-1 3 16,17 2-7-16,3 1-2 0,-3-21-8 0,21 17-9 0,-38-17 5 15,17 21 7-15,6-21-29 0,-3 0 19 0,0 0-6 0,-3 0-33 0,-17 0 27 16,37 0 1-16,-17-21-49 0,1 21-9 0,-7-17 51 0,6 17 10 16,3-21-6-16,-23 1 12 0</inkml:trace>
  <inkml:trace contextRef="#ctx0" brushRef="#br0" timeOffset="-67060.19">18160 14677 93 0,'0'0'44'0,"0"0"33"0,0 0-48 16,0 0-2-16,0 0 22 0,0 0-8 0,-20 0-23 0,20 0-2 15,0 0 13-15,0 0-5 0,-23 0-3 0,23 0-13 16,0 0 14-16,0 0-4 0,-18 0-4 0,18 0-6 0,-17 0 7 16,17 0-7-16,0 0 1 0,-20 0-2 0,3 0 0 15,17 0-3-15,-20 18 4 0,0-18 2 0,3 20-3 0,-3-2 1 16,20 2-7-16,-23-20 4 0,23 18-3 0,0 1-1 16,-20 3-1-16,20 13 4 0,-15-15-1 0,15 0-2 0,0-2-1 15,0 3-3-15,0 16 3 0,0-37 3 16,0 38-1-16,15-20-1 0,-15-18 0 0,20 20-4 0,23 1 9 15,-26-4-4-15,23-17 1 0,-23 0 3 0,3 0-1 16,-3 0-3-16,24 0 0 0,-41 0 3 0,20-17 1 16,17 17-2-16,-17 0-4 0,-3 0 3 0,20 0 0 0,-19 0 2 15,2 0-6-15,3 17-4 0,-23-17 1 0,37 21-3 16,-37-4 7-16,20 3 1 0,-3-1 1 0,3 18-2 0,-3-37 0 16,3 41-7-16,-2-41-1 0,5 38-23 0,-23-21 9 15,17-17-4-15,3 39-41 0,-20-39 28 0,37 58-118 0,-17-58 85 16,-3 37-65-16,-17-37 88 0,38 38-13 0</inkml:trace>
  <inkml:trace contextRef="#ctx0" brushRef="#br0" timeOffset="-55592.08">19306 14506 95 0,'0'0'31'0,"0"0"-3"0,0 0 18 0,0 0 0 0,0 0-25 16,0 0 1-16,-20 0 54 0,20 0-58 0,0 0 0 15,0 0 13-15,0 0-18 0,-20 0 6 0,20 0-9 0,0 0 6 16,0 0-3-16,0 0-7 0,0 0 0 0,0 0 0 0,0 17-1 0,0-17-1 16,0 20-1-16,0-2-3 0,0-18 1 0,0 20 1 15,0-20-6-15,0 18 4 0,0 1-9 0,0-19 0 0,0 22-3 16,0-5-26-16,0-17-21 0,0 20-19 0,20-2-22 0,-20 2 47 16,0 18-58-16,0-38 87 0,0 18-15 0</inkml:trace>
  <inkml:trace contextRef="#ctx0" brushRef="#br0" timeOffset="-55409.75">19266 15498 143 0,'0'0'71'0,"0"0"-52"15,-17 0-8-15,17 0 12 0,0 0 8 16,0 0-2-16,-23 0-2 0,23-19-8 0,0 19-9 0,0 0 5 16,0 0-8-16,-20 0-3 0,20 0 2 0,0 0 3 0,0 0-3 15,0 19-2-15,0 18-1 0,0 4-2 0,0 15 0 0,0-18-1 16,0 75-2-16,-17-34-1 0,-38 111-21 0,35-132 11 15,-17 36-20-15,17-36 12 0,-3-17-7 0,-11 13-52 0,-4 5-23 16,18-21 29-16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3T05:40:24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15414 9309 2199 0,'0'0'513'0,"0"0"-79"15,0 0-236-15,0 0-30 0,0 0 25 16,0 0 0-16,0 0-52 0,0 0-71 16,0 0-70-16,0 0 0 0,0 0-19 15,9-2-16-15,-9 2-85 0,0-2-106 16,0-3-165-16,0 0-591 0,0-2-711 15,-9 28 1050-15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5T21:26:06.912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30960 5675 72 0,'0'0'38'0,"0"0"-20"15,-17 0 27-15,17 0-21 0,0-17 1 0,-17 17 22 0,17 0-27 0,0 0 19 16,-21-21-21-16,21 21-1 0,0 0 8 0,-17 0-18 15,17 0 0-15,0 0 3 0,0 0 0 0,-20 0-1 0,20-17-5 16,0 17 0-16,0 0 6 0,0 0-1 0,0 0 2 0,0 0-5 16,0 0 1-16,0 0-1 0,0 0 5 0,0-20-2 0,20 20 0 15,-20 0-5-15,17 0 5 0,-17 0 0 0,21 0-6 0,-21 0 1 16,34 0 4-16,-11 0-2 0,-23 0-2 0,37 0-1 0,-17 20 3 0,0-3-3 16,-3 4 2-16,21 18 2 0,-1-21-4 0,3 18 2 15,-20 5-3-15,0-24 0 0,18 43 3 0,-21-43-2 0,3 3-1 16,-3 18 0-16,43 0 2 0,-40 0-2 0,18 0 0 0,-1-1 0 0,-37-15-1 15,17-4 1-15,0 1-1 0,6 0-1 0,17 20 1 0,-40-39 0 0,38 18 0 16,-21 2 0-16,3-3 0 0,0-17-2 0,-20 22 1 16,34-22-6-16,9 0-29 0,-43 0 21 15,0 0-24-15,18 0 13 0,-18 0-3 0,0 18-40 0,0-18 28 16,20 0-62-16,-20 0-17 0,0 0 39 0,0 19 27 16</inkml:trace>
  <inkml:trace contextRef="#ctx0" brushRef="#br0" timeOffset="1550.9">32339 6020 42 0,'0'0'19'0,"0"0"-15"0,0 0 4 0,0 0 1 0,0 0-3 0,0 0 9 0,0 0 4 16,0 0 2-16,0 0 2 0,0 0-1 16,-17 0-1-16,17 0-10 0,0 0 10 0,0 0-11 15,-20 0 9-15,20 0-10 0,0 0 1 0,0 0 0 0,0 0 9 0,0 0-10 16,-20 0 11-16,20 0-10 0,0 0 1 0,0 0 7 0,0 0-9 0,-18 0 8 15,18 0-8-15,0 0-1 0,-23 0 8 0,23 0-2 16,-17 20 0-16,17-20-6 0,-20 0 2 0,20 18-5 0,-17-18 0 16,17 0 0-16,-20 20 4 0,20-3-6 0,-17-17 0 0,-3 22 3 0,20-22-1 15,0 18-1-15,-38 20 1 0,38-38-3 0,-23 19 0 0,3 19 4 16,3-18-5-16,17 19 1 0,-17-39-1 0,-3 56 0 0,3-17 1 16,17-1 0-16,0 1-1 0,0-39-2 0,0 37 2 15,0-19-1-15,0 21 1 0,0-1 0 0,17-19-2 0,20 2 1 16,-37-4 1-16,17-17 0 0,26 20 1 0,-25-20-2 0,2 0 0 15,17 0 2-15,0-20 1 0,-37 3-1 0,37-4 0 0,4-16 0 16,-41 17 0-16,57-37 2 0,-37 38-2 0,-3-38 2 0,20-1 0 16,4 1-1-16,-21 0-1 0,0 37-1 0,-20-37 0 15,17 38-1-15,-17 0 2 0,0-21-3 0,0 3 1 16,0 37 0-16,-17-18 0 0,17-2-2 0,-20 20 0 0,0-19 1 16,-3 19 0-16,23 0-4 0,-35 0-6 0,15 0-6 0,-17 0-9 15,20 0-13-15,-3 0-14 0,20 0 22 0,-20 19-41 16,2 19-18-16,-5-38 39 0,23 20 1 0,0-3 9 0,-17-17 11 15,-3 59-49-15</inkml:trace>
  <inkml:trace contextRef="#ctx0" brushRef="#br0" timeOffset="11913.3">30905 7721 62 0,'0'0'9'0,"0"0"-5"0,0 0 2 0,0 0-1 0,0 0 9 0,0 0-5 15,0-19 20-15,0 19-8 0,0 0-11 0,0 0 7 16,0-19-9-16,0 19 7 0,0 0-9 0,0 0 0 0,0 0-1 16,0-20 13-16,0 20-6 0,21 0-1 0,-21 0 0 0,0 0 15 15,17 0-21-15,-17 20 5 0,0-20-5 16,17 38 5-16,-17-19-4 0,0 0-2 0,0-1 4 16,23 3-4-16,-3 36 9 0,-20-57-8 0,17 0 0 15,-17 38 5-15,20-19-5 0,-20 0-1 0,20 19 10 0,-3-38-8 16,-17 20-1-16,38 18 3 0,-21-19-1 0,26 19 0 0,-43-38-4 15,37 39 4-15,-17-21 0 0,18 1-4 0,-1 21 1 0,-20-3-1 16,23-18 3-16,0 19 1 0,-40-38-6 16,18 20 2-16,39 38 1 0,-23-21-3 0,-34-37 1 15,23 19-2-15,17 19 5 0,-40-38-1 0,18 20 0 16,-18-2-10-16,0 1-2 0,20 2-21 0,-20-21 17 16,0 18-15-16,0-18 9 0,-20 19-21 0,20 20-74 15,0-39 77-15,-18 38-68 0,18-38 81 16,0 18-7-16,0-18-34 0</inkml:trace>
  <inkml:trace contextRef="#ctx0" brushRef="#br0" timeOffset="12743.73">32204 7491 52 0,'0'0'17'0,"0"0"-13"0,0 0 0 0,0 0 4 0,0-18 6 0,-17 18 18 15,17 0-20-15,0-19 37 16,-20 19-37-16,3 0 25 0,17 0-24 0,0 0-1 0,-20-20 17 16,20 20-20-16,-38 0 18 0,38 0-19 15,-43 0 19-15,9 20-9 0,34-20-13 16,-37 19 7-16,17-1-8 0,-18 2 4 15,18 17-6-15,-3 2-1 0,6 0-1 0,-20 37 3 16,20-19-1 0,17-18-2-16,0 37 1 0,0-19 2 15,17-19 1-15,20 20 12 0,23-1 3 16,-42-57-14-16,22 0 11 16,-23 0-10-16,3 0-1 0,34-38 10 0,64-96 7 15,-64 20-13-15,-31 93-7 0,15-54 5 16,-38 36-5-16,20 21 0 0,-20-40 4 0,0 19-4 15,0 39-2-15,-20 0-8 16,0-19-8-16,-38 19-28 0,21 19-17 16,17 2 44-16,-17-3-43 0,17-18 34 15,-21 58-111-15,21-40 100 0,3 40-42 16,0-58 64-16,17 19-48 0</inkml:trace>
  <inkml:trace contextRef="#ctx0" brushRef="#br0" timeOffset="38131.94">30983 8351 82 0,'0'0'25'0,"0"0"26"0,0 0-27 0,0 0 1 16,-23 0 23-16,23 0-5 0,0 0-25 0,0 0-2 0,0 0 9 15,0 0-8-15,0 0-4 0,0 0-7 0,0 0 0 0,0 0 9 16,0 0-1-16,0 0-6 0,0 0 5 0,23 0 1 0,-3 21 0 16,-3 16 0-16,3-37-5 0,0 38 1 0,-3 1 10 0,21-2-8 15,-21 2-5-15,-17-20-4 0,60 58 1 0,-2-19 0 16,-21-2 1-16,-17-18-3 0,37 39 3 0,-17 0-3 15,-2-21 1-15,-1 2 0 0,-37-40-2 0,34 40 0 16,-11-39 1-16,17 20-3 0,-40-21 1 0,0 2 0 0,18-2 3 16,2-18 0-16,-3 20-3 0,-17-20 0 0,20 0 1 0,-20 19-6 15,0-19-2-15,0 0-4 0,20 0-18 0,-20 0-16 0,0-19-23 16,0 19 25-16,0-20-65 0,0 2-17 0,0-20 41 16,0 18 19-16</inkml:trace>
  <inkml:trace contextRef="#ctx0" brushRef="#br0" timeOffset="38664.97">32130 9096 79 0,'0'0'66'0,"0"0"4"0,0 0-38 16,0 0-1-16,0 0-5 0,-20 0 22 0,20-18-9 0,-18 18-23 15,18 0 20-15,-23 0-26 0,3 0 7 0,20 0-8 16,0 0-2-16,-17 0 6 0,-20 0-3 0,20 18-7 0,-23 1 6 0,2 20 2 16,38-20-6-16,-23 20-2 0,-31 17 4 0,37-17-3 15,-3 38 7-15,0-21-7 0,2 20 1 0,18-36-4 0,-20 36 4 16,20-20-2-16,0-16-3 0,0 16-1 0,20 2 2 15,-2-19 0-15,22-2 2 0,-40-18-1 0,37 1-1 0,-20-1 1 0,-17 0-3 16,17-19 1-16,6 0 3 0,-3 19 3 0,-2-38-3 16,22 0-3-16,-23-20 4 0,3 20-4 0,-3-18 3 0,0-2-1 0,26-57 2 15,15-38-3-15,-58 59-1 0,37 17 0 0,-37-57 3 0,0 77-1 16,0 0 0-16,0 0-3 0,0-20-5 0,0 20 1 0,0 20-8 0,0-22-6 16,-20 40-14-16,3-18 11 0,-3 18-25 0,20 0 23 15,-20 0-24-15,2 0-18 0,-5 0-25 0,-14 37-58 16,20 2 101-16,-3-20-1 0</inkml:trace>
  <inkml:trace contextRef="#ctx0" brushRef="#br0" timeOffset="42437.2">28345 8504 35 0,'0'0'0'0,"0"0"14"0,-20 0 0 16,20 0-9-16,0 0 0 0,0 0 0 0,0 0-2 0,0 0 0 15,0 0 1-15,0 0 0 0,0 0 12 0,0 19-2 16,0-19 0-16,0 0-9 0,20 0 6 0,-20 0-4 0,18 21 8 15,-18-21-7-15,17 0 9 0,-17 0-9 0,0 0 10 0,20 18-11 16,-20-18 9-16,23 0-10 0,-23 19 8 0,17 0-1 0,3 1-6 16,0-2 7-16,-3 2 0 0,3-2-9 0,-20 1 1 0,18-19-1 15,19 39 4-15,-37-39-4 0,40 38 5 0,-20-18-1 0,0-2-5 16,-3 20 2-16,3-38-4 0,-2 39 0 0,2-20-1 0,-3-1 0 16,0 1 1-16,6 2-1 0,-3-3 0 0,0 20 0 0,-20-38 0 15,17 20 0-15,3-2-2 0,-2 2-6 0,-18-2-9 0,20-18 4 16,0 19-28-16,-20-19 10 0,0 0-8 0,0 0-4 0,14 0-41 15,-14 0 33-15,0 0-19 0</inkml:trace>
  <inkml:trace contextRef="#ctx0" brushRef="#br0" timeOffset="42818.44">29243 8504 56 0,'0'0'8'0,"0"0"8"0,0 0-9 0,0-18 1 0,0 18 2 16,0 0 13-16,0-20 1 0,0 20-1 0,20-19-4 0,-20 19-12 16,0-19 0-16,17 19 0 0,-17 0 8 0,17-19 0 0,-17 19 7 15,20 0-16-15,3-19 5 0,-23 19 0 0,17 0-5 16,-17 0 1-16,20 0 4 0,1 0 9 0,-4 0-9 15,-17 0-5-15,20 0 4 0,-20 0-2 0,17 19-4 0,-17-19 6 16,20 19-4-16,-20-19-1 0,0 19 2 16,0 0 3-16,0-19-9 0,0 20 6 0,0-2-3 15,0 1-3-15,0-19 0 0,-20 21 0 0,20-3 2 0,0-18-1 0,-17 0-2 16,17 19 0-16,-20 20 0 0,3-21 2 0,-4 2-1 16,21-20-1-16,-20 18-1 0,20 1 1 0,-17 2 0 0,17-3 0 15,0 0-1-15,0 2-3 0,-23 0-5 0,23-20 1 16,0 38-17-16,0-20 8 0,0 2-23 0,0 18-10 0,0-38 20 15,0 18-5-15,0 1-43 0,0 2 21 0,0-21 40 0,0 18 2 16,0 2-37-16</inkml:trace>
  <inkml:trace contextRef="#ctx0" brushRef="#br0" timeOffset="42999.41">29377 9344 90 0,'0'0'41'0,"0"0"-10"15,0 0-17-15,0 0 1 0,0 0 17 0,0 0 6 16,0 20-24-16,0-20-10 0,0 0-1 0,0 0-1 0,0 20 0 16,0-20-5-16,0 0-1 0,0 0-5 0,21 18-27 15,-21 2-29-15,0-20 29 0,0 0 5 0,0 0 8 0,0 18-56 16</inkml:trace>
  <inkml:trace contextRef="#ctx0" brushRef="#br0" timeOffset="48701.32">29415 8523 307 0,'0'0'6'0,"0"-19"-4"0,0 19 4 15,0 0-4-15,0 0 1 0,0 0 0 0,0 0 4 0,0 0-4 16,0 0 2-16,0 0-2 0,0 0-1 0,0 0 11 15,0 0 2-15,-17 0-9 0,17 0-1 0,0 40-1 0,-21-3 0 16,21-18-3-16,-20 39 3 0,3 0-2 0,-6 18-2 16,3-20 1-16,3 20 2 0,17 2-2 0,-17-2 0 15,-3-39-1-15,20-16 0 0,0 16 1 0,0 2-1 0,0-21 1 0,0 20-1 0,0 1 0 16,0-2 2-16,0-17 0 0,20 0 1 0,-20-2-1 16,17 2-1-16,0-20 1 0,-17 0 2 0,20 0 1 15,3 0-1-15,-23 0-2 0,17 0-1 0,24-20 6 0,-24 2-3 16,20-22 0-16,-37 22 0 0,37 18-2 15,-37-38 1-15,23 18-1 0,-6 2-1 0,-17-2 0 0,20-18 4 16,1 38 0-16,-4-38 1 0,-17 20-2 0,0-3 4 16,0 21-3-16,0 0 0 15,0 0-3-15,0 21 3 0,0-21-1 0,0 37 2 0,0-37-4 16,0 39 0-16,0-1 1 0,0 0-2 0,0 0-1 16,-17 0-1-16,-24 58 3 0,41-58-2 0,-40 58 1 0,40-78-1 15,-17 21 1-15,-3 19-2 0,3-39 2 0,17 37-1 0,-20-17-3 16,3-20-1-16,17-1-2 0,0 21-26 15,-21-20-4-15,21-19 14 0,0 19-35 0,0-19-67 0,0 20 73 16,0-20-40-16,0 0-16 16</inkml:trace>
  <inkml:trace contextRef="#ctx0" brushRef="#br0" timeOffset="60686.09">31077 11771 114 0,'0'0'56'0,"0"0"-30"0,0 0 23 0,0 0-26 16,-17 0 19-16,17 0-6 0,0 0-20 0,-20 0-2 0,20 0-1 0,0 0 9 16,-20 0-4-16,20 0-2 0,0 0-2 0,0 0 0 15,0 0-9-15,0 0 1 0,-17 0 8 0,17 0-6 16,0 0-1-16,0 21 8 0,0-21-3 0,0 0-4 0,0 18 4 16,0-18-5-16,0 19-3 0,0 0-2 0,17-19 0 0,-17 19 0 15,0 1 1-15,0-1 2 0,0 0-4 0,20 20 3 0,0-21 1 0,-3 20 0 16,21 0-1-16,-21 0-1 0,-17-38-1 15,43 40 0-15,-26-3 3 0,23-19 4 0,-2 21-4 0,-21 18 0 16,3-36-1-16,20 16 2 0,-23-37-3 0,23 39 1 0,-22-2-2 16,19-37 1-16,0 39 3 0,3-1 0 0,0-1-4 15,-2 2 0-15,-1-1 2 0,-17-18-2 0,-6 18 0 16,29-38-2-16,-23 18 0 0,-20 2 0 0,38 0 2 0,-38-20-1 0,20 18-1 16,-3 1-3-16,-17-19-1 0,0 0-11 0,20 0-10 15,-20 19-10-15,0-19-43 0,0 0 10 0,0-19 28 16,0 19-50-16,0-19-13 0,0 19 2 0,0-18 38 15,0 18 4-15</inkml:trace>
  <inkml:trace contextRef="#ctx0" brushRef="#br0" timeOffset="61222.75">32474 11599 84 0,'0'0'53'0,"0"0"-26"15,-20 0-1-15,20 0 23 0,0 0-6 0,-23 0-7 0,23 0-20 16,-18 0 13-16,18-18-6 0,-17 18-12 0,-3 0 9 0,20 0-10 15,-17-19 7-15,-3 19-2 0,3 0-8 0,-23 0 11 16,22 0-8-16,-5 0-6 0,6 0 4 0,-3 0-4 16,3 19-1-16,-3-19 4 0,3 0-5 0,-3 18 2 0,20 2-3 0,-20-1 2 15,2 0-2-15,18 19 0 0,-23 1-2 0,23-20 1 16,-20 38 0-16,20-38 0 0,20 19 1 0,-20-18-1 0,23 36 3 16,15-35-3-16,-18 16 2 0,17 2-2 0,-37-21-2 0,17-18 3 15,-17 20-1-15,37-20 5 0,4 0-5 0,-21 0 1 0,17-20 1 0,-17 2 0 16,17-21 1-16,-2-19-1 0,8 21 0 0,-6-59-1 0,-17 20 1 15,17-1-6-15,-37 19-10 0,0 40 3 0,0-1-2 16,0 0-4-16,0-1-2 0,0 1-32 0,-20-18-17 0,3 37 30 16,-3 0-44-16,3-20 1 0,-3 20 45 0,0 0 7 0,-3 0-12 0,5 0-11 15</inkml:trace>
  <inkml:trace contextRef="#ctx0" brushRef="#br0" timeOffset="65417.68">30888 12574 44 0,'0'0'15'0,"0"0"-10"15,0 0 6-15,0 0 3 0,0 0 3 0,0 0-8 16,0-18 13-16,0 18 0 0,0 0-9 0,0-21 13 0,0 21 1 16,0 0-13-16,0-19 11 0,0 19 1 0,0 0-1 0,0 0-3 15,0 0-10-15,0-18 0 0,0 18-2 0,0 0 2 0,0 0 5 16,0 0-7-16,0 0 8 0,0-18-10 0,0 18 0 0,0 0 0 0,0 0 8 15,0 0-10-15,0 0 4 0,0 0 4 0,0 0-2 16,0 0-6-16,0 0 7 0,0 0-6 0,0 0-2 0,0 0 7 16,0 0-1-16,17 18 0 0,-17 0-5 0,21-18 4 0,-4 19-4 15,0 20 4-15,6-20-4 0,-3-19-2 0,-3 39 4 16,23 17-3-16,-23-36-2 0,21 37 0 0,-1-38-1 0,3 39 4 16,-20-40-5-16,18 40 4 0,-1 0 1 0,0-20-4 0,-14-20 1 15,-6 40 2-15,3-40-3 0,18 40 2 0,-18-20 0 16,17 20-2-16,-20-40-1 0,0 40-2 0,6-19 4 0,-23-20-2 15,0 0 9-15,20 0 7 0,0 20-10 0,-20-39-5 0,18 37 0 0,-18-37 1 16,20 20-1-16,-20-20 0 0,0 19-3 0,17-19-4 16,-17 19 3-16,0-19 3 0,0 0-1 0,0 0-3 15,0 0-4-15,0 0 2 0,0 0-1 0,0 0-15 0,0-19-7 16,0 19-9-16,0 0-9 0,0 0 20 0,0 0-4 0,-17-19-34 16,17 19 29-16,0 0-47 0,0 0-17 0,-20-20-1 0,20 20 61 15,0 0 10-15,-18 0-34 0</inkml:trace>
  <inkml:trace contextRef="#ctx0" brushRef="#br0" timeOffset="66068.66">31920 13377 55 0,'0'-18'12'0,"0"18"30"0,0 0-9 0,0 0-15 16,0 0 1-16,0 0 33 0,-20 0-22 0,20 0-4 16,0-21-1-16,0 21 6 0,0 0-7 0,0-17-3 15,0 17-11-15,0 0-1 0,0 0 7 0,0 0-10 0,-23-20 9 16,23 20-8-16,0 0 0 0,0 0-1 0,0 0 15 0,0 0-9 15,-17 0-6-15,17 0 2 0,0 0-3 16,0 0-1-16,-17 0-1 0,17 0 1 0,-20 0-2 0,20 0 1 0,0 20 2 16,-17-3-2-16,17-17 0 0,-20 58 5 0,20-58-3 15,0 19 0-15,-20 0 5 0,20-1-7 0,0 3 0 0,-18-2-3 16,18-1 1-16,0 2-1 0,0-1 2 0,0 0-1 0,0 0-1 16,0 0 1-16,0-19 0 0,0 20 0 0,0-1 2 0,18-1-2 15,-18 1 0-15,20-1 2 0,-20-18-4 0,20 0 1 16,-20 21 1-16,0-21 0 0,0 0-1 0,17 0 1 0,-17 0 2 15,0 0-1-15,0 0-1 0,20 0 2 0,-20 0-1 0,0 0-4 16,0 0 2-16,17 19 3 0,-17-19-2 0,0 0-1 16,0 0 1-16,0 19 1 0,17-19 0 0,-17 20-1 15,0-2-2-15,0 2 1 0,0-20 1 0,23 18-2 16,-23 1 1-16,0-19 1 0,20 18-3 0,-20 3-1 0,0-21 0 16,0 20-6-16,0-3 3 0,0-17-9 0,0 0 5 15,0 21-17-15,0-21 9 0,18 18-26 0,-18-18 19 0,0 0-29 16,0 20-12-16,0-20 29 0,20 0-1 0,-20 0-42 0,0 0 44 15,0 0-21-15,20 0 23 0,-20 0-15 0</inkml:trace>
  <inkml:trace contextRef="#ctx0" brushRef="#br0" timeOffset="66473.84">32241 13663 60 0,'0'0'24'0,"0"0"9"16,0-18-14-16,0 18 1 0,0 0 19 0,0-19-6 0,0 19-18 15,0-20 0-15,0 20 14 0,0 0-16 0,0-19 1 0,0 19 9 0,-17-19-2 16,17 19 2-16,0 0-1 0,0-19-11 0,-20 19 16 15,20 0-18-15,-17 0 8 0,17 0-12 0,-20 0 8 16,3 0 4-16,17 19-9 0,-20 0 1 0,20-19-4 16,0 0-2-16,-20 19 1 0,20 1-3 0,-18-20 1 0,18 37 2 15,0-37-3-15,-23 19 1 0,23-1 0 0,0 3-3 16,0-2 0-16,0 0 3 0,23-19-3 0,-23 20 2 16,0-20-1-16,18 18 6 0,-18-18-3 0,20 0-2 15,0-18 4-15,-20 18-2 0,17-39-1 0,-17 20-1 16,20-20 2-16,-3 2 3 0,-17 18-5 15,20-1-1-15,-20 1-4 0,0 0-10 0,17 19-16 0,-17-19 11 16,0 19-27-16,0 0-33 0,0 19 4 0,0-19 30 16,0 19-51-16,0 0 20 0,0 20 33 15,0-39-4-15</inkml:trace>
  <inkml:trace contextRef="#ctx0" brushRef="#br0" timeOffset="66685.25">32359 13951 73 0,'0'0'41'0,"0"0"-6"0,0 0-3 0,0 0-2 0,0 0 26 16,0 0-29-16,0 0-4 0,0 0 16 0,0 0-23 0,0 0 11 0,0 0-17 15,0 0-2-15,0 0-4 0,0 0 0 0,0 0 0 0,0 18 3 0,0 2-1 16,0-2 1-16,0-18-5 0,0 19-2 0,0 3 2 16,-20-5 2-16,20 3-6 0,0-3-3 0,0 2-3 15,-17 1-39-15,17-20 24 0,0 19-41 0,0 0 25 0,0-19-1 16,0 0-3-16,-20 0 4 0,20 19-25 0,0-19 25 0</inkml:trace>
  <inkml:trace contextRef="#ctx0" brushRef="#br0" timeOffset="66968.61">32795 13434 87 0,'0'0'60'0,"-17"0"28"0,17 0-35 0,0 0-13 16,0 0-21-16,-18 0 28 0,18 18-36 0,0 3 13 15,0-2-18-15,-20-19-3 0,20 38 1 0,0 0-4 0,0 0 5 16,0-18-3-16,-17 17 0 0,17 40-4 15,0-58-4-15,-20 19-15 0,20 0 4 0,0-19-5 0,0-1-3 16,0 40-43-16,-20 1-17 0,20 0-1 0,0-5 27 0</inkml:trace>
  <inkml:trace contextRef="#ctx0" brushRef="#br0" timeOffset="67832.56">33122 13243 55 0,'0'0'12'0,"0"0"13"0,0 0 6 0,0 0 7 15,0 0-17-15,0 0 0 0,0-19-1 0,20 19 11 0,-20 0-6 0,0 0-3 16,0 0-13-16,0 0 8 0,0 0-2 0,0 0-2 16,0 0-7-16,0 0 4 0,0 19-4 0,0-19 3 15,0 19-5-15,0-1 3 0,-20 3-3 0,20-1 4 0,0 18 0 0,0-1 9 16,0-37-10-16,-18 38 0 0,18-20-5 0,0 3 1 0,0 16 0 16,0-17-2-16,-20 18 2 0,20-19-1 0,0 20-3 0,0 17 0 15,-17-56 1-15,17 39 3 0,0-20-1 0,0 0 0 16,0 1-2-16,0-20 2 0,0 18-3 0,0-18 1 0,0 0 1 0,0 20-1 15,0-20 0-15,0 0-1 0,0 0 1 0,0 18 3 0,0-18-3 16,0 0-2-16,0 0 3 0,0 0-1 0,0 0 2 16,0 0 0-16,0 0-1 0,0 0 1 0,0 0-2 0,0 19-3 0,0-19 3 15,-20 0 2-15,20 18-1 0,0-18-2 0,0 21 0 16,0 16 3-16,0-37-1 0,0 21 1 0,0-3 0 0,0 2-2 16,0-2-2-16,0-18 3 0,0 19 1 0,0 3-2 0,0-22-2 15,0 37 0-15,0-37 4 0,0 17-2 0,0 2 3 0,0 20-3 0,0-39-1 16,0 38-1-16,0 1 4 0,0-21-2 0,0 1-2 15,0 2 0-15,-20-3-3 0,20 1-19 0,-17 0-24 0,17-19 10 16,-23 20-61-16,23-2 38 0,-20 2-45 0,3-20 71 16,17 18-28-16</inkml:trace>
  <inkml:trace contextRef="#ctx0" brushRef="#br0" timeOffset="72688.66">32264 8103 45 0,'0'0'12'0,"0"0"4"0,0 0-8 0,0 0 10 16,0 0 2-16,0 0-10 0,0 0 11 0,0 0 5 16,0 0-10-16,0 0 1 0,0 0-7 0,0 0 10 15,0 0-1-15,0 0-9 0,-23 0 10 0,23 0 1 16,0 0-1-16,0 0-10 0,0 0 8 0,0 0-9 0,0 0 7 15,0 0-1-15,0-19-2 0,0 19-6 0,0 0 5 16,0 0-7-16,0 0 0 0,0 0 5 0,0 0-1 16,0 0-2-16,0 0 1 0,0 0-5 0,0 0 1 0,0-19 0 0,0 19 4 15,0 0-3-15,0 0-3 0,0 0 0 0,0 0 2 16,0 19 0-16,0-19-3 0,-17 19 2 0,17 1 0 0,0-2-1 16,0 1-2-16,-20 0 1 0,20 2-1 0,-17-3 2 0,17 1-2 15,0-19 1-15,-20 19 0 0,20 0-1 0,0 0 0 0,-17 1-10 0,-3-2-9 16,20-18 3-16,0 19-34 0,0-19 16 0,0 0-7 15,0 21-58-15,0-21 45 0,0 0 4 0,0 0 8 0,0 0-66 0</inkml:trace>
  <inkml:trace contextRef="#ctx0" brushRef="#br0" timeOffset="73619.96">32778 7339 54 0,'0'0'23'0,"0"0"-7"0,0 0 1 0,0 0 16 0,0 0 15 16,0 0-32-16,0 0 10 0,0 0-3 0,0 0-13 0,0 0 8 16,0 18-12-16,0-18 10 0,0 19-9 0,0 2 0 15,0-4 0-15,0 3-1 0,17 0-2 0,-17-1-1 16,0-19 2-16,23 38 2 0,-23-1 4 0,20 20-1 0,-20 1-3 15,17-19-5-15,-17 36 3 0,0-18-3 0,0-17-1 16,20-2 0-16,-20 39 1 0,0-1-2 16,0-18-5-16,0-40-16 0,0 20 1 0,0-17-45 0,0-21 22 15,0 18-3-15,0-18 2 0,0 19-26 0,0 0-9 0</inkml:trace>
  <inkml:trace contextRef="#ctx0" brushRef="#br0" timeOffset="74886.21">32322 9804 32 0,'0'0'0'0,"0"0"10"0,-20 0 1 0,20 0-1 0,0 0-4 0,0 0-2 16,0-20 4-16,0 20-4 0,0 0 1 0,0 0 0 0,0 0 5 0,0 0-5 15,0 0 0-15,0-19-1 0,0 19 0 0,0 0-1 0,0-19 6 0,0 19 1 16,0 0-4-16,0-18 1 0,0 18 7 0,0 0-6 0,0-19 7 0,0 19-7 16,0-21 9-16,0 21 2 0,0 0 1 15,0-18 0-15,0 18-9 0,0 0-1 0,0 0-1 0,0 0 12 0,0-19-2 16,0 19-2-16,0 0-10 0,0 0 11 0,0 0-14 15,0 0 5-15,0 0-5 0,0 0 5 0,0 0-5 0,0 0 0 16,0 19 0-16,0-1-1 0,0 22-1 0,0-22-1 16,0 1 0-16,0 39 0 0,0-39-1 0,0 20-1 0,0-2 1 0,-20 2-1 15,20-20-2-15,0 0-1 0,-18 18-16 0,18-16 5 0,-23 16-49 16,23-37 34-16,0 19-40 0,0-19 31 0,-17 20-59 16,17-20 54-16,0 0-4 0</inkml:trace>
  <inkml:trace contextRef="#ctx0" brushRef="#br0" timeOffset="75171.92">32760 9154 54 0,'0'0'36'0,"0"0"-1"0,0 0 4 16,0 0 2-16,0-18-21 0,0 18-3 0,-20-21 25 15,20 21-16-15,0 0-15 0,0 0 6 0,0-19-3 0,0 19-5 16,0 0-5-16,0 0 3 0,0 0 3 0,0 0-6 16,0 0 0-16,0 0 0 0,0 0 0 0,0 0-3 0,0 19 4 15,0 2-2-15,0 16-1 0,0-18 1 16,0 39-2-16,0 18-2 0,-17-38 0 0,-3 96 3 16,0-38-2-16,20-2-1 0,-17-54-2 0,17 16 1 0,0 20-10 15,-20-37 0-15,20 57-32 0,-23-38-28 0,23-2-17 0,0 2 12 16,-20-20 25-16,20-18 3 0</inkml:trace>
  <inkml:trace contextRef="#ctx0" brushRef="#br0" timeOffset="78591.56">32795 12096 52 0,'0'0'21'0,"0"0"-12"0,0 0 23 0,0 0-19 0,0 0 38 16,0 0 10-1,0 0-17-15,23 0 9 16,-23 0-13-16,0 0-31 0,0 19 30 16,20-19 8-1,-20 0-16-15,0 21-7 16,0-3-14-16,0 1 6 16,0-1-10-1,-20 21 3-15,-3-1-11 16,6 2-6-1,-1-3-46-15,-2 2-31 16,20-21-85-16,-17-18 24 16</inkml:trace>
  <inkml:trace contextRef="#ctx0" brushRef="#br0" timeOffset="79107.28">33067 11792 45 0,'0'0'0'16,"0"-21"103"-16,0 3-10 31,0-1-49-31,0 0-12 16,0-1 5-1,0-18 11 1,0 19-1-1,0 0-4 1,17 19-7 15,3 19-17-15,-20 0-13 0,0 77 3 15,0 18-26-16,0 59-118 17,0 37-219-17</inkml:trace>
  <inkml:trace contextRef="#ctx0" brushRef="#br0" timeOffset="80339.08">32818 14220 29 0,'0'0'41'16,"0"-22"41"0,20 22 26-1,-20-19-46-15,0 19-22 16,0 0 4 0,0 0 21-1,0 134-40 1,-43-58-22-1,43-19-11-15,-35 3-65 16,-2-60-286 0</inkml:trace>
  <inkml:trace contextRef="#ctx0" brushRef="#br0" timeOffset="80852.89">32987 13434 50 0,'0'0'62'0,"-20"0"5"16,20 0 6-16,-17 0-38 15,17 0-6-15,0-19-12 16,17 19 5 0,3 0 10-16,20 19 7 15,0-1-2-15,-23 40-19 16,3-38-15-16,-2 56 7 0,2 39-1 16,-20-77-8-16,0 96 2 15,-75 38 2-15,18-39-4 16,-3-36 4-1,22-79-5-15,21 1 1 0,-23-19-3 16,3-19-16-16,37 19 16 0,-23-39-3 16,6 2 4-16,17 20 0 15,17-5 7 1,26 3 13-16,31 60-1 16,1-6-7-16,5 42-1 15,-5 0-3 1,2-18 0-16,-20-4-5 15,-2-35-3-15,-55-2-1 0,60 2-25 16,-23-20-76 0,-37 0 61-16,38-20-203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25T21:31:49.350"/>
    </inkml:context>
    <inkml:brush xml:id="br0">
      <inkml:brushProperty name="width" value="0.05292" units="cm"/>
      <inkml:brushProperty name="height" value="0.05292" units="cm"/>
      <inkml:brushProperty name="color" value="#800080"/>
    </inkml:brush>
    <inkml:context xml:id="ctx1">
      <inkml:inkSource xml:id="inkSrc3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25T21:33:10.422"/>
    </inkml:context>
  </inkml:definitions>
  <inkml:trace contextRef="#ctx0" brushRef="#br0">28652 5964 645 0,'17'37'4'0,"3"-18"-1"0,-20 1-2 15,38 18 3-15,-21-38-3 0,-17 17 1 0,17 5 0 0,26 15 3 16,-43-18-4-16,57 38-2 0,-57-37 1 0,58 19 1 16,-44-2-1-16,49 21-1 0,-46-40 0 0,24 20-1 0,-4 1-7 15,-20-20-16-15,23-1-4 0,-40 2 11 0,37-20-23 16,-37 0 18-16,0 0-5 0,0 0 0 0,20 19-45 0,1-19-25 15,-21 0-22-15,17 0 69 0,-17 0-63 0</inkml:trace>
  <inkml:trace contextRef="#ctx0" brushRef="#br0" timeOffset="1018.99">30086 5830 54 0,'0'0'9'0,"0"0"2"0,0 0-7 0,0 0 6 0,0-21 2 0,17 21 6 15,-17 0-7-15,0 0 13 0,0-17-1 0,0 17-12 16,0 0 10-16,0 0-11 0,20 0 12 0,-20 0-10 0,0-20 11 16,0 20-1-16,0 0-11 0,0 0 10 0,0-21 1 15,0 21-11-15,0 0 10 0,0 0-2 0,0-17 1 0,0 17-11 16,0 0-2-16,0 0 8 0,-20 0-7 0,20 0-1 0,0 0 0 16,-17 0 5-16,17 0-6 0,0 0-2 0,-20 0 6 0,-3 0-6 0,5 17 5 15,-19-17 0-15,37 21-5 0,-37-21-1 0,17 37 3 16,3-37-3-16,-4 21 1 0,-1 18 2 0,1-39-2 0,21 37-3 0,-14 1 4 15,-26 19 2-15,40-38-5 0,-17 19 1 0,-3-1 2 0,20 3-3 0,0-21 0 16,0 39-2-16,0-20 1 0,0-21 0 0,20 42 0 16,-3-21 0-16,3-38 0 0,0 38 0 0,-6-38 0 0,-14 20 0 0,43-2 3 15,-5-18 1-15,-18 0-1 0,17 0 4 0,0-18-1 0,-37-2-4 16,61-18 1-16,-44 19-2 0,40-37 1 0,-37 17-2 0,35-38 0 16,-32 39 0-16,14-39 1 0,-37 39-1 0,20-18 1 15,-3-2-1-15,-17 21-2 0,0 37 0 0,0-39-3 0,0 1-2 16,-17-3-11-16,-3 41-6 0,20 0 10 0,-20-17-4 15,3 17-1-15,-6 0-22 0,3 0 18 0,2 0-36 0,1 0 24 16,-20 17-53-16,-3 4-23 0,3-1 13 0,14-3 61 0,5 4-23 16</inkml:trace>
  <inkml:trace contextRef="#ctx0" brushRef="#br0" timeOffset="5834.85">25975 7529 97 0,'-21'0'53'0,"21"0"-30"16,0 0 0-16,0 0-2 0,0 0 20 0,-17-18-21 0,17 18 18 0,0-20-6 15,-20 20-19-15,20 0 9 0,0 0-12 0,0 0 0 16,0 0-3-16,-17 0 10 0,17 0-1 0,0 0-8 0,0 0 1 0,0 0 0 0,0 0 5 16,0 0-7-16,0 0-3 0,0 20 7 0,0-2-6 0,0 1 7 15,0 2-5-15,0-3 3 0,17 0-4 0,3 22 2 16,-20-22-4-16,17 21 4 0,21-1 5 0,-38-1-7 16,40 3 4-16,-20-2-3 0,17-19 0 0,0 19-4 15,-16-19 0-15,33 39 4 0,-11-20-2 0,14 0 1 0,-39 0-3 16,36 0 1-16,6 0 1 0,-40-17-3 0,0-3 1 0,18 20-2 0,16 0 3 15,-14-18-4-15,-20-2 1 0,18 1 5 0,-1 2-6 16,-17-3 3-16,20 1-3 0,-23-19 2 16,3 0-1-16,0 19-1 0,-20-19-2 0,18 0 1 0,-18 0-1 15,0 0-6-15,0 0-8 0,0 0 4 0,0 0-3 16,0 0-24-16,0 0-13 0,0 0-13 0,0 0 28 0,-18 0-54 16,18 0 36-16,-20 0-4 0,20 19-80 0,-20-19 65 0</inkml:trace>
  <inkml:trace contextRef="#ctx0" brushRef="#br0" timeOffset="7134.27">27098 6765 43 0,'0'0'24'0,"0"0"-17"15,0 0 10-15,0 0 6 0,0 0-9 0,0 0 17 0,0 0-16 16,0 0 14-16,0 0-3 0,-14 0-3 0,14 0-12 16,0 0 13-16,0 0-13 0,0 0 1 0,0 0-1 0,0 0-1 0,-20 0 9 15,20 0-2-15,0 0-8 0,0 0-1 0,0 0 7 0,0 0-3 16,0 0-7-16,0 0 3 0,0 0-3 0,0 0-2 0,0 0 7 16,0 0-5-16,0 0 6 0,0 0-8 0,-20 19 6 0,20-19 1 15,0 21 7-15,0-21-13 16,0 17 2-16,0-17-5 0,0 20 6 0,0-3 0 0,0 5-2 15,0-22-4-15,0 38 0 0,0-38 0 0,0 37 3 0,0-16-2 16,0-4-1-16,0 2 1 0,0 2 0 0,0-2-2 0,20-1 0 16,-20-18 0-16,0 37 1 0,0 3 0 0,0-40 0 0,0 0-1 15,20 37 0-15,-20-37 1 0,0 40 0 0,0-23 0 0,0 4-1 16,14-2 2-16,-14-19-2 0,0 19 1 0,0-19-2 0,0 38 1 16,0-38-1-16,0 18 0 0,0-18 2 0,0 19-3 0,0 2-5 0,0-21-6 15,0 17 5-15,0-17-15 0,0 0 10 0,0 20-20 0,0-20-10 16,0 0 17-16,0 0-37 0,0 0-14 0,0 0-2 15,0 0 46-15,0 0 8 0,0-20-7 0,0 20 20 16,0 0-7-16,0-17-21 0</inkml:trace>
  <inkml:trace contextRef="#ctx0" brushRef="#br0" timeOffset="7458.17">26720 6842 59 0,'0'0'27'0,"0"0"-16"0,0 0 13 0,0 0 9 15,0 0 4-15,0 0-20 0,0-20 15 0,0 20-16 16,0 0-1-16,0 0 13 0,0-17-16 0,0 17 11 0,17 0-2 16,-17-21-12-16,0 21 9 0,23 0-1 0,-6-19 10 15,-17 19-11-15,20 0-9 0,-20 0 0 0,0 0 0 0,20-18-1 16,-2 18 7-16,-18 0-1 0,20 0-8 0,-3 0 1 0,3 0 3 15,-3 0-3-15,0 0-1 0,6 0 0 0,-3 0 2 0,18 18 0 0,-1-18-3 16,-37 0 0-16,40 0 0 0,-6 0 2 0,-34 0-2 0,43 19 1 16,-25-19-3-16,22 0 2 0,-40 0-3 0,37 0 2 0,-37 0-2 0,17 0 1 15,-17 0 0-15,17 0-1 0,6 0 1 0,-23 0-3 0,38 0-4 0,-38 0-9 16,20 0-14-16,-20 0 9 0,20 0-31 0,-20 0-16 16,0 0-23-16,0 0 35 0,17 0-50 0,-17 0 32 0,0 0 20 15</inkml:trace>
  <inkml:trace contextRef="#ctx0" brushRef="#br0">25992 8581 69 0,'0'0'17'0,"0"0"0"0,0 0 19 0,0 0-16 0,-17 0 41 15,-4 0-22-15,21 0-5 0,0 0-20 0,-17 0 0 0,17-19-1 16,0 19 11-16,-20 0-14 0,20 0 7 0,0-18-8 0,-17 18 3 16,17-21 5-16,0 21-7 0,0 0 0 15,-20 0-4-15,20-19 5 0,0 19-5 0,0-18 7 0,20 18 4 16,-20 0-11-16,0-20-1 0,17 20 10 0,-17 0-10 15,0 0 0-15,0 0 1 0,0 0-5 0,0 0 0 0,20 0 4 0,-20 0 2 16,17 0-4-16,-17 0-1 0,21 0-2 0,-21 0 4 16,34 20 5-16,-11-2 0 0,-23 1-8 0,40-19-1 15,-40 21 1-15,17-21 1 0,3 37 3 0,-3-37-3 0,24 39 3 0,16 17-2 16,0-16-1-16,-37-22-1 0,-2 0 0 0,19 2 0 0,-20 18 1 16,26-18-1-16,-6 18 0 0,1 0 0 0,-1-38 1 0,0 37-1 15,-14-16 1-15,14-3-3 0,-17 2 1 0,18 18 0 0,-1 0 1 16,-37-38 0-16,40 37 1 0,-23-37-1 0</inkml:trace>
  <inkml:trace contextRef="#ctx0" brushRef="#br0" timeOffset="15430.78">26835 9230 618 0,'20'0'-1'0,"-20"0"2"0,0 0-1 0,0 0-9 16,17 0-12-16,-17 0-14 0,0 0-14 0,0 0 18 15,0 20-45-15,-17-20 33 0,17 0-60 0,0 0 48 0,0 0 3 0,0 0 9 16,0 0-17-16</inkml:trace>
  <inkml:trace contextRef="#ctx0" brushRef="#br0" timeOffset="16143.67">27236 8943 60 0,'-17'0'12'0,"17"0"12"0,0 0-10 0,0 0 15 0,0 0-13 0,0 0-2 15,0 0 13-15,0-19-15 0,0 19 14 0,0 0-1 0,0 0-3 16,0 0 1-16,0 0-11 0,0 0 12 0,0 0-13 0,0 0-2 16,0 0 8-16,-20 0 0 0,20 0-8 0,0 19 8 15,0-19-10-15,0 21 8 0,0-21-3 0,-20 18-1 0,20 2-6 16,0-2 3-16,0-18-4 0,0 20 0 0,-18-2 2 0,18 2-3 15,0-2 4-15,0 22 0 0,0-22-5 0,0 20 1 0,0 0 5 16,0 0-3-16,0 1-2 0,0-20-1 16,0 39 1-16,0-40-1 0,0 2 1 0,0-2-1 0,0 2 0 0,0 36 3 15,0-16-1-15,0-22-2 0,0 20-2 0,18-18 2 16,-18-1-2-16,0-19 2 0,20 37-3 0,-20 3 2 0,0-22-1 16,0 1 2-16,20 0-3 0,-20 1 1 0,0 18 0 0,0-38 0 15,0 18 2-15,0 3-4 0,0-21-1 0,17 0 0 0,-17 0-7 16,0 0-5-16,0 18-26 0,0-18 0 15,0-18-9-15,0 18 19 0,0-21-36 0,0 21 29 0,0-18-3 16,0 18-37-16,-17-38 23 0,17 18 23 0,0 1 13 16,0 0-17-16</inkml:trace>
  <inkml:trace contextRef="#ctx0" brushRef="#br0" timeOffset="16418.41">26855 8982 55 0,'0'0'22'0,"0"0"-10"16,0 0 17-16,0 0 9 0,-20 0 3 0,20 0-21 16,0 0 20-16,0 0-1 0,0 0-3 0,0 0-21 15,0 0 15-15,0 0-17 0,0 0 12 0,0 0-15 0,0 0 1 0,0 0 7 16,0 0-3-16,20 0-3 0,-20 0-5 0,37 0 4 16,-20 0-2-16,23 0-6 0,-40 0 1 0,40 0 4 0,-22 0-4 15,39 0 3-15,-37 0-4 0,-6 0 1 0,29 0 2 0,-23 0-4 16,18 0 2-16,-18 20-3 0,17-20 0 0,-3 0-1 0,9 0 2 15,-43 0-2-15,38 0 1 0,-18 0 0 0,17 0-1 0,-37 0-1 16,17 0-4-16,21 0-14 0,-38 0 7 0,22 0-5 0,-4 0-36 16,-18 0 16-16,20 0-7 0,-20 0-67 0,20 0 50 0,-20 0-41 0,0 0 5 15</inkml:trace>
  <inkml:trace contextRef="#ctx0" brushRef="#br0" timeOffset="18388.52">28595 7777 79 0,'0'0'35'0,"0"0"-18"0,0 0 19 15,-23 0-16-15,23-18 20 0,-17 18-5 0,17-19-6 0,0 19-17 16,0 0 8-16,0 0-13 0,-20-19 7 0,20 19-3 0,0 0-7 15,0 0 7-15,0 0 7 0,0 0-14 16,0 0-1-16,37 38 16 0,-14-38-15 0,-6 18 7 16,3 3-2-16,17-2-1 0,1 19-1 0,-1 0 1 15,3-19-1-15,0 38 1 0,15-20-2 0,-35-16-2 16,34 17 2-16,-31 0-3 0,-3-18 1 0,38 17 4 16,-21 21 0-16,-3-20-2 0,-34-19-1 0,43 20 1 0,-26 19-2 15,3-40-2-15,1 1-1 0,-4 0-1 0,-17 0 6 0,20 20 2 16,-3-21-5-16,-17 1-10 0,0-19-1 0,0 21-28 15,17-21 10-15,-17 18-40 0,0-18 26 0,0 0-8 0,20 0-9 16,-20 0-64-16,0 0 73 0,0 0-51 0</inkml:trace>
  <inkml:trace contextRef="#ctx0" brushRef="#br0" timeOffset="18802.05">30043 7855 75 0,'0'0'34'0,"0"0"28"0,-18 0-5 0,18 0-9 0,-17-21-5 16,17 21-23-16,-20 0 13 0,3 0-5 0,-3 0-15 0,0 0 6 15,-18-17-4-15,38 17-5 0,-22 0-4 0,1 0-1 16,7 0-4-16,-6 17 2 0,0-17-2 0,3 21 1 16,17-2-2-16,-20 0 2 0,3 0 1 0,17 0-2 0,0 19 1 15,0-18-1-15,0-3 0 0,0 42 0 16,17-21-2-16,3-18 4 0,-3 17-1 0,3-37-1 0,14 19 1 16,-34-19 0-16,21 21 3 0,1-21-1 0,16-21-1 15,-18 2 2-15,0 0-4 0,-3 1 1 0,-17-2-1 0,20-18 0 0,-3 19 1 16,1-38 1-16,25 37-2 0,-26-56 2 0,3 38-2 0,0 0 0 15,-3-2-1-15,-17 22-1 0,0-20-5 0,0 19 0 16,0 19-14-16,0-39 8 0,0 39-31 0,-17 0 24 0,17-18-23 16,-20 18-7-16,0 0 22 0,20 0-1 0,-17 18-37 0,-3-18 2 15,-3 20 35-15,23-1 5 0,-18 19-11 0,1-19 16 0,17-1-26 16</inkml:trace>
  <inkml:trace contextRef="#ctx0" brushRef="#br0" timeOffset="19276.7">28669 8830 47 0,'0'0'19'0,"0"0"-8"0,-17-20 19 0,17 20-17 0,0 0 21 0,0-18-14 16,-20-2 37-16,20 0-20 0,0 20-21 15,0-18 18-15,0 0-2 0,0-3-6 0,0 21-4 0,0-19-3 16,0 19 2-16,0 0-10 0,0-18 10 0,0 18-11 16,0-20-2-16,0 20 0 0,0 0 9 0,0-18 1 0,0 18-11 15,0 0 1-15,20 0 6 0,-20 0-4 0,0 0-7 0,0 0 0 16,17 0 6-16,-17 0-4 0,20 0-1 0,-2 0 0 0,2 38 2 16,-3-20-1-16,23 22-4 0,-20-22-1 15,37 20 5-15,-39 0-6 0,-18-18 1 0,20-2 0 16,14 2 1-16,-14 18-1 0,23-1 1 0,-6 22-3 15,21-41-8-15,-41 20-15 0,43 0-95 16,-43-19 31-16,24 2-30 0,-41-21 54 16,17 18-39-16,3-18 22 0</inkml:trace>
  <inkml:trace contextRef="#ctx0" brushRef="#br0" timeOffset="19656.15">29914 8906 67 0,'0'0'111'16,"0"0"-59"-16,-21 0 17 0,-1-19-7 16,22 19-46-16,-21 0 9 0,7-19-4 0,-6 19-11 15,20 0 0-15,-37 0 6 0,37 19-9 0,-37-19 8 0,-4 37 3 16,18 3-11-16,6-22-2 0,0 2 1 0,-20 36 2 0,0 1-2 0,16-18-5 15,-16 37 2-15,37-18 1 0,-23 38 0 16,23-40-3-16,0-36 0 0,0-1-1 0,23 18 0 0,-6 3 1 16,3-2 0-16,1 0-1 0,-4-38 1 0,-17 19-1 15,20-19 1-15,17 0 3 0,-37 0 0 0,34 0 2 0,-11 0-2 0,-23-19 0 16,41-1 0-16,-41 2 0 0,37-39 2 0,34-58 5 16,-50 77-8-16,22-39 4 0,-26 0 0 0,3 59-5 0,0-58 0 0,-20 55-1 15,0 2 0-15,0-37 3 0,0 36-3 0,0 2-4 16,-20-2 1-16,0 2-3 0,3 18-8 0,17 0 3 15,-43-21-16-15,8 21-30 0,-5 21-14 16,40-21 41-16,-17 0-3 0,-3 38-41 0,-18 0-22 16,18 0 0-16,-3 20 34 0,6-40 7 0</inkml:trace>
  <inkml:trace contextRef="#ctx0" brushRef="#br0" timeOffset="44614.3">26244 15976 34 0,'0'0'0'0,"0"0"23"0,0 0-18 0,-20 0-2 0,20 0 3 16,0 0 2-16,0 0-4 0,0 0-1 0,-23 0 2 0,23 0 8 16,-20 0-8-16,20 0 7 0,-14 0 2 0,14 0-6 15,-20 0 33-15,20 0-22 0,-21-21 0 16,21 21 0-16,0 0 0 0,-17-18 1 0,17 18-2 15,0 0-10-15,0 0 0 0,-20 0 0 0,20-19 10 0,0 19-10 16,0 0-1-16,-17-18 13 0,17-2-12 0,0 20 6 0,0 0-7 16,-20-18 0-16,20 18 7 0,0-21 1 0,-20 21-7 0,20-17-2 0,0 17 7 15,0-20-6-15,0 20 7 0,-23-21 3 0,23 21-10 0,0 0 2 16,0-18 5-16,-17 18-9 0,17 0 1 0,0 0 7 0,-17-19-4 16,17 19-5-16,0 0 4 0,0 0-6 0,-21 0 4 0,21 0-5 15,0 0 1-15,21 0 2 0,-21 0-2 0,17 19-3 0,-17-1 2 16,17-18 0-16,6 21 0 0,17-1 0 0,14 36 0 15,-13-36 2-15,36 35-3 0,-2 3 0 0,-38-37 0 16,60 72 0-16,-22-35 0 0,2 19 1 0,-37-57-1 0,-2 18 0 16,39 38 0-16,-60-56 0 0,41 18-1 0,-38-20 3 0,-3 20-1 15,20-18-1-15,-37-20-1 0,17 38 3 0,6-18 1 0,-3-20-1 16,0 18-3-16,-20-18 2 0,18 20-2 0,-18-20 1 0,20 18 0 0,-3-18-2 16,-17 0-3-16,20 0-11 0,-20 0 3 0,0 21-1 15,20-21-24-15,-20 0 16 0,0 0-4 0,0 0-1 0,0-21-38 0,0 21-15 16,0 0-22-16,0 0 53 0,-20 0-22 0,20-18 47 15,0 18-34-15</inkml:trace>
  <inkml:trace contextRef="#ctx0" brushRef="#br0" timeOffset="46237.28">27273 14409 38 0,'0'0'25'0,"0"0"-22"0,0 0 3 15,0 0-3-15,0 0 3 0,0 0-4 0,0-20 2 0,0 20-2 0,-17 0 0 16,17 0-2-16,0 0 0 0,0 0 0 0,0-18 0 0,0 18 3 0,0 0-1 16,0 0-1-16,0-20 1 0,0 20 0 0,0 0 6 0,0 0-4 15,0 0 3-15,0 0 13 0,-20-19 4 0,20 19-10 0,0 0 17 16,0 0 2-16,0-19 1 0,-17 19 12 16,17 0-32-16,0 0-2 0,0 0-2 0,0-18 12 0,-20 18-1 15,20 0-12-15,0 0 1 0,0 0-2 0,-20 0 18 0,2 0-10 0,18 0-5 16,-20 0-7-16,20 0-1 0,0 0 8 0,-23 0-2 15,3 0-3-15,20 0-1 0,-14 0-4 0,14 0 2 0,0 18-1 16,-20-18-2-16,0 0 5 0,20 0-3 0,0 19 1 0,-17-19-4 16,-3 19 1-16,20-19 0 0,0 20 0 0,0-20-1 0,-18 18 1 15,18 2 0-15,0-2 1 0,0 1-2 0,-20-19 0 0,20 39 0 16,0-18 4-16,0 16 1 0,0 38-5 0,0-36 4 16,20 37-3-16,-2-38 1 0,2 3-3 15,-3-24 0-15,-17 21 2 0,40-18 4 0,-40-2-1 0,34 3 3 16,-11-4 0-16,-3 3 1 0,-2-20 8 0,2 0 1 15,-20-20-13-15,37 3 5 0,-17-4-2 0,-20-37-2 16,17 23 2-16,0-24-2 0,6-17-3 0,-23 56 1 16,20 3 0-16,-20-62 1 0,0 61-4 0,0-98 4 15,-20 98-5-15,20-20-3 16,-40-20-5-16,23 58 8 0,-3-39-5 0,-17 2-5 0,17 20-1 16,2 17-4-16,-2-22 6 0,-3 22-1 0,23 0-19 15,-20 0 12-15,6 0-26 0,-6 22-8 0,20-5 21 0,-20 20-47 16,20-37 31-16,-17 77-83 0,-3-57 104 0,20-2-21 15</inkml:trace>
  <inkml:trace contextRef="#ctx0" brushRef="#br0" timeOffset="63991.5">28555 11695 67 0,'0'0'27'0,"0"0"1"15,0 0-11-15,-20 0 22 0,20 0-18 0,0-19 17 0,0 19-3 16,-18 0-17-16,18 0-3 0,0 0 1 0,-20 0 13 0,20 0-14 16,0 0 10-16,-17 0 0 0,17 0-2 0,0 0-3 15,0 0-11-15,0 0 0 0,-20 0 4 0,20 0-2 0,0 0-6 16,0 0 0-16,0 0 5 0,0 0 0 0,0 0-3 0,20 0 1 16,-20 0-4-16,0 0 3 0,17 0-4 0,3 0 3 0,-20 0 0 15,18 0 0-15,2 0 0 0,-20 0-3 0,40 19 2 16,-23 1 2-16,3-20-5 0,0 19 1 0,17 0 2 0,-37-1-2 15,38 3 0-15,19 35 4 0,0 2 1 0,-19-21-4 0,-18 2-2 16,57 37 2-16,-57-56-1 0,38 56 3 0,-4-18-1 0,6-2 0 16,-43-16-3-16,24 15 2 0,13 3 0 15,-17-19-1-15,-14-1-4 0,14-1 2 0,-16-37 1 0,-21 21-2 16,17-21 0-16,-17 18-2 0,20-18 2 0,-3 19 3 0,-17-19-3 16,20 0-10-16,-20 0 3 0,0 0-14 0,0 0 5 0,0 0-3 15,0 0-36-15,0 0 21 0,0 0-6 0,0 0-4 0,0-19-66 0,0 19-18 16,0 0 72-16,-20-18-20 0,20 18 18 0</inkml:trace>
  <inkml:trace contextRef="#ctx0" brushRef="#br0" timeOffset="65091.6">30905 11409 83 0,'0'0'24'0,"0"0"0"0,0 0 24 0,0 0-25 0,0 0 20 0,0 0-24 15,0 0-2-15,0 0 11 0,-17 0-15 0,17 0 17 16,0 0-15-16,0 18-7 0,0-18 6 0,0 0-8 0,0 0 1 15,0 20 5-15,0-20-6 0,0 20 2 0,0-2-3 0,0 1-1 16,0-19 1-16,0 39 4 0,0-20-6 0,0 18 6 0,0-17-6 16,0 18 1-16,0 20 0 0,0-39-3 0,0 0 1 0,0 38-1 15,0-38-1-15,0 19 1 0,17 20 1 0,-17-40 0 0,0 21-4 16,0-1 2-16,0-18 1 0,21 18-9 0,-21-1-15 0,0 2-21 16,17-39-25-16,-17 19 25 0,0-19-5 0,0 18-45 15,0 3 26-15,0-21-15 0</inkml:trace>
  <inkml:trace contextRef="#ctx0" brushRef="#br0" timeOffset="65280.05">30596 11581 116 0,'0'0'26'0,"0"0"23"0,0 0-24 0,-17 0 2 0,17-19 23 0,0 19-7 0,0-19-8 16,0 19-20-16,0-20 9 0,0 20-13 0,0 0-2 15,0-19 9-15,17 19-3 0,26-19-6 0,14 1-1 0,-20 18 0 16,-2 0-5-16,28 0 2 0,-26 0-4 0,-17 0 0 0,52 0 2 15,-12 0-2-15,-3 0 0 0,-36 0 0 0,13 0-1 16,-14 18 0-16,3-18-3 0,14 0-3 0,1 19-23 0,-38-19 4 0,37 0-8 16,-37 0-10-16,20 19-9 0,-3-19-67 0,6 20-75 0</inkml:trace>
  <inkml:trace contextRef="#ctx0" brushRef="#br0" timeOffset="66255.57">26009 11810 72 0,'0'0'22'0,"0"0"-5"0,-17 0 16 0,17 0-14 0,-17-18 23 16,-21-3 18-16,18 21-42 0,3-18 15 0,-3-1-7 15,0 19-15-15,3-19 9 0,17 19-2 16,-23-20-2-16,23 20-8 0,-17-19 6 0,17 19-8 0,0 0 4 0,0-19 2 15,0 19 1-15,17 0-2 0,-17 0-7 0,23 0 1 16,-23 0 1-16,17 0 2 0,3 19-4 0,0-19 3 0,17 19-4 0,-37-19-1 16,38 20 1-16,-38-1-2 0,34 0 5 0,-11-1-5 0,34 3 0 15,-37-3 0-15,38 39 1 0,-44-37-1 0,49 36 2 0,-6 21-3 16,-39-39 2-16,36 19 2 0,-31-18-2 0,-3-20-1 0,-3 20 1 16,41 17 0-16,-21 2 0 0,-20-21-1 0,3-16 0 0,20-3 0 0,-20 20 0 15,0-18 0-15,-20 0 0 0,38 16 0 0,-21-17-1 0,3 20-2 0,-3-39 1 16,-17 19-7-16,23 0-14 0,-6 1-17 15,3-20-19-15,-20 18-23 0,20-18-26 0,-20 0 52 0,0 0 5 16,0 0-48-16</inkml:trace>
  <inkml:trace contextRef="#ctx0" brushRef="#br0" timeOffset="66688.92">27256 10357 92 0,'0'0'20'0,"-20"0"20"0,20 0-16 0,0 0 28 0,0 0-6 0,-17 0-9 16,17 0-22-16,0 0 13 0,-20 0-6 0,20 0-4 15,0 0-4-15,-20 0-8 0,20 0 0 0,0 0 4 0,0 20-3 16,0 18-1-16,0-38-4 0,0 39 1 0,0-2 1 15,0 21 1-15,0 19-3 0,20-40-1 0,0 59 0 0,-3-38 0 16,3 18 1-16,-3-20-2 0,-17 21 1 0,17-38-1 16,-17-1 0-16,23 38 0 0,-23-18 0 0,0-20-2 0,0-18-4 0,0 36-46 15,0-38 21-15,0 3-55 0,20-2-17 0,-20-19 58 16,0 0-27-16,0 0 4 0</inkml:trace>
  <inkml:trace contextRef="#ctx0" brushRef="#br0" timeOffset="66874.14">27027 10491 137 0,'-20'0'88'0,"20"0"-59"0,-18-18 29 0,-2-1-5 0,0 19-11 0,20 0-25 15,0-20 11-15,0 20-17 0,0-19 4 0,0 19-3 16,0 0-3-16,20-18-3 0,0 18-2 0,18 0 1 16,-21 0-5-16,37 0 2 0,47 0 0 0,-44 18-1 15,-23-18-1-15,9 0 0 0,15 19 1 0,-21-19-2 0,-3 20 2 0,9-20-3 16,-5 19-2-16,-18-19-5 0,34 18-25 0,6 2-21 0,-42-20 20 15,59 38-166-15,-60-18 112 0,-17-2-2 16</inkml:trace>
  <inkml:trace contextRef="#ctx0" brushRef="#br0" timeOffset="68659.1">25917 12535 106 0,'0'0'25'0,"0"0"-2"0,0 0 26 0,0 0-25 0,0 0-1 0,0 0 16 15,-17 21-13-15,17-21-17 0,0 0 7 0,0 0-5 16,0 0 3-16,0 0-9 0,0 0-3 0,0 0 1 0,0 0 3 16,0 18-2-16,17-18 3 0,-17 0-1 0,20 0-4 0,-20 0 0 15,0 0 1-15,17 0 4 0,-17 19-4 0,38-19 4 0,-21 0 2 16,6 0-5-16,-3 19 0 0,-20-19-1 0,37 20 3 0,0-2-3 0,-16 2 0 16,-1-20-1-16,-6 38 3 0,29 0 1 0,-23-19-4 0,37 20 2 0,-19-1-2 15,39 57 4-15,-40-56-3 0,1-1-1 0,-18 0-2 16,34 0 1-16,-31 1-2 0,14-2 4 0,-17 1-3 0,18-18 1 15,-1 36-2-15,3-35-2 0,-40-21 2 0,57 58-1 16,-57-58-1-16,18 18-4 0,2 1-5 0,-3 0-29 0,3 0-20 16,-20-19 19-16,17 18-4 0,-17-18-4 0,0 21 0 0,17-21-26 0,-17 19 3 15</inkml:trace>
  <inkml:trace contextRef="#ctx0" brushRef="#br0" timeOffset="69191.16">27027 13396 56 0,'0'0'12'0,"0"0"8"0,0 0-1 16,-20 0 3-16,20 0 5 0,0 0 5 0,0 0 1 16,-18 0-4-16,18 0-3 0,0 0-15 15,0 0-1-15,0 0-3 0,0 0 1 0,0 0 15 0,0 19-15 0,0-19-2 16,0 19 7-16,0-1 0 0,0 22-4 0,0-40-5 15,18 38-2-15,-18 0-2 0,20-38 0 0,-3 58 0 0,3-21 2 16,0 0-1-16,-20-16-2 0,14-2 0 0,-14 20 1 0,0-21-1 16,20 20-8-16,-20-19-1 0,0 40-55 0,0-3-52 15,0-36 49-15,0-2 44 0,0 1-33 16,0 3 17-16</inkml:trace>
  <inkml:trace contextRef="#ctx0" brushRef="#br0" timeOffset="69344.35">26817 13530 83 0,'0'0'0'0,"0"0"21"0,0 0 17 0,0-20 3 15,0 20-17-15,-20-18 27 0,20-1-8 0,-20-2 0 16,20 21-34-16,0-18 8 0,-17 18 0 0,17 0-10 16,0 0 7-16,17 0-4 0,-17 18-5 0,40-18 1 15,-22 0-4-15,19 0 0 0,-17 21 2 0,-3-21 1 0,0 0 3 16,6 0-7-16,-3 0-5 0,18 19 0 0,-18-19 4 0,-20 0-3 16,17 0-13-16,23 0-25 0,-6 18-76 0,9-18 20 15,-25 20-11-15,2-20 47 0</inkml:trace>
  <inkml:trace contextRef="#ctx0" brushRef="#br0" timeOffset="69878.1">28480 12804 88 0,'0'0'0'0,"0"0"28"0,-20 0 52 0,20 0-55 0,-37-20 44 0,37 20-31 15,-43-19 7-15,43 19-31 0,-17-19 31 16,17 19-36-16,-18 0 12 0,18 0-16 0,0 0 11 16,18 0-4-16,42 0 11 15,-43 0-21-15,23 19 6 0,-3 20 3 0,41-1 3 16,-4 38-10-16,-54-57-1 0,95 96 4 16,-95-77-8-16,35 20-1 0,-15-2 6 0,17 41-6 15,-20-60-3-15,-17 21-7 0,1-20-10 16,-4-20-10-16,-17 3 13 0,20-2-5 0,-3-1-85 15,0 2 0-15,-17-1 6 0,0-19 63 0,23 0 5 0</inkml:trace>
  <inkml:trace contextRef="#ctx0" brushRef="#br0" timeOffset="70341.97">30430 13090 87 0,'0'0'59'0,"0"0"-1"0,0 0-30 0,0 0 44 0,0-18-32 16,0 18-7-16,0 0-19 0,0 0 0 0,0 0 8 15,0-20-2-15,0 20-9 0,0 0 19 0,0 0-22 16,0 0 5-16,0 0-7 0,0 20 4 0,0-2-3 0,0 0-3 16,0 40 5-16,0-38-7 0,0-2-2 15,0 58 4-15,17-55-3 0,-17 16-1 0,0 21 5 0,0 19 5 0,0-20-16 16,0-19-14-16,0 39-36 0,0-59 30 16,0 40-45-16,0-58 30 0,0 38-59 0,0-18 5 15,0-20 29-15,0 18-20 0</inkml:trace>
  <inkml:trace contextRef="#ctx0" brushRef="#br0" timeOffset="70489.16">30369 13301 100 0,'0'-21'68'0,"0"21"-37"0,0-18-1 16,-17-40 49-16,-3 40-56 0,20-20 17 0,-17 38-22 0,17-40-2 15,-20 22 20-15,20-20-26 0,0 38 16 0,20-20-15 16,-20 20-2-16,37 20 0 0,18 0-2 16,-15-2-6-16,0-18 1 0,14 18-1 0,-16 22 2 15,42-22-3-15,-26 20-2 0,21 1-11 0,5-20-37 16,-60-1 4-16,132 23-297 15</inkml:trace>
  <inkml:trace contextRef="#ctx0" brushRef="#br0" timeOffset="75259.53">26835 14618 61 0,'0'0'44'16,"-18"-19"13"-16,-2-19 4 15,-17 0 6-15,14 21-27 16,6-62 8-1,-20 61-9-15,17-20-8 16,2 18-6-16,-2 1-20 16,40 0 3-1,35 38 2-15,100 76-4 16,-3 1-3-16,40 38 3 16,-40-20 2-1,-95-18-1-15,-20-20-7 16,1-56-11-16,-16 18-79 15,-4-20-76-15,-36 2-93 16</inkml:trace>
  <inkml:trace contextRef="#ctx0" brushRef="#br0" timeOffset="75746.57">25843 14102 65 0,'0'0'70'0,"0"-17"29"16,0 17-33-16,0-20 0 15,-23 20-27-15,23 0-18 16,-17 0-2-16,17 0-16 16,-21 37 15-16,21 2 1 15,21 18-7-15,-4 58-1 16,23 78-7 0,0-42-10-16,-40-18 6 15,17-94-3-15,-17 37-49 0,0-18-98 16,0-39-14-1</inkml:trace>
  <inkml:trace contextRef="#ctx0" brushRef="#br0" timeOffset="75932.81">25536 14313 66 0,'0'0'34'0,"-20"-58"39"0,-17-37 17 16,14 56-50-1,5-17 3-15,18 39-34 0,0-62 24 16,61 23 4-16,-24-3-8 15,55 40-4 1,45 1-8-16,-42 18-14 16,20 0-1-16,-98 0-7 15,63 18-63-15,-5 1-154 16,-41-1 106-16</inkml:trace>
  <inkml:trace contextRef="#ctx1" brushRef="#br0">17870 15516 0,'-38'0'31,"-77"-39"-31,0 20 0,-57-57 0,0 0 16,-114-39-16,-20 0 0,-172-19 15,115 20-15,-115-20 0,211 58 16,-39-1-16,96 39 0,38 0 0,57 19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05DE65-7B07-50C2-C527-0BE69B795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6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44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3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99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36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30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98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7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766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325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59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054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448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073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81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75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3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2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2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73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89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69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7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3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43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customXml" Target="../ink/ink5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E25812-B294-766C-946C-8F68420C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 an example of a forward dataflow analysis and an example of a backward dataflow analysis.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6E1922-5CEE-441C-FAE4-425D8515B892}"/>
                  </a:ext>
                </a:extLst>
              </p14:cNvPr>
              <p14:cNvContentPartPr/>
              <p14:nvPr/>
            </p14:nvContentPartPr>
            <p14:xfrm>
              <a:off x="1623960" y="2910240"/>
              <a:ext cx="9819360" cy="245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6E1922-5CEE-441C-FAE4-425D8515B8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4600" y="2900880"/>
                <a:ext cx="9838080" cy="24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12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46" y="16082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</a:p>
          <a:p>
            <a:r>
              <a:rPr lang="en-US" dirty="0"/>
              <a:t>Some more examples</a:t>
            </a:r>
          </a:p>
          <a:p>
            <a:r>
              <a:rPr lang="en-US" dirty="0"/>
              <a:t>Considering more complex code</a:t>
            </a:r>
          </a:p>
          <a:p>
            <a:r>
              <a:rPr lang="en-US" dirty="0"/>
              <a:t>Instantiating Dataflow Framework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Practical Programs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Global 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Global variables</a:t>
            </a:r>
          </a:p>
          <a:p>
            <a:r>
              <a:rPr lang="en-US" dirty="0"/>
              <a:t>We only have visibility into 1 procedure </a:t>
            </a:r>
          </a:p>
          <a:p>
            <a:r>
              <a:rPr lang="en-US" dirty="0"/>
              <a:t>Be conservative about the effect of other procedures</a:t>
            </a:r>
          </a:p>
          <a:p>
            <a:pPr lvl="1"/>
            <a:r>
              <a:rPr lang="en-US" dirty="0"/>
              <a:t>Reset fact sets across a call</a:t>
            </a:r>
          </a:p>
          <a:p>
            <a:pPr lvl="1"/>
            <a:r>
              <a:rPr lang="en-US" dirty="0"/>
              <a:t>Consider global variables live at function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Analysis Termination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32" y="1682843"/>
            <a:ext cx="5229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the previous examples, we completed in one pass over the CFG</a:t>
            </a:r>
          </a:p>
          <a:p>
            <a:r>
              <a:rPr lang="en-US" dirty="0"/>
              <a:t>This won’t always be the case, due to a fundamental construct…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EF710-02B2-4B1C-93A5-0C28C64E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28" y="1736476"/>
            <a:ext cx="3879272" cy="38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Analysis Termination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32" y="1682843"/>
            <a:ext cx="5229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the previous examples, we completed in one pass over the CFG</a:t>
            </a:r>
          </a:p>
          <a:p>
            <a:r>
              <a:rPr lang="en-US" dirty="0"/>
              <a:t>This won’t always be the case, due to a fundamental construct…</a:t>
            </a:r>
          </a:p>
          <a:p>
            <a:r>
              <a:rPr lang="en-US" dirty="0"/>
              <a:t>Loops (specifically back edges) create cyclic dependencies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8F321-E248-7CBE-2B09-9C35150A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102" y="2481003"/>
            <a:ext cx="3557848" cy="2328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6A9F89-7F4D-AED2-806D-6FF5C7851134}"/>
              </a:ext>
            </a:extLst>
          </p:cNvPr>
          <p:cNvSpPr txBox="1"/>
          <p:nvPr/>
        </p:nvSpPr>
        <p:spPr>
          <a:xfrm>
            <a:off x="7433624" y="4809259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Oh </a:t>
            </a:r>
            <a:r>
              <a:rPr lang="en-US" b="1" i="1" dirty="0" err="1"/>
              <a:t>bröther</a:t>
            </a:r>
            <a:r>
              <a:rPr lang="en-US" b="1" i="1" dirty="0"/>
              <a:t>, you might have some </a:t>
            </a:r>
            <a:r>
              <a:rPr lang="en-US" b="1" i="1" dirty="0" err="1"/>
              <a:t>lööps</a:t>
            </a:r>
            <a:endParaRPr lang="en-US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0AEC8-0C35-F806-4253-2DB2D57BF114}"/>
              </a:ext>
            </a:extLst>
          </p:cNvPr>
          <p:cNvSpPr txBox="1"/>
          <p:nvPr/>
        </p:nvSpPr>
        <p:spPr>
          <a:xfrm>
            <a:off x="6200383" y="3306964"/>
            <a:ext cx="972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31728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Loops: Dependency cycles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35" y="1603148"/>
            <a:ext cx="44623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Solution: Saturate fact sets</a:t>
            </a:r>
            <a:endParaRPr lang="en-US" sz="2400" dirty="0"/>
          </a:p>
          <a:p>
            <a:r>
              <a:rPr lang="en-US" sz="2200" dirty="0"/>
              <a:t>Start sets “TBD” (</a:t>
            </a:r>
            <a:r>
              <a:rPr lang="en-US" sz="2400" dirty="0">
                <a:solidFill>
                  <a:srgbClr val="E8E7E3"/>
                </a:solidFill>
                <a:latin typeface="apple color emoji"/>
              </a:rPr>
              <a:t>🤷</a:t>
            </a:r>
            <a:r>
              <a:rPr lang="en-US" sz="2400" dirty="0"/>
              <a:t>)</a:t>
            </a:r>
            <a:r>
              <a:rPr lang="en-US" sz="2200" dirty="0"/>
              <a:t> value</a:t>
            </a:r>
          </a:p>
          <a:p>
            <a:r>
              <a:rPr lang="en-US" sz="2200" dirty="0"/>
              <a:t>Run the algorithm until sets don’t change</a:t>
            </a:r>
          </a:p>
          <a:p>
            <a:pPr marL="0" indent="0">
              <a:buNone/>
            </a:pPr>
            <a:r>
              <a:rPr lang="en-US" sz="2400" b="1" dirty="0"/>
              <a:t>We’ve seen the saturation approach before </a:t>
            </a:r>
          </a:p>
          <a:p>
            <a:r>
              <a:rPr lang="en-US" sz="2200" dirty="0"/>
              <a:t>(FIRST and FOLLOW sets)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988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2DF1BF-D5D7-42F8-A512-59EDCF5E9B13}"/>
              </a:ext>
            </a:extLst>
          </p:cNvPr>
          <p:cNvSpPr/>
          <p:nvPr/>
        </p:nvSpPr>
        <p:spPr>
          <a:xfrm>
            <a:off x="5519895" y="3751871"/>
            <a:ext cx="3161935" cy="104369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rand()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85864-10B9-4EB5-B47F-2D7BE57CBC95}"/>
              </a:ext>
            </a:extLst>
          </p:cNvPr>
          <p:cNvSpPr/>
          <p:nvPr/>
        </p:nvSpPr>
        <p:spPr>
          <a:xfrm>
            <a:off x="5558151" y="378893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E0DB475-4FB4-4B49-87A6-D88E4AC34484}"/>
              </a:ext>
            </a:extLst>
          </p:cNvPr>
          <p:cNvCxnSpPr>
            <a:cxnSpLocks/>
          </p:cNvCxnSpPr>
          <p:nvPr/>
        </p:nvCxnSpPr>
        <p:spPr>
          <a:xfrm rot="5400000" flipH="1">
            <a:off x="6165749" y="4273716"/>
            <a:ext cx="1043691" cy="12700"/>
          </a:xfrm>
          <a:prstGeom prst="bentConnector5">
            <a:avLst>
              <a:gd name="adj1" fmla="val -21903"/>
              <a:gd name="adj2" fmla="val 10732630"/>
              <a:gd name="adj3" fmla="val 1219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1C5C33-0BB1-4881-9F05-E0F54C544872}"/>
              </a:ext>
            </a:extLst>
          </p:cNvPr>
          <p:cNvCxnSpPr>
            <a:cxnSpLocks/>
          </p:cNvCxnSpPr>
          <p:nvPr/>
        </p:nvCxnSpPr>
        <p:spPr>
          <a:xfrm>
            <a:off x="7773312" y="4816032"/>
            <a:ext cx="0" cy="674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0A2FD9-21A2-4094-9CC4-4E246618DCC6}"/>
              </a:ext>
            </a:extLst>
          </p:cNvPr>
          <p:cNvSpPr txBox="1"/>
          <p:nvPr/>
        </p:nvSpPr>
        <p:spPr>
          <a:xfrm>
            <a:off x="4846111" y="4097931"/>
            <a:ext cx="47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D2EB1B-A13C-4755-8B0D-A268D8A3FC59}"/>
              </a:ext>
            </a:extLst>
          </p:cNvPr>
          <p:cNvCxnSpPr>
            <a:cxnSpLocks/>
          </p:cNvCxnSpPr>
          <p:nvPr/>
        </p:nvCxnSpPr>
        <p:spPr>
          <a:xfrm>
            <a:off x="7319359" y="2996188"/>
            <a:ext cx="0" cy="76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6E5B424-1E41-41AA-9B26-DD8DCB9235E1}"/>
              </a:ext>
            </a:extLst>
          </p:cNvPr>
          <p:cNvSpPr/>
          <p:nvPr/>
        </p:nvSpPr>
        <p:spPr>
          <a:xfrm>
            <a:off x="6035817" y="409793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7AA532-39CD-4B3A-97E7-DA66CB85B228}"/>
              </a:ext>
            </a:extLst>
          </p:cNvPr>
          <p:cNvSpPr/>
          <p:nvPr/>
        </p:nvSpPr>
        <p:spPr>
          <a:xfrm>
            <a:off x="6028826" y="3788935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81F24-1986-4E08-BFE1-9BD2E0FF272E}"/>
              </a:ext>
            </a:extLst>
          </p:cNvPr>
          <p:cNvSpPr txBox="1"/>
          <p:nvPr/>
        </p:nvSpPr>
        <p:spPr>
          <a:xfrm>
            <a:off x="5783700" y="1397464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IN(B2) requires knowing OUT(B2)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AF5A26-69DA-4840-9457-0AA94FD480F9}"/>
              </a:ext>
            </a:extLst>
          </p:cNvPr>
          <p:cNvSpPr txBox="1"/>
          <p:nvPr/>
        </p:nvSpPr>
        <p:spPr>
          <a:xfrm>
            <a:off x="5803097" y="1691179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OUT(B2) requires knowing IN(B2)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EFA6D-88B7-4155-9297-854F9D4DDDD8}"/>
              </a:ext>
            </a:extLst>
          </p:cNvPr>
          <p:cNvSpPr txBox="1"/>
          <p:nvPr/>
        </p:nvSpPr>
        <p:spPr>
          <a:xfrm>
            <a:off x="6193794" y="1101676"/>
            <a:ext cx="225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Constant propagation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A7A900-9488-477B-A6E7-3EA68C86776E}"/>
              </a:ext>
            </a:extLst>
          </p:cNvPr>
          <p:cNvSpPr/>
          <p:nvPr/>
        </p:nvSpPr>
        <p:spPr>
          <a:xfrm>
            <a:off x="5563430" y="2274737"/>
            <a:ext cx="3161935" cy="7151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B1: enter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[x] := 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1DD0737-0851-43C0-8F04-F9192A869EB2}"/>
              </a:ext>
            </a:extLst>
          </p:cNvPr>
          <p:cNvSpPr/>
          <p:nvPr/>
        </p:nvSpPr>
        <p:spPr>
          <a:xfrm>
            <a:off x="5519895" y="5530081"/>
            <a:ext cx="3161935" cy="9627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[t1] := [x] + [y]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BFC42A-AF40-4CEB-3E4B-6D9A44E5D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8021"/>
              </p:ext>
            </p:extLst>
          </p:nvPr>
        </p:nvGraphicFramePr>
        <p:xfrm>
          <a:off x="8764587" y="223194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56B6DFE2-783F-8342-8B2F-1BE9A69FB6A1}"/>
              </a:ext>
            </a:extLst>
          </p:cNvPr>
          <p:cNvGrpSpPr/>
          <p:nvPr/>
        </p:nvGrpSpPr>
        <p:grpSpPr>
          <a:xfrm>
            <a:off x="9131369" y="2509277"/>
            <a:ext cx="594624" cy="562487"/>
            <a:chOff x="9131369" y="2509277"/>
            <a:chExt cx="594624" cy="5624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4F114C-AA07-B124-13AD-D171E71B4709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82EFCB-81E8-72B6-7E57-C919658B4F69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EC3A45-2164-1BB2-47CE-ED3932FF832E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5F0A1D-523E-0B23-7CC2-8A603AEC506C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2CD6B8D-924B-E8E3-0525-762CD6550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72775"/>
              </p:ext>
            </p:extLst>
          </p:nvPr>
        </p:nvGraphicFramePr>
        <p:xfrm>
          <a:off x="9873138" y="3854802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2DF2045D-A913-161E-9EED-22ED39603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6997"/>
              </p:ext>
            </p:extLst>
          </p:nvPr>
        </p:nvGraphicFramePr>
        <p:xfrm>
          <a:off x="9861809" y="5603446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6924906-822C-9116-DB0F-8F67F33CF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24896"/>
              </p:ext>
            </p:extLst>
          </p:nvPr>
        </p:nvGraphicFramePr>
        <p:xfrm>
          <a:off x="9863357" y="223194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69" name="Group 68">
            <a:extLst>
              <a:ext uri="{FF2B5EF4-FFF2-40B4-BE49-F238E27FC236}">
                <a16:creationId xmlns:a16="http://schemas.microsoft.com/office/drawing/2014/main" id="{A2FB83CA-E530-A7FC-BD20-768C228936A1}"/>
              </a:ext>
            </a:extLst>
          </p:cNvPr>
          <p:cNvGrpSpPr/>
          <p:nvPr/>
        </p:nvGrpSpPr>
        <p:grpSpPr>
          <a:xfrm>
            <a:off x="10230139" y="2509277"/>
            <a:ext cx="594624" cy="562487"/>
            <a:chOff x="10230139" y="2509277"/>
            <a:chExt cx="594624" cy="56248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5CF781-4583-F605-ACC6-78958819A0D6}"/>
                </a:ext>
              </a:extLst>
            </p:cNvPr>
            <p:cNvSpPr txBox="1"/>
            <p:nvPr/>
          </p:nvSpPr>
          <p:spPr>
            <a:xfrm>
              <a:off x="1023013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726220-0FB5-E257-E58D-691A6DA63F46}"/>
                </a:ext>
              </a:extLst>
            </p:cNvPr>
            <p:cNvSpPr txBox="1"/>
            <p:nvPr/>
          </p:nvSpPr>
          <p:spPr>
            <a:xfrm>
              <a:off x="1055640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D225BA9-2067-C803-35A1-9F4AAA801412}"/>
                </a:ext>
              </a:extLst>
            </p:cNvPr>
            <p:cNvSpPr txBox="1"/>
            <p:nvPr/>
          </p:nvSpPr>
          <p:spPr>
            <a:xfrm>
              <a:off x="1056069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C7598C-030A-5E73-E4F7-E27AB2863488}"/>
                </a:ext>
              </a:extLst>
            </p:cNvPr>
            <p:cNvSpPr txBox="1"/>
            <p:nvPr/>
          </p:nvSpPr>
          <p:spPr>
            <a:xfrm>
              <a:off x="10270111" y="2819147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</p:grp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17AE02D-383F-F0A0-4DBD-F7961FECD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71792"/>
              </p:ext>
            </p:extLst>
          </p:nvPr>
        </p:nvGraphicFramePr>
        <p:xfrm>
          <a:off x="8772451" y="3853705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410CA0D2-3619-2FE4-A34A-03B76A54815B}"/>
              </a:ext>
            </a:extLst>
          </p:cNvPr>
          <p:cNvGrpSpPr/>
          <p:nvPr/>
        </p:nvGrpSpPr>
        <p:grpSpPr>
          <a:xfrm>
            <a:off x="9139233" y="4131033"/>
            <a:ext cx="594624" cy="562487"/>
            <a:chOff x="9131369" y="2509277"/>
            <a:chExt cx="594624" cy="56248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9F9B47-2F7B-6F0A-6ABF-34BB8473A452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CEED830-7958-3048-5181-70C83BE7F77A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2B4AF3D-7860-0642-D018-690DE2ABA2A0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359ECD7-BCA8-FF22-D8B1-E31E93CA171B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F489DEAC-2FCA-A05C-DF1C-9698B1F30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1307"/>
              </p:ext>
            </p:extLst>
          </p:nvPr>
        </p:nvGraphicFramePr>
        <p:xfrm>
          <a:off x="8772451" y="559348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283EDF57-CA14-AAAA-2D03-1F56D6FCC8D9}"/>
              </a:ext>
            </a:extLst>
          </p:cNvPr>
          <p:cNvGrpSpPr/>
          <p:nvPr/>
        </p:nvGrpSpPr>
        <p:grpSpPr>
          <a:xfrm>
            <a:off x="9139233" y="5870811"/>
            <a:ext cx="594624" cy="562487"/>
            <a:chOff x="9131369" y="2509277"/>
            <a:chExt cx="594624" cy="56248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9F2D701-4505-F799-E17A-101E7932086A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D6B0243-8AC5-315C-9701-BD541C981A55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B687810-F7E4-93DF-30B6-DBCA459B2334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9F7C6E1-0067-217F-3FC3-1E754A4BCDBB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C2D1C12-8395-4076-4280-108A57C6CE51}"/>
              </a:ext>
            </a:extLst>
          </p:cNvPr>
          <p:cNvGrpSpPr/>
          <p:nvPr/>
        </p:nvGrpSpPr>
        <p:grpSpPr>
          <a:xfrm>
            <a:off x="10170456" y="5885072"/>
            <a:ext cx="652759" cy="584669"/>
            <a:chOff x="10170456" y="5885072"/>
            <a:chExt cx="652759" cy="58466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8C050D8-40B3-CA65-D43F-CEC4FEBF7512}"/>
                </a:ext>
              </a:extLst>
            </p:cNvPr>
            <p:cNvSpPr txBox="1"/>
            <p:nvPr/>
          </p:nvSpPr>
          <p:spPr>
            <a:xfrm>
              <a:off x="10554854" y="5885072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E9A122C-2CC5-1623-B68E-971E9715CD1C}"/>
                </a:ext>
              </a:extLst>
            </p:cNvPr>
            <p:cNvSpPr txBox="1"/>
            <p:nvPr/>
          </p:nvSpPr>
          <p:spPr>
            <a:xfrm>
              <a:off x="10170456" y="6161964"/>
              <a:ext cx="3863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{3}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5ACE317-99C7-337E-CFBF-AA1410D8B4EF}"/>
                </a:ext>
              </a:extLst>
            </p:cNvPr>
            <p:cNvSpPr txBox="1"/>
            <p:nvPr/>
          </p:nvSpPr>
          <p:spPr>
            <a:xfrm>
              <a:off x="10559145" y="6166262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81C20E1-0977-BCDE-A355-2A81E0AFDCCA}"/>
                </a:ext>
              </a:extLst>
            </p:cNvPr>
            <p:cNvSpPr txBox="1"/>
            <p:nvPr/>
          </p:nvSpPr>
          <p:spPr>
            <a:xfrm>
              <a:off x="10264388" y="5892108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</p:grpSp>
      <p:graphicFrame>
        <p:nvGraphicFramePr>
          <p:cNvPr id="90" name="Table 89">
            <a:extLst>
              <a:ext uri="{FF2B5EF4-FFF2-40B4-BE49-F238E27FC236}">
                <a16:creationId xmlns:a16="http://schemas.microsoft.com/office/drawing/2014/main" id="{65C47646-26B3-2B54-F325-94B16FD1C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55504"/>
              </p:ext>
            </p:extLst>
          </p:nvPr>
        </p:nvGraphicFramePr>
        <p:xfrm>
          <a:off x="10962127" y="223194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CFBC150E-061A-FD3D-5C86-10F453A53368}"/>
              </a:ext>
            </a:extLst>
          </p:cNvPr>
          <p:cNvGrpSpPr/>
          <p:nvPr/>
        </p:nvGrpSpPr>
        <p:grpSpPr>
          <a:xfrm>
            <a:off x="11328909" y="2509277"/>
            <a:ext cx="594624" cy="562487"/>
            <a:chOff x="10230139" y="2509277"/>
            <a:chExt cx="594624" cy="56248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8C2734F-359B-ED32-5D0E-EFAC4424E124}"/>
                </a:ext>
              </a:extLst>
            </p:cNvPr>
            <p:cNvSpPr txBox="1"/>
            <p:nvPr/>
          </p:nvSpPr>
          <p:spPr>
            <a:xfrm>
              <a:off x="1023013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E2C2E55-1506-CC04-68E5-D6A842037556}"/>
                </a:ext>
              </a:extLst>
            </p:cNvPr>
            <p:cNvSpPr txBox="1"/>
            <p:nvPr/>
          </p:nvSpPr>
          <p:spPr>
            <a:xfrm>
              <a:off x="1055640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5D91A22-698B-B9E3-D077-8C91E7BB95C8}"/>
                </a:ext>
              </a:extLst>
            </p:cNvPr>
            <p:cNvSpPr txBox="1"/>
            <p:nvPr/>
          </p:nvSpPr>
          <p:spPr>
            <a:xfrm>
              <a:off x="1056069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A78EA96-CE64-9B80-B532-290DC25157AB}"/>
                </a:ext>
              </a:extLst>
            </p:cNvPr>
            <p:cNvSpPr txBox="1"/>
            <p:nvPr/>
          </p:nvSpPr>
          <p:spPr>
            <a:xfrm>
              <a:off x="10270111" y="2819147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</p:grpSp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0759C03D-5BC1-090C-912B-F6D0B80C0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2351"/>
              </p:ext>
            </p:extLst>
          </p:nvPr>
        </p:nvGraphicFramePr>
        <p:xfrm>
          <a:off x="10962127" y="3853705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70DB732C-7A5D-36D9-9281-D4AF84F61ADD}"/>
              </a:ext>
            </a:extLst>
          </p:cNvPr>
          <p:cNvSpPr txBox="1"/>
          <p:nvPr/>
        </p:nvSpPr>
        <p:spPr>
          <a:xfrm>
            <a:off x="11655172" y="4135331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58A1043-B38B-24C5-D028-A32B1141736C}"/>
              </a:ext>
            </a:extLst>
          </p:cNvPr>
          <p:cNvSpPr txBox="1"/>
          <p:nvPr/>
        </p:nvSpPr>
        <p:spPr>
          <a:xfrm>
            <a:off x="11364706" y="415489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A65B901-4B47-5FC1-A1AC-BF0A28B15F6E}"/>
              </a:ext>
            </a:extLst>
          </p:cNvPr>
          <p:cNvSpPr txBox="1"/>
          <p:nvPr/>
        </p:nvSpPr>
        <p:spPr>
          <a:xfrm>
            <a:off x="11677943" y="442837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1587570F-6C82-95E8-3196-995C2EB18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40265"/>
              </p:ext>
            </p:extLst>
          </p:nvPr>
        </p:nvGraphicFramePr>
        <p:xfrm>
          <a:off x="10962127" y="560976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32B92A2D-7D63-5E50-278F-A4D3FD00EAD5}"/>
              </a:ext>
            </a:extLst>
          </p:cNvPr>
          <p:cNvSpPr txBox="1"/>
          <p:nvPr/>
        </p:nvSpPr>
        <p:spPr>
          <a:xfrm>
            <a:off x="11367235" y="5907750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EA56763-6621-3318-06D0-A8FD718E8FA1}"/>
              </a:ext>
            </a:extLst>
          </p:cNvPr>
          <p:cNvSpPr txBox="1"/>
          <p:nvPr/>
        </p:nvSpPr>
        <p:spPr>
          <a:xfrm>
            <a:off x="11685416" y="590469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2A5B0F8-7D9F-0FA9-3C0B-08449BD4E72E}"/>
              </a:ext>
            </a:extLst>
          </p:cNvPr>
          <p:cNvSpPr txBox="1"/>
          <p:nvPr/>
        </p:nvSpPr>
        <p:spPr>
          <a:xfrm>
            <a:off x="11368278" y="618277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C4BF9B4-0655-5C23-FC49-1C75A5EAE7EB}"/>
              </a:ext>
            </a:extLst>
          </p:cNvPr>
          <p:cNvSpPr txBox="1"/>
          <p:nvPr/>
        </p:nvSpPr>
        <p:spPr>
          <a:xfrm>
            <a:off x="11686459" y="617971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AC15BD5-6A35-6F7B-59E1-B49D268040F9}"/>
              </a:ext>
            </a:extLst>
          </p:cNvPr>
          <p:cNvSpPr txBox="1"/>
          <p:nvPr/>
        </p:nvSpPr>
        <p:spPr>
          <a:xfrm>
            <a:off x="11368881" y="442837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{3}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560E75-466A-F7C6-A885-BB12BF6098D4}"/>
              </a:ext>
            </a:extLst>
          </p:cNvPr>
          <p:cNvGrpSpPr/>
          <p:nvPr/>
        </p:nvGrpSpPr>
        <p:grpSpPr>
          <a:xfrm>
            <a:off x="10236332" y="4136428"/>
            <a:ext cx="598212" cy="558189"/>
            <a:chOff x="10236332" y="4136428"/>
            <a:chExt cx="598212" cy="558189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D109AF5-D5E1-445D-B1C1-B3CD60ED92CD}"/>
                </a:ext>
              </a:extLst>
            </p:cNvPr>
            <p:cNvSpPr txBox="1"/>
            <p:nvPr/>
          </p:nvSpPr>
          <p:spPr>
            <a:xfrm>
              <a:off x="10566183" y="4136428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947A20-2F97-E781-3B31-CA1E63A0E1A7}"/>
                </a:ext>
              </a:extLst>
            </p:cNvPr>
            <p:cNvSpPr txBox="1"/>
            <p:nvPr/>
          </p:nvSpPr>
          <p:spPr>
            <a:xfrm>
              <a:off x="10570474" y="4417618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F18D800-6C13-0428-6920-58562429BD19}"/>
                </a:ext>
              </a:extLst>
            </p:cNvPr>
            <p:cNvSpPr txBox="1"/>
            <p:nvPr/>
          </p:nvSpPr>
          <p:spPr>
            <a:xfrm>
              <a:off x="10279892" y="4429474"/>
              <a:ext cx="2035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{3}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F009272-4680-155E-6875-FE8D8A234639}"/>
                </a:ext>
              </a:extLst>
            </p:cNvPr>
            <p:cNvSpPr txBox="1"/>
            <p:nvPr/>
          </p:nvSpPr>
          <p:spPr>
            <a:xfrm>
              <a:off x="10236332" y="4138516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25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24" grpId="0"/>
      <p:bldP spid="25" grpId="0"/>
      <p:bldP spid="4" grpId="0"/>
      <p:bldP spid="21" grpId="0"/>
      <p:bldP spid="22" grpId="0"/>
      <p:bldP spid="23" grpId="0" animBg="1"/>
      <p:bldP spid="31" grpId="0" animBg="1"/>
      <p:bldP spid="99" grpId="0"/>
      <p:bldP spid="103" grpId="0" animBg="1"/>
      <p:bldP spid="10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Practical Data Abstractions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Global 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1742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Undefined Behavior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Could we fold y + 3?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D51DF7-7DA3-84CC-4E45-9651E2F726D2}"/>
              </a:ext>
            </a:extLst>
          </p:cNvPr>
          <p:cNvSpPr txBox="1"/>
          <p:nvPr/>
        </p:nvSpPr>
        <p:spPr>
          <a:xfrm>
            <a:off x="2152650" y="1841330"/>
            <a:ext cx="2252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(x == 4){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y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y + 3;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7A64F-25A6-5772-A9DB-47FA786FD8C5}"/>
              </a:ext>
            </a:extLst>
          </p:cNvPr>
          <p:cNvSpPr txBox="1"/>
          <p:nvPr/>
        </p:nvSpPr>
        <p:spPr>
          <a:xfrm>
            <a:off x="2467627" y="4334006"/>
            <a:ext cx="233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Ain’t</a:t>
            </a:r>
            <a:r>
              <a:rPr lang="en-US" dirty="0">
                <a:solidFill>
                  <a:schemeClr val="accent2"/>
                </a:solidFill>
              </a:rPr>
              <a:t> no law against it!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1D2B3B-5C87-B521-5635-EB6F443A3600}"/>
              </a:ext>
            </a:extLst>
          </p:cNvPr>
          <p:cNvSpPr/>
          <p:nvPr/>
        </p:nvSpPr>
        <p:spPr>
          <a:xfrm>
            <a:off x="6177512" y="1272190"/>
            <a:ext cx="3161935" cy="104369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[t1]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A3022B-790F-BEEB-E02F-240F77236ECE}"/>
              </a:ext>
            </a:extLst>
          </p:cNvPr>
          <p:cNvSpPr/>
          <p:nvPr/>
        </p:nvSpPr>
        <p:spPr>
          <a:xfrm>
            <a:off x="6215768" y="130925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B3281C-F78A-1C57-54A0-B839329CCA35}"/>
              </a:ext>
            </a:extLst>
          </p:cNvPr>
          <p:cNvCxnSpPr>
            <a:cxnSpLocks/>
          </p:cNvCxnSpPr>
          <p:nvPr/>
        </p:nvCxnSpPr>
        <p:spPr>
          <a:xfrm>
            <a:off x="7748262" y="2336351"/>
            <a:ext cx="0" cy="674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668DA-CB77-EB3F-8033-C38261616E92}"/>
              </a:ext>
            </a:extLst>
          </p:cNvPr>
          <p:cNvSpPr/>
          <p:nvPr/>
        </p:nvSpPr>
        <p:spPr>
          <a:xfrm>
            <a:off x="6612015" y="1618249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[t1] := [x] LT64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5CD7B2-8A74-B075-8CCA-6D2E3340AB25}"/>
              </a:ext>
            </a:extLst>
          </p:cNvPr>
          <p:cNvSpPr/>
          <p:nvPr/>
        </p:nvSpPr>
        <p:spPr>
          <a:xfrm>
            <a:off x="6686443" y="1309254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38D1C6-96AE-2AF0-EB7C-15FB90296875}"/>
              </a:ext>
            </a:extLst>
          </p:cNvPr>
          <p:cNvSpPr/>
          <p:nvPr/>
        </p:nvSpPr>
        <p:spPr>
          <a:xfrm>
            <a:off x="6746804" y="3050400"/>
            <a:ext cx="2028973" cy="42701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B2: [y] :=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6BA6D1-444E-E359-F79E-248A4EBE0BD9}"/>
              </a:ext>
            </a:extLst>
          </p:cNvPr>
          <p:cNvSpPr/>
          <p:nvPr/>
        </p:nvSpPr>
        <p:spPr>
          <a:xfrm>
            <a:off x="6184453" y="4338078"/>
            <a:ext cx="3161935" cy="9627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[t2] := [y] + [3]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D654D9-3546-96C4-E52E-ABDB2C556EA8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7761291" y="3477410"/>
            <a:ext cx="4130" cy="860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91012C1-334C-CE5C-D8A5-8E5985152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729889"/>
              </p:ext>
            </p:extLst>
          </p:nvPr>
        </p:nvGraphicFramePr>
        <p:xfrm>
          <a:off x="9459989" y="1334306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167B3AF1-FE16-2E31-6836-E06EC5043408}"/>
              </a:ext>
            </a:extLst>
          </p:cNvPr>
          <p:cNvGrpSpPr/>
          <p:nvPr/>
        </p:nvGrpSpPr>
        <p:grpSpPr>
          <a:xfrm>
            <a:off x="9826771" y="1611634"/>
            <a:ext cx="594624" cy="562487"/>
            <a:chOff x="9131369" y="2509277"/>
            <a:chExt cx="594624" cy="5624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C401E9-8E46-9D85-A69B-4E1A615160E1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592D24-F6AE-696D-0310-B7453017146C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C0C085-918D-4575-DD37-89F6E8B728DD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3CB8F4-ADDA-FFFD-7687-E3F9FA6BFF50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9A3E1BE-B06F-8B82-16C0-4C28293B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56502"/>
              </p:ext>
            </p:extLst>
          </p:nvPr>
        </p:nvGraphicFramePr>
        <p:xfrm>
          <a:off x="9420063" y="2862829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77C58BE4-3C5D-0A9F-E578-95B862BDCFDC}"/>
              </a:ext>
            </a:extLst>
          </p:cNvPr>
          <p:cNvGrpSpPr/>
          <p:nvPr/>
        </p:nvGrpSpPr>
        <p:grpSpPr>
          <a:xfrm>
            <a:off x="9786845" y="3140157"/>
            <a:ext cx="594624" cy="562487"/>
            <a:chOff x="9131369" y="2509277"/>
            <a:chExt cx="594624" cy="56248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22B800-1F07-FC03-3069-AE5E8C070F3B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538837-4380-890D-96D5-190E1C223585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99C9BB-CDBA-0C1C-40F8-8F8DE0DC72BC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EA9E23-929D-182C-6854-816CFB287A95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F791652-D5B8-BEA6-1E08-A550137FC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51312"/>
              </p:ext>
            </p:extLst>
          </p:nvPr>
        </p:nvGraphicFramePr>
        <p:xfrm>
          <a:off x="9435014" y="441320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0F87CA10-79D9-643A-EACD-52EB71A6ACBC}"/>
              </a:ext>
            </a:extLst>
          </p:cNvPr>
          <p:cNvGrpSpPr/>
          <p:nvPr/>
        </p:nvGrpSpPr>
        <p:grpSpPr>
          <a:xfrm>
            <a:off x="9801796" y="4690531"/>
            <a:ext cx="594624" cy="562487"/>
            <a:chOff x="9131369" y="2509277"/>
            <a:chExt cx="594624" cy="56248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41182A-F4B5-9AF7-E26B-B19D3FAB3012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EBD350-D8E7-4265-942D-88D932BBE13F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A4474C-3DEC-0DB5-E9D3-A80C45163BD7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B599D4-E2E4-6E9E-2D38-98149D368B46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CF87BC5-5752-1B66-5521-2AC6C675D35D}"/>
              </a:ext>
            </a:extLst>
          </p:cNvPr>
          <p:cNvSpPr/>
          <p:nvPr/>
        </p:nvSpPr>
        <p:spPr>
          <a:xfrm>
            <a:off x="6313193" y="2311054"/>
            <a:ext cx="939379" cy="2035480"/>
          </a:xfrm>
          <a:custGeom>
            <a:avLst/>
            <a:gdLst>
              <a:gd name="connsiteX0" fmla="*/ 1757318 w 1757318"/>
              <a:gd name="connsiteY0" fmla="*/ 0 h 2029217"/>
              <a:gd name="connsiteX1" fmla="*/ 3675 w 1757318"/>
              <a:gd name="connsiteY1" fmla="*/ 526093 h 2029217"/>
              <a:gd name="connsiteX2" fmla="*/ 1387801 w 1757318"/>
              <a:gd name="connsiteY2" fmla="*/ 2029217 h 2029217"/>
              <a:gd name="connsiteX0" fmla="*/ 369517 w 369517"/>
              <a:gd name="connsiteY0" fmla="*/ 0 h 2029217"/>
              <a:gd name="connsiteX1" fmla="*/ 0 w 369517"/>
              <a:gd name="connsiteY1" fmla="*/ 2029217 h 2029217"/>
              <a:gd name="connsiteX0" fmla="*/ 1507557 w 1507557"/>
              <a:gd name="connsiteY0" fmla="*/ 0 h 2029217"/>
              <a:gd name="connsiteX1" fmla="*/ 1138040 w 1507557"/>
              <a:gd name="connsiteY1" fmla="*/ 2029217 h 2029217"/>
              <a:gd name="connsiteX0" fmla="*/ 1759233 w 1759233"/>
              <a:gd name="connsiteY0" fmla="*/ 0 h 2029217"/>
              <a:gd name="connsiteX1" fmla="*/ 1389716 w 1759233"/>
              <a:gd name="connsiteY1" fmla="*/ 2029217 h 2029217"/>
              <a:gd name="connsiteX0" fmla="*/ 1753666 w 1753666"/>
              <a:gd name="connsiteY0" fmla="*/ 0 h 2029217"/>
              <a:gd name="connsiteX1" fmla="*/ 1384149 w 1753666"/>
              <a:gd name="connsiteY1" fmla="*/ 2029217 h 2029217"/>
              <a:gd name="connsiteX0" fmla="*/ 1650100 w 1650100"/>
              <a:gd name="connsiteY0" fmla="*/ 0 h 2035480"/>
              <a:gd name="connsiteX1" fmla="*/ 1581207 w 1650100"/>
              <a:gd name="connsiteY1" fmla="*/ 2035480 h 2035480"/>
              <a:gd name="connsiteX0" fmla="*/ 1648407 w 1648407"/>
              <a:gd name="connsiteY0" fmla="*/ 0 h 2035480"/>
              <a:gd name="connsiteX1" fmla="*/ 1579514 w 1648407"/>
              <a:gd name="connsiteY1" fmla="*/ 2035480 h 2035480"/>
              <a:gd name="connsiteX0" fmla="*/ 1646717 w 1646717"/>
              <a:gd name="connsiteY0" fmla="*/ 0 h 2035480"/>
              <a:gd name="connsiteX1" fmla="*/ 1577824 w 1646717"/>
              <a:gd name="connsiteY1" fmla="*/ 2035480 h 2035480"/>
              <a:gd name="connsiteX0" fmla="*/ 1602856 w 1602856"/>
              <a:gd name="connsiteY0" fmla="*/ 0 h 2035480"/>
              <a:gd name="connsiteX1" fmla="*/ 1533963 w 1602856"/>
              <a:gd name="connsiteY1" fmla="*/ 2035480 h 2035480"/>
              <a:gd name="connsiteX0" fmla="*/ 1020979 w 1020979"/>
              <a:gd name="connsiteY0" fmla="*/ 0 h 2035480"/>
              <a:gd name="connsiteX1" fmla="*/ 952086 w 1020979"/>
              <a:gd name="connsiteY1" fmla="*/ 2035480 h 2035480"/>
              <a:gd name="connsiteX0" fmla="*/ 939379 w 939379"/>
              <a:gd name="connsiteY0" fmla="*/ 0 h 2035480"/>
              <a:gd name="connsiteX1" fmla="*/ 870486 w 939379"/>
              <a:gd name="connsiteY1" fmla="*/ 2035480 h 20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9379" h="2035480">
                <a:moveTo>
                  <a:pt x="939379" y="0"/>
                </a:moveTo>
                <a:cubicBezTo>
                  <a:pt x="-649338" y="770351"/>
                  <a:pt x="91784" y="1709803"/>
                  <a:pt x="870486" y="203548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0B4520-ADB1-C73A-4799-E5957A499BC2}"/>
              </a:ext>
            </a:extLst>
          </p:cNvPr>
          <p:cNvSpPr txBox="1"/>
          <p:nvPr/>
        </p:nvSpPr>
        <p:spPr>
          <a:xfrm>
            <a:off x="5869707" y="3140157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0BE9BDA4-2879-81C8-E0E5-634880F7F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62597"/>
              </p:ext>
            </p:extLst>
          </p:nvPr>
        </p:nvGraphicFramePr>
        <p:xfrm>
          <a:off x="10482836" y="2873545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D6B85903-ABB3-96AD-22F4-79353B15582E}"/>
              </a:ext>
            </a:extLst>
          </p:cNvPr>
          <p:cNvGrpSpPr/>
          <p:nvPr/>
        </p:nvGrpSpPr>
        <p:grpSpPr>
          <a:xfrm>
            <a:off x="10849618" y="3150873"/>
            <a:ext cx="594624" cy="562487"/>
            <a:chOff x="9131369" y="2509277"/>
            <a:chExt cx="594624" cy="56248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1D2481-93FB-7118-3194-CE74EBE4581F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2814DC-D743-2134-1F6B-979E45990B1C}"/>
                </a:ext>
              </a:extLst>
            </p:cNvPr>
            <p:cNvSpPr txBox="1"/>
            <p:nvPr/>
          </p:nvSpPr>
          <p:spPr>
            <a:xfrm>
              <a:off x="9457632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FC045F-BE4B-EDF3-2493-F01DD9D0D7F3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8582A6-ACA5-67D1-3A4B-BBA9E218918B}"/>
                </a:ext>
              </a:extLst>
            </p:cNvPr>
            <p:cNvSpPr txBox="1"/>
            <p:nvPr/>
          </p:nvSpPr>
          <p:spPr>
            <a:xfrm>
              <a:off x="9461923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9E3F98F-C58D-1707-32CD-E69365997996}"/>
              </a:ext>
            </a:extLst>
          </p:cNvPr>
          <p:cNvSpPr txBox="1"/>
          <p:nvPr/>
        </p:nvSpPr>
        <p:spPr>
          <a:xfrm>
            <a:off x="11206125" y="344465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{1}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3B00F1DA-6350-6782-CA34-5CA20616F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18890"/>
              </p:ext>
            </p:extLst>
          </p:nvPr>
        </p:nvGraphicFramePr>
        <p:xfrm>
          <a:off x="10487248" y="4413203"/>
          <a:ext cx="994332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A8801E04-5DEF-2C2E-8CE0-C4510A5BE8FD}"/>
              </a:ext>
            </a:extLst>
          </p:cNvPr>
          <p:cNvGrpSpPr/>
          <p:nvPr/>
        </p:nvGrpSpPr>
        <p:grpSpPr>
          <a:xfrm>
            <a:off x="10854030" y="4690531"/>
            <a:ext cx="268361" cy="558189"/>
            <a:chOff x="9131369" y="2509277"/>
            <a:chExt cx="268361" cy="55818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592D01-2B26-BB05-3F37-9E3195FC6EF0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73D6B2-4912-745C-8733-5C27A8C8473C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AB3C3F7-49D7-D093-6AEE-8CCCB5B42671}"/>
              </a:ext>
            </a:extLst>
          </p:cNvPr>
          <p:cNvSpPr txBox="1"/>
          <p:nvPr/>
        </p:nvSpPr>
        <p:spPr>
          <a:xfrm>
            <a:off x="11204090" y="471175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{1}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0492F8-914B-54A6-9267-58378C21330D}"/>
              </a:ext>
            </a:extLst>
          </p:cNvPr>
          <p:cNvSpPr txBox="1"/>
          <p:nvPr/>
        </p:nvSpPr>
        <p:spPr>
          <a:xfrm>
            <a:off x="11207417" y="498134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{1}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80B1DF-0122-8C5F-D4AC-369017ECFA8E}"/>
              </a:ext>
            </a:extLst>
          </p:cNvPr>
          <p:cNvCxnSpPr>
            <a:cxnSpLocks/>
          </p:cNvCxnSpPr>
          <p:nvPr/>
        </p:nvCxnSpPr>
        <p:spPr>
          <a:xfrm flipV="1">
            <a:off x="7945072" y="4465530"/>
            <a:ext cx="1211454" cy="22500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BD8DCE3-FDA6-5071-48C8-F085FA7868B4}"/>
              </a:ext>
            </a:extLst>
          </p:cNvPr>
          <p:cNvSpPr txBox="1"/>
          <p:nvPr/>
        </p:nvSpPr>
        <p:spPr>
          <a:xfrm>
            <a:off x="8610600" y="4014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61" name="Cloud 60">
            <a:extLst>
              <a:ext uri="{FF2B5EF4-FFF2-40B4-BE49-F238E27FC236}">
                <a16:creationId xmlns:a16="http://schemas.microsoft.com/office/drawing/2014/main" id="{59596563-A9DA-9953-38A0-6D63FF84F88D}"/>
              </a:ext>
            </a:extLst>
          </p:cNvPr>
          <p:cNvSpPr/>
          <p:nvPr/>
        </p:nvSpPr>
        <p:spPr>
          <a:xfrm>
            <a:off x="162275" y="4279926"/>
            <a:ext cx="2386772" cy="207642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Would need to have types of unknowns</a:t>
            </a:r>
          </a:p>
        </p:txBody>
      </p:sp>
    </p:spTree>
    <p:extLst>
      <p:ext uri="{BB962C8B-B14F-4D97-AF65-F5344CB8AC3E}">
        <p14:creationId xmlns:p14="http://schemas.microsoft.com/office/powerpoint/2010/main" val="24797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5" grpId="0" animBg="1"/>
      <p:bldP spid="16" grpId="0" animBg="1"/>
      <p:bldP spid="39" grpId="0" animBg="1"/>
      <p:bldP spid="40" grpId="0"/>
      <p:bldP spid="41" grpId="0" animBg="1"/>
      <p:bldP spid="55" grpId="0" animBg="1"/>
      <p:bldP spid="56" grpId="0" animBg="1"/>
      <p:bldP spid="60" grpId="0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46" y="16082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</a:p>
          <a:p>
            <a:r>
              <a:rPr lang="en-US" dirty="0"/>
              <a:t>Some more examples</a:t>
            </a:r>
          </a:p>
          <a:p>
            <a:r>
              <a:rPr lang="en-US" dirty="0"/>
              <a:t>Considering more complex code</a:t>
            </a:r>
          </a:p>
          <a:p>
            <a:r>
              <a:rPr lang="en-US" dirty="0"/>
              <a:t>Instantiating Dataflow Framework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Complicated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135F94-2C1B-3A7E-E936-BD45D040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74" y="2034948"/>
            <a:ext cx="2822741" cy="38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665C3A-F2B8-AFFF-C4BB-EB7CA450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9" y="2725507"/>
            <a:ext cx="3321057" cy="4351338"/>
          </a:xfrm>
        </p:spPr>
        <p:txBody>
          <a:bodyPr>
            <a:normAutofit/>
          </a:bodyPr>
          <a:lstStyle/>
          <a:p>
            <a:r>
              <a:rPr lang="en-US" dirty="0"/>
              <a:t>Constant propagation: once we have &gt; 1 value in a set, we don’t really care what the values are</a:t>
            </a:r>
          </a:p>
          <a:p>
            <a:r>
              <a:rPr lang="en-US" dirty="0"/>
              <a:t>Change the domain of values to match what we can learn / use in analysis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D491F5E-B44F-7E58-5B54-88FCE8605D4C}"/>
              </a:ext>
            </a:extLst>
          </p:cNvPr>
          <p:cNvSpPr txBox="1">
            <a:spLocks/>
          </p:cNvSpPr>
          <p:nvPr/>
        </p:nvSpPr>
        <p:spPr>
          <a:xfrm>
            <a:off x="219811" y="1335574"/>
            <a:ext cx="33795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Occasionally, fact sets exceed their usefulness, e.g.:</a:t>
            </a:r>
          </a:p>
        </p:txBody>
      </p:sp>
    </p:spTree>
    <p:extLst>
      <p:ext uri="{BB962C8B-B14F-4D97-AF65-F5344CB8AC3E}">
        <p14:creationId xmlns:p14="http://schemas.microsoft.com/office/powerpoint/2010/main" val="222514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Complicated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33C26D-EF3D-8894-9267-13FCBA709593}"/>
              </a:ext>
            </a:extLst>
          </p:cNvPr>
          <p:cNvSpPr/>
          <p:nvPr/>
        </p:nvSpPr>
        <p:spPr>
          <a:xfrm>
            <a:off x="5249482" y="2505178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1A8B8D-D26F-DCDF-6110-25AC87D1FD5A}"/>
              </a:ext>
            </a:extLst>
          </p:cNvPr>
          <p:cNvSpPr/>
          <p:nvPr/>
        </p:nvSpPr>
        <p:spPr>
          <a:xfrm>
            <a:off x="5287738" y="255936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8921F4-05D2-8CDF-EA91-3E5A5B67A88B}"/>
              </a:ext>
            </a:extLst>
          </p:cNvPr>
          <p:cNvCxnSpPr>
            <a:cxnSpLocks/>
          </p:cNvCxnSpPr>
          <p:nvPr/>
        </p:nvCxnSpPr>
        <p:spPr>
          <a:xfrm>
            <a:off x="6820232" y="3277185"/>
            <a:ext cx="0" cy="674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65BDEDD-1768-DFC8-879C-6CAD74347A62}"/>
              </a:ext>
            </a:extLst>
          </p:cNvPr>
          <p:cNvSpPr/>
          <p:nvPr/>
        </p:nvSpPr>
        <p:spPr>
          <a:xfrm>
            <a:off x="5683985" y="255908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 := INPUT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4FEE86F-1AB3-4FDB-7D5D-0E0EA6AE3F7F}"/>
              </a:ext>
            </a:extLst>
          </p:cNvPr>
          <p:cNvSpPr/>
          <p:nvPr/>
        </p:nvSpPr>
        <p:spPr>
          <a:xfrm>
            <a:off x="5442259" y="3991234"/>
            <a:ext cx="2786299" cy="7600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B2: [y] := [y] + 1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CF8755-1BF1-861F-5E78-4E3678E3A7E0}"/>
              </a:ext>
            </a:extLst>
          </p:cNvPr>
          <p:cNvSpPr/>
          <p:nvPr/>
        </p:nvSpPr>
        <p:spPr>
          <a:xfrm>
            <a:off x="5256423" y="5278912"/>
            <a:ext cx="3161935" cy="9627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[y]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865660-DDD4-0219-3280-3A534ABF2CED}"/>
              </a:ext>
            </a:extLst>
          </p:cNvPr>
          <p:cNvCxnSpPr>
            <a:cxnSpLocks/>
            <a:stCxn id="65" idx="2"/>
            <a:endCxn id="20" idx="0"/>
          </p:cNvCxnSpPr>
          <p:nvPr/>
        </p:nvCxnSpPr>
        <p:spPr>
          <a:xfrm>
            <a:off x="6824714" y="2264877"/>
            <a:ext cx="5736" cy="2403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6DA0547-E66D-20F2-DC56-E8DD2FE6CEE1}"/>
              </a:ext>
            </a:extLst>
          </p:cNvPr>
          <p:cNvSpPr txBox="1"/>
          <p:nvPr/>
        </p:nvSpPr>
        <p:spPr>
          <a:xfrm>
            <a:off x="4941677" y="408099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02ABD90-3507-B2C4-A875-2405859C9C43}"/>
              </a:ext>
            </a:extLst>
          </p:cNvPr>
          <p:cNvSpPr/>
          <p:nvPr/>
        </p:nvSpPr>
        <p:spPr>
          <a:xfrm>
            <a:off x="5243746" y="1513340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6216A28-B981-B55A-7CD5-BB31227E4CF6}"/>
              </a:ext>
            </a:extLst>
          </p:cNvPr>
          <p:cNvSpPr/>
          <p:nvPr/>
        </p:nvSpPr>
        <p:spPr>
          <a:xfrm>
            <a:off x="5242915" y="153291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B0: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700B20D-E147-DB5B-264C-6F28BF3FEBBC}"/>
              </a:ext>
            </a:extLst>
          </p:cNvPr>
          <p:cNvSpPr/>
          <p:nvPr/>
        </p:nvSpPr>
        <p:spPr>
          <a:xfrm>
            <a:off x="5683984" y="1537902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82D1E0A-D1BF-CF51-8671-6FB27158501F}"/>
              </a:ext>
            </a:extLst>
          </p:cNvPr>
          <p:cNvSpPr/>
          <p:nvPr/>
        </p:nvSpPr>
        <p:spPr>
          <a:xfrm>
            <a:off x="5612271" y="188832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 = 0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EF9A8650-DE25-1423-E43D-FA5B1F8D42B6}"/>
              </a:ext>
            </a:extLst>
          </p:cNvPr>
          <p:cNvCxnSpPr>
            <a:cxnSpLocks/>
          </p:cNvCxnSpPr>
          <p:nvPr/>
        </p:nvCxnSpPr>
        <p:spPr>
          <a:xfrm rot="5400000" flipH="1">
            <a:off x="5196297" y="3584095"/>
            <a:ext cx="2231877" cy="74045"/>
          </a:xfrm>
          <a:prstGeom prst="bentConnector5">
            <a:avLst>
              <a:gd name="adj1" fmla="val -10242"/>
              <a:gd name="adj2" fmla="val 2236903"/>
              <a:gd name="adj3" fmla="val 10582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55EAB7DC-3239-F7E9-4EB8-F40875E6EFF4}"/>
              </a:ext>
            </a:extLst>
          </p:cNvPr>
          <p:cNvSpPr/>
          <p:nvPr/>
        </p:nvSpPr>
        <p:spPr>
          <a:xfrm>
            <a:off x="6663283" y="3262696"/>
            <a:ext cx="1943604" cy="2010278"/>
          </a:xfrm>
          <a:custGeom>
            <a:avLst/>
            <a:gdLst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755685"/>
              <a:gd name="connsiteY0" fmla="*/ 0 h 2012576"/>
              <a:gd name="connsiteX1" fmla="*/ 331694 w 1755685"/>
              <a:gd name="connsiteY1" fmla="*/ 430306 h 2012576"/>
              <a:gd name="connsiteX2" fmla="*/ 1631576 w 1755685"/>
              <a:gd name="connsiteY2" fmla="*/ 421341 h 2012576"/>
              <a:gd name="connsiteX3" fmla="*/ 1662953 w 1755685"/>
              <a:gd name="connsiteY3" fmla="*/ 1851212 h 2012576"/>
              <a:gd name="connsiteX4" fmla="*/ 295835 w 1755685"/>
              <a:gd name="connsiteY4" fmla="*/ 1725706 h 2012576"/>
              <a:gd name="connsiteX5" fmla="*/ 0 w 1755685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498986 w 1843692"/>
              <a:gd name="connsiteY0" fmla="*/ 0 h 2012576"/>
              <a:gd name="connsiteX1" fmla="*/ 512433 w 1843692"/>
              <a:gd name="connsiteY1" fmla="*/ 430306 h 2012576"/>
              <a:gd name="connsiteX2" fmla="*/ 1812315 w 1843692"/>
              <a:gd name="connsiteY2" fmla="*/ 421341 h 2012576"/>
              <a:gd name="connsiteX3" fmla="*/ 1843692 w 1843692"/>
              <a:gd name="connsiteY3" fmla="*/ 1851212 h 2012576"/>
              <a:gd name="connsiteX4" fmla="*/ 104539 w 1843692"/>
              <a:gd name="connsiteY4" fmla="*/ 1721224 h 2012576"/>
              <a:gd name="connsiteX5" fmla="*/ 180739 w 1843692"/>
              <a:gd name="connsiteY5" fmla="*/ 2012576 h 2012576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430305 w 1775011"/>
              <a:gd name="connsiteY0" fmla="*/ 0 h 2003611"/>
              <a:gd name="connsiteX1" fmla="*/ 443752 w 1775011"/>
              <a:gd name="connsiteY1" fmla="*/ 430306 h 2003611"/>
              <a:gd name="connsiteX2" fmla="*/ 1743634 w 1775011"/>
              <a:gd name="connsiteY2" fmla="*/ 421341 h 2003611"/>
              <a:gd name="connsiteX3" fmla="*/ 1775011 w 1775011"/>
              <a:gd name="connsiteY3" fmla="*/ 1851212 h 2003611"/>
              <a:gd name="connsiteX4" fmla="*/ 35858 w 1775011"/>
              <a:gd name="connsiteY4" fmla="*/ 1721224 h 2003611"/>
              <a:gd name="connsiteX5" fmla="*/ 0 w 1775011"/>
              <a:gd name="connsiteY5" fmla="*/ 2003611 h 2003611"/>
              <a:gd name="connsiteX0" fmla="*/ 452994 w 1797700"/>
              <a:gd name="connsiteY0" fmla="*/ 0 h 2003611"/>
              <a:gd name="connsiteX1" fmla="*/ 466441 w 1797700"/>
              <a:gd name="connsiteY1" fmla="*/ 430306 h 2003611"/>
              <a:gd name="connsiteX2" fmla="*/ 1766323 w 1797700"/>
              <a:gd name="connsiteY2" fmla="*/ 421341 h 2003611"/>
              <a:gd name="connsiteX3" fmla="*/ 1797700 w 1797700"/>
              <a:gd name="connsiteY3" fmla="*/ 1851212 h 2003611"/>
              <a:gd name="connsiteX4" fmla="*/ 276 w 1797700"/>
              <a:gd name="connsiteY4" fmla="*/ 1725706 h 2003611"/>
              <a:gd name="connsiteX5" fmla="*/ 22689 w 1797700"/>
              <a:gd name="connsiteY5" fmla="*/ 2003611 h 2003611"/>
              <a:gd name="connsiteX0" fmla="*/ 452994 w 1795795"/>
              <a:gd name="connsiteY0" fmla="*/ 0 h 2003611"/>
              <a:gd name="connsiteX1" fmla="*/ 466441 w 1795795"/>
              <a:gd name="connsiteY1" fmla="*/ 430306 h 2003611"/>
              <a:gd name="connsiteX2" fmla="*/ 1766323 w 1795795"/>
              <a:gd name="connsiteY2" fmla="*/ 421341 h 2003611"/>
              <a:gd name="connsiteX3" fmla="*/ 1795795 w 1795795"/>
              <a:gd name="connsiteY3" fmla="*/ 1710242 h 2003611"/>
              <a:gd name="connsiteX4" fmla="*/ 276 w 1795795"/>
              <a:gd name="connsiteY4" fmla="*/ 1725706 h 2003611"/>
              <a:gd name="connsiteX5" fmla="*/ 22689 w 1795795"/>
              <a:gd name="connsiteY5" fmla="*/ 2003611 h 2003611"/>
              <a:gd name="connsiteX0" fmla="*/ 453016 w 1795817"/>
              <a:gd name="connsiteY0" fmla="*/ 0 h 2003611"/>
              <a:gd name="connsiteX1" fmla="*/ 466463 w 1795817"/>
              <a:gd name="connsiteY1" fmla="*/ 430306 h 2003611"/>
              <a:gd name="connsiteX2" fmla="*/ 1766345 w 1795817"/>
              <a:gd name="connsiteY2" fmla="*/ 421341 h 2003611"/>
              <a:gd name="connsiteX3" fmla="*/ 1795817 w 1795817"/>
              <a:gd name="connsiteY3" fmla="*/ 1710242 h 2003611"/>
              <a:gd name="connsiteX4" fmla="*/ 298 w 1795817"/>
              <a:gd name="connsiteY4" fmla="*/ 1725706 h 2003611"/>
              <a:gd name="connsiteX5" fmla="*/ 22711 w 1795817"/>
              <a:gd name="connsiteY5" fmla="*/ 2003611 h 2003611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8085 w 1943604"/>
              <a:gd name="connsiteY4" fmla="*/ 1725706 h 2010278"/>
              <a:gd name="connsiteX5" fmla="*/ 0 w 1943604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735 w 1943604"/>
              <a:gd name="connsiteY4" fmla="*/ 1724754 h 2010278"/>
              <a:gd name="connsiteX5" fmla="*/ 0 w 1943604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0925 w 1943604"/>
              <a:gd name="connsiteY4" fmla="*/ 1731422 h 2010278"/>
              <a:gd name="connsiteX5" fmla="*/ 0 w 1943604"/>
              <a:gd name="connsiteY5" fmla="*/ 2010278 h 20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604" h="2010278">
                <a:moveTo>
                  <a:pt x="600803" y="0"/>
                </a:moveTo>
                <a:cubicBezTo>
                  <a:pt x="601550" y="143435"/>
                  <a:pt x="620226" y="219636"/>
                  <a:pt x="614250" y="430306"/>
                </a:cubicBezTo>
                <a:lnTo>
                  <a:pt x="1914132" y="421341"/>
                </a:lnTo>
                <a:cubicBezTo>
                  <a:pt x="1920855" y="819524"/>
                  <a:pt x="1927915" y="995306"/>
                  <a:pt x="1943604" y="1710242"/>
                </a:cubicBezTo>
                <a:cubicBezTo>
                  <a:pt x="1487899" y="1725930"/>
                  <a:pt x="288084" y="1704528"/>
                  <a:pt x="10925" y="1731422"/>
                </a:cubicBezTo>
                <a:cubicBezTo>
                  <a:pt x="7190" y="1896036"/>
                  <a:pt x="6481" y="1880290"/>
                  <a:pt x="0" y="2010278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43F7BBC-1302-D04F-284E-04C77A9CE944}"/>
              </a:ext>
            </a:extLst>
          </p:cNvPr>
          <p:cNvSpPr txBox="1"/>
          <p:nvPr/>
        </p:nvSpPr>
        <p:spPr>
          <a:xfrm>
            <a:off x="8172803" y="336599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3FF1CA99-DBB3-07AF-F2C1-A445237EB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21182"/>
              </p:ext>
            </p:extLst>
          </p:nvPr>
        </p:nvGraphicFramePr>
        <p:xfrm>
          <a:off x="8908889" y="1443368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53C339B-88DF-F307-94E7-36C83B11C22F}"/>
              </a:ext>
            </a:extLst>
          </p:cNvPr>
          <p:cNvGrpSpPr/>
          <p:nvPr/>
        </p:nvGrpSpPr>
        <p:grpSpPr>
          <a:xfrm>
            <a:off x="10204069" y="1720696"/>
            <a:ext cx="1163791" cy="562487"/>
            <a:chOff x="9131369" y="2509277"/>
            <a:chExt cx="1163791" cy="562487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F0EDEF4-7365-D189-5EDE-75B810061A4F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B80FA1C-4298-DD06-9F33-B56746C6D3C9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5BD85E9-87A3-3CC6-2BB7-FBB94F4339C4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9CEDD53-381F-FA33-63FF-0B65905F3D16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3FA20125-19FE-1727-0B40-3D449CF1B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97016"/>
              </p:ext>
            </p:extLst>
          </p:nvPr>
        </p:nvGraphicFramePr>
        <p:xfrm>
          <a:off x="8905488" y="2489203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29EB5A6-8C38-BB6F-E302-682907F89C16}"/>
              </a:ext>
            </a:extLst>
          </p:cNvPr>
          <p:cNvGrpSpPr/>
          <p:nvPr/>
        </p:nvGrpSpPr>
        <p:grpSpPr>
          <a:xfrm>
            <a:off x="10200668" y="2766531"/>
            <a:ext cx="1163791" cy="562487"/>
            <a:chOff x="9131369" y="2509277"/>
            <a:chExt cx="1163791" cy="562487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4E1C869-BD39-2A67-549C-E6199EE35C42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98CA56F-2DF1-431B-80CB-7C755D340ECA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C070226-BD6F-5C42-D08F-ADAF4F67F7CB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1A976BA-401C-E40A-23D4-51FA1BCDBAEF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DA8AD083-6376-8D03-4DFF-28D86BC60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09063"/>
              </p:ext>
            </p:extLst>
          </p:nvPr>
        </p:nvGraphicFramePr>
        <p:xfrm>
          <a:off x="8902087" y="3968913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9E713F3-6195-584C-D5FE-39A9477B99B2}"/>
              </a:ext>
            </a:extLst>
          </p:cNvPr>
          <p:cNvGrpSpPr/>
          <p:nvPr/>
        </p:nvGrpSpPr>
        <p:grpSpPr>
          <a:xfrm>
            <a:off x="10197267" y="4246241"/>
            <a:ext cx="1163791" cy="562487"/>
            <a:chOff x="9131369" y="2509277"/>
            <a:chExt cx="1163791" cy="562487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D2AD804-D2CF-CC3C-75F1-D2AD4C9E4D31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D1786D-33BD-6F7B-77BF-3B9D2E36D799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4AEFA4E-6135-F9E7-B513-7C4E828A5A4D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8746B94-114C-C9B8-5B61-D3C6BA23BBA9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graphicFrame>
        <p:nvGraphicFramePr>
          <p:cNvPr id="140" name="Table 139">
            <a:extLst>
              <a:ext uri="{FF2B5EF4-FFF2-40B4-BE49-F238E27FC236}">
                <a16:creationId xmlns:a16="http://schemas.microsoft.com/office/drawing/2014/main" id="{4DA31134-6A8B-C3EB-B070-B35ECA650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42636"/>
              </p:ext>
            </p:extLst>
          </p:nvPr>
        </p:nvGraphicFramePr>
        <p:xfrm>
          <a:off x="8898686" y="5392641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4E8FDB6-8D4C-75ED-E94D-06CC54D9806A}"/>
              </a:ext>
            </a:extLst>
          </p:cNvPr>
          <p:cNvGrpSpPr/>
          <p:nvPr/>
        </p:nvGrpSpPr>
        <p:grpSpPr>
          <a:xfrm>
            <a:off x="10193866" y="5669969"/>
            <a:ext cx="1163791" cy="562487"/>
            <a:chOff x="9131369" y="2509277"/>
            <a:chExt cx="1163791" cy="562487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2D8107D-A7DC-497D-9EEB-076E8B9B5FEE}"/>
                </a:ext>
              </a:extLst>
            </p:cNvPr>
            <p:cNvSpPr txBox="1"/>
            <p:nvPr/>
          </p:nvSpPr>
          <p:spPr>
            <a:xfrm>
              <a:off x="9131369" y="250927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B983812-34F2-B6E0-2FF4-24F2F1F51B89}"/>
                </a:ext>
              </a:extLst>
            </p:cNvPr>
            <p:cNvSpPr txBox="1"/>
            <p:nvPr/>
          </p:nvSpPr>
          <p:spPr>
            <a:xfrm>
              <a:off x="10026799" y="251357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0749719-434A-1E4E-A7E2-FD9537E3A7FD}"/>
                </a:ext>
              </a:extLst>
            </p:cNvPr>
            <p:cNvSpPr txBox="1"/>
            <p:nvPr/>
          </p:nvSpPr>
          <p:spPr>
            <a:xfrm>
              <a:off x="9135660" y="2790467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B8C6295-FB7E-5AE5-7F7D-4D1B2869527C}"/>
                </a:ext>
              </a:extLst>
            </p:cNvPr>
            <p:cNvSpPr txBox="1"/>
            <p:nvPr/>
          </p:nvSpPr>
          <p:spPr>
            <a:xfrm>
              <a:off x="10031090" y="2794765"/>
              <a:ext cx="2640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8E7E3"/>
                  </a:solidFill>
                  <a:latin typeface="apple color emoji"/>
                </a:rPr>
                <a:t>🤷</a:t>
              </a:r>
              <a:endParaRPr lang="en-US" sz="1200" dirty="0"/>
            </a:p>
          </p:txBody>
        </p:sp>
      </p:grpSp>
      <p:sp>
        <p:nvSpPr>
          <p:cNvPr id="148" name="Content Placeholder 1">
            <a:extLst>
              <a:ext uri="{FF2B5EF4-FFF2-40B4-BE49-F238E27FC236}">
                <a16:creationId xmlns:a16="http://schemas.microsoft.com/office/drawing/2014/main" id="{881784FD-6F5F-C029-BBEE-1B0185C28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9" y="2725507"/>
            <a:ext cx="3321057" cy="4351338"/>
          </a:xfrm>
        </p:spPr>
        <p:txBody>
          <a:bodyPr>
            <a:normAutofit/>
          </a:bodyPr>
          <a:lstStyle/>
          <a:p>
            <a:r>
              <a:rPr lang="en-US" dirty="0"/>
              <a:t>Constant propagation: once we have &gt; 1 value in a set, we don’t really care what the values are</a:t>
            </a:r>
          </a:p>
          <a:p>
            <a:r>
              <a:rPr lang="en-US" dirty="0"/>
              <a:t>Change the domain of values to match what we can learn / use in analysis</a:t>
            </a:r>
          </a:p>
        </p:txBody>
      </p:sp>
      <p:sp>
        <p:nvSpPr>
          <p:cNvPr id="149" name="Content Placeholder 1">
            <a:extLst>
              <a:ext uri="{FF2B5EF4-FFF2-40B4-BE49-F238E27FC236}">
                <a16:creationId xmlns:a16="http://schemas.microsoft.com/office/drawing/2014/main" id="{F77A9352-8A8A-F3C5-DFDF-AFDB65B508D6}"/>
              </a:ext>
            </a:extLst>
          </p:cNvPr>
          <p:cNvSpPr txBox="1">
            <a:spLocks/>
          </p:cNvSpPr>
          <p:nvPr/>
        </p:nvSpPr>
        <p:spPr>
          <a:xfrm>
            <a:off x="219811" y="1335574"/>
            <a:ext cx="33795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Occasionally, fact sets exceed their usefulness, e.g.: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17FF3E-BB9F-D7D6-2665-2797A1672F64}"/>
                  </a:ext>
                </a:extLst>
              </p14:cNvPr>
              <p14:cNvContentPartPr/>
              <p14:nvPr/>
            </p14:nvContentPartPr>
            <p14:xfrm>
              <a:off x="10197000" y="2016000"/>
              <a:ext cx="1851120" cy="3233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17FF3E-BB9F-D7D6-2665-2797A1672F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7640" y="2006640"/>
                <a:ext cx="1869840" cy="32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5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48" grpId="0"/>
      <p:bldP spid="65" grpId="0" animBg="1"/>
      <p:bldP spid="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Complicated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9" y="2725507"/>
            <a:ext cx="3321057" cy="4351338"/>
          </a:xfrm>
        </p:spPr>
        <p:txBody>
          <a:bodyPr>
            <a:normAutofit/>
          </a:bodyPr>
          <a:lstStyle/>
          <a:p>
            <a:r>
              <a:rPr lang="en-US" dirty="0"/>
              <a:t>Constant propagation: once we have &gt; 1 value in a set, we don’t really care what the values are</a:t>
            </a:r>
          </a:p>
          <a:p>
            <a:r>
              <a:rPr lang="en-US" dirty="0"/>
              <a:t>Change the domain of values to match what we can learn / use in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D894B654-D7DE-A0B1-8DC6-159F3306480C}"/>
              </a:ext>
            </a:extLst>
          </p:cNvPr>
          <p:cNvGraphicFramePr>
            <a:graphicFrameLocks noGrp="1"/>
          </p:cNvGraphicFramePr>
          <p:nvPr/>
        </p:nvGraphicFramePr>
        <p:xfrm>
          <a:off x="7177416" y="2113486"/>
          <a:ext cx="3211881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47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43003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 of Known Values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 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FB81F5-F3FC-9F9E-D10E-8FB870B6EB5B}"/>
              </a:ext>
            </a:extLst>
          </p:cNvPr>
          <p:cNvSpPr txBox="1"/>
          <p:nvPr/>
        </p:nvSpPr>
        <p:spPr>
          <a:xfrm>
            <a:off x="9544945" y="272550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AFE17-493F-64F4-14E2-F0DED56A84C9}"/>
              </a:ext>
            </a:extLst>
          </p:cNvPr>
          <p:cNvSpPr txBox="1"/>
          <p:nvPr/>
        </p:nvSpPr>
        <p:spPr>
          <a:xfrm>
            <a:off x="7446724" y="267934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{1}, {1,2}, …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9EEC089-2EE2-C8E5-F21D-E628EDEE7D82}"/>
              </a:ext>
            </a:extLst>
          </p:cNvPr>
          <p:cNvGraphicFramePr>
            <a:graphicFrameLocks noGrp="1"/>
          </p:cNvGraphicFramePr>
          <p:nvPr/>
        </p:nvGraphicFramePr>
        <p:xfrm>
          <a:off x="7189940" y="3781534"/>
          <a:ext cx="4684733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280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371536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  <a:gridCol w="1283917">
                  <a:extLst>
                    <a:ext uri="{9D8B030D-6E8A-4147-A177-3AD203B41FA5}">
                      <a16:colId xmlns:a16="http://schemas.microsoft.com/office/drawing/2014/main" val="3515134899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Constant Value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</a:t>
                      </a:r>
                    </a:p>
                    <a:p>
                      <a:pPr algn="ctr"/>
                      <a:r>
                        <a:rPr lang="en-US" dirty="0"/>
                        <a:t>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Could be Anything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FEA167-96F5-58F6-D59B-AF0A534F4178}"/>
              </a:ext>
            </a:extLst>
          </p:cNvPr>
          <p:cNvSpPr txBox="1"/>
          <p:nvPr/>
        </p:nvSpPr>
        <p:spPr>
          <a:xfrm>
            <a:off x="9756843" y="439355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9B080-ABB3-A0F9-5905-DC37ACB56D26}"/>
              </a:ext>
            </a:extLst>
          </p:cNvPr>
          <p:cNvSpPr txBox="1"/>
          <p:nvPr/>
        </p:nvSpPr>
        <p:spPr>
          <a:xfrm>
            <a:off x="7495784" y="434738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2, 3,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8880C-3CE8-532E-02EB-7487EB4C38D1}"/>
              </a:ext>
            </a:extLst>
          </p:cNvPr>
          <p:cNvSpPr txBox="1"/>
          <p:nvPr/>
        </p:nvSpPr>
        <p:spPr>
          <a:xfrm>
            <a:off x="11143054" y="438938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C9E68-5D69-5B32-8239-FFE8578E38BB}"/>
              </a:ext>
            </a:extLst>
          </p:cNvPr>
          <p:cNvSpPr txBox="1"/>
          <p:nvPr/>
        </p:nvSpPr>
        <p:spPr>
          <a:xfrm>
            <a:off x="7176225" y="1744154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8BE01-F1D5-8195-974F-F79A9D89A72D}"/>
              </a:ext>
            </a:extLst>
          </p:cNvPr>
          <p:cNvSpPr txBox="1"/>
          <p:nvPr/>
        </p:nvSpPr>
        <p:spPr>
          <a:xfrm>
            <a:off x="7181444" y="3412202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After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/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/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AF20D-D87D-980F-FDCB-BA52DF31DE4A}"/>
              </a:ext>
            </a:extLst>
          </p:cNvPr>
          <p:cNvCxnSpPr/>
          <p:nvPr/>
        </p:nvCxnSpPr>
        <p:spPr>
          <a:xfrm>
            <a:off x="9750580" y="440190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C9B442-BA60-7831-7965-19E328874D16}"/>
              </a:ext>
            </a:extLst>
          </p:cNvPr>
          <p:cNvCxnSpPr/>
          <p:nvPr/>
        </p:nvCxnSpPr>
        <p:spPr>
          <a:xfrm>
            <a:off x="11129723" y="439004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loud 18">
            <a:extLst>
              <a:ext uri="{FF2B5EF4-FFF2-40B4-BE49-F238E27FC236}">
                <a16:creationId xmlns:a16="http://schemas.microsoft.com/office/drawing/2014/main" id="{390EECC3-FD6C-34A9-1F3F-95E5C6FF1262}"/>
              </a:ext>
            </a:extLst>
          </p:cNvPr>
          <p:cNvSpPr/>
          <p:nvPr/>
        </p:nvSpPr>
        <p:spPr>
          <a:xfrm>
            <a:off x="7853808" y="5006479"/>
            <a:ext cx="2411260" cy="159706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Allows “ranking” fact sets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3D1F5-2011-ADD6-CDD7-F89E14AC172B}"/>
              </a:ext>
            </a:extLst>
          </p:cNvPr>
          <p:cNvSpPr txBox="1">
            <a:spLocks/>
          </p:cNvSpPr>
          <p:nvPr/>
        </p:nvSpPr>
        <p:spPr>
          <a:xfrm>
            <a:off x="219811" y="1335574"/>
            <a:ext cx="33795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Occasionally, fact sets exceed their usefulness, e.g.:</a:t>
            </a:r>
          </a:p>
        </p:txBody>
      </p:sp>
    </p:spTree>
    <p:extLst>
      <p:ext uri="{BB962C8B-B14F-4D97-AF65-F5344CB8AC3E}">
        <p14:creationId xmlns:p14="http://schemas.microsoft.com/office/powerpoint/2010/main" val="18057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5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E25812-B294-766C-946C-8F68420C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A0C07A-3DAF-B3D5-13BC-1F654705A34A}"/>
                  </a:ext>
                </a:extLst>
              </p14:cNvPr>
              <p14:cNvContentPartPr/>
              <p14:nvPr/>
            </p14:nvContentPartPr>
            <p14:xfrm>
              <a:off x="1293480" y="1521000"/>
              <a:ext cx="8299080" cy="4767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A0C07A-3DAF-B3D5-13BC-1F654705A3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4120" y="1511640"/>
                <a:ext cx="8317800" cy="47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55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Ranking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D894B654-D7DE-A0B1-8DC6-159F33064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98198"/>
              </p:ext>
            </p:extLst>
          </p:nvPr>
        </p:nvGraphicFramePr>
        <p:xfrm>
          <a:off x="7177416" y="2113486"/>
          <a:ext cx="3211881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847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43003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 of Known Values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 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FB81F5-F3FC-9F9E-D10E-8FB870B6EB5B}"/>
              </a:ext>
            </a:extLst>
          </p:cNvPr>
          <p:cNvSpPr txBox="1"/>
          <p:nvPr/>
        </p:nvSpPr>
        <p:spPr>
          <a:xfrm>
            <a:off x="9544945" y="272550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AFE17-493F-64F4-14E2-F0DED56A84C9}"/>
              </a:ext>
            </a:extLst>
          </p:cNvPr>
          <p:cNvSpPr txBox="1"/>
          <p:nvPr/>
        </p:nvSpPr>
        <p:spPr>
          <a:xfrm>
            <a:off x="7446724" y="267934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{1}, {1,2}, …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9EEC089-2EE2-C8E5-F21D-E628EDEE7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12885"/>
              </p:ext>
            </p:extLst>
          </p:nvPr>
        </p:nvGraphicFramePr>
        <p:xfrm>
          <a:off x="7189940" y="3781534"/>
          <a:ext cx="4684733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280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371536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  <a:gridCol w="1283917">
                  <a:extLst>
                    <a:ext uri="{9D8B030D-6E8A-4147-A177-3AD203B41FA5}">
                      <a16:colId xmlns:a16="http://schemas.microsoft.com/office/drawing/2014/main" val="3515134899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Constant Value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Don’t Know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Could be Anything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FEA167-96F5-58F6-D59B-AF0A534F4178}"/>
              </a:ext>
            </a:extLst>
          </p:cNvPr>
          <p:cNvSpPr txBox="1"/>
          <p:nvPr/>
        </p:nvSpPr>
        <p:spPr>
          <a:xfrm>
            <a:off x="9756843" y="439355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9B080-ABB3-A0F9-5905-DC37ACB56D26}"/>
              </a:ext>
            </a:extLst>
          </p:cNvPr>
          <p:cNvSpPr txBox="1"/>
          <p:nvPr/>
        </p:nvSpPr>
        <p:spPr>
          <a:xfrm>
            <a:off x="7495784" y="434738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2, 3,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8880C-3CE8-532E-02EB-7487EB4C38D1}"/>
              </a:ext>
            </a:extLst>
          </p:cNvPr>
          <p:cNvSpPr txBox="1"/>
          <p:nvPr/>
        </p:nvSpPr>
        <p:spPr>
          <a:xfrm>
            <a:off x="11143054" y="438938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C9E68-5D69-5B32-8239-FFE8578E38BB}"/>
              </a:ext>
            </a:extLst>
          </p:cNvPr>
          <p:cNvSpPr txBox="1"/>
          <p:nvPr/>
        </p:nvSpPr>
        <p:spPr>
          <a:xfrm>
            <a:off x="7176225" y="1744154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Before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8BE01-F1D5-8195-974F-F79A9D89A72D}"/>
              </a:ext>
            </a:extLst>
          </p:cNvPr>
          <p:cNvSpPr txBox="1"/>
          <p:nvPr/>
        </p:nvSpPr>
        <p:spPr>
          <a:xfrm>
            <a:off x="7181444" y="3412202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After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/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9AA073-5235-7C98-ACDB-9608B253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0748956" y="4389380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/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A24F9E-B6A6-487B-1EDF-D0457EC7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726" y="4347388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AF20D-D87D-980F-FDCB-BA52DF31DE4A}"/>
              </a:ext>
            </a:extLst>
          </p:cNvPr>
          <p:cNvCxnSpPr/>
          <p:nvPr/>
        </p:nvCxnSpPr>
        <p:spPr>
          <a:xfrm>
            <a:off x="9750580" y="440190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C9B442-BA60-7831-7965-19E328874D16}"/>
              </a:ext>
            </a:extLst>
          </p:cNvPr>
          <p:cNvCxnSpPr/>
          <p:nvPr/>
        </p:nvCxnSpPr>
        <p:spPr>
          <a:xfrm>
            <a:off x="11129723" y="4390046"/>
            <a:ext cx="314083" cy="27699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/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E6C2D69-B5DE-4CF9-57AC-96C9A231812F}"/>
              </a:ext>
            </a:extLst>
          </p:cNvPr>
          <p:cNvSpPr txBox="1"/>
          <p:nvPr/>
        </p:nvSpPr>
        <p:spPr>
          <a:xfrm>
            <a:off x="1951517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D6F82-04BB-475C-142A-7709DC96B7EF}"/>
              </a:ext>
            </a:extLst>
          </p:cNvPr>
          <p:cNvSpPr txBox="1"/>
          <p:nvPr/>
        </p:nvSpPr>
        <p:spPr>
          <a:xfrm>
            <a:off x="25314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DB7B2E-30AB-D3CD-A6A0-8FBCDDE42DEF}"/>
              </a:ext>
            </a:extLst>
          </p:cNvPr>
          <p:cNvSpPr txBox="1"/>
          <p:nvPr/>
        </p:nvSpPr>
        <p:spPr>
          <a:xfrm>
            <a:off x="30408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311C55-B31C-6942-E87B-9B815EC3869E}"/>
              </a:ext>
            </a:extLst>
          </p:cNvPr>
          <p:cNvSpPr txBox="1"/>
          <p:nvPr/>
        </p:nvSpPr>
        <p:spPr>
          <a:xfrm>
            <a:off x="35502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A7FD11-7E92-35B5-7060-C76267FE7DAF}"/>
              </a:ext>
            </a:extLst>
          </p:cNvPr>
          <p:cNvSpPr txBox="1"/>
          <p:nvPr/>
        </p:nvSpPr>
        <p:spPr>
          <a:xfrm>
            <a:off x="1371585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67D68B-A871-24C4-B1A6-EC36D198EB2E}"/>
              </a:ext>
            </a:extLst>
          </p:cNvPr>
          <p:cNvSpPr txBox="1"/>
          <p:nvPr/>
        </p:nvSpPr>
        <p:spPr>
          <a:xfrm>
            <a:off x="4059650" y="38592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C4E09-AEA9-E92C-BA98-8CC347C688E2}"/>
              </a:ext>
            </a:extLst>
          </p:cNvPr>
          <p:cNvSpPr txBox="1"/>
          <p:nvPr/>
        </p:nvSpPr>
        <p:spPr>
          <a:xfrm>
            <a:off x="1070575" y="38961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3D3568-817B-05FB-67EE-FAFD2D6DCADD}"/>
              </a:ext>
            </a:extLst>
          </p:cNvPr>
          <p:cNvCxnSpPr>
            <a:stCxn id="26" idx="0"/>
            <a:endCxn id="21" idx="0"/>
          </p:cNvCxnSpPr>
          <p:nvPr/>
        </p:nvCxnSpPr>
        <p:spPr>
          <a:xfrm flipV="1">
            <a:off x="1682728" y="3282107"/>
            <a:ext cx="1129913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C46D2-C704-780E-6B95-C4C4D323196E}"/>
              </a:ext>
            </a:extLst>
          </p:cNvPr>
          <p:cNvCxnSpPr>
            <a:cxnSpLocks/>
            <a:stCxn id="22" idx="0"/>
            <a:endCxn id="21" idx="0"/>
          </p:cNvCxnSpPr>
          <p:nvPr/>
        </p:nvCxnSpPr>
        <p:spPr>
          <a:xfrm flipV="1">
            <a:off x="2262660" y="3282107"/>
            <a:ext cx="549981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18F2FC-C2FE-0128-73FC-ABE6EC7BEE42}"/>
              </a:ext>
            </a:extLst>
          </p:cNvPr>
          <p:cNvCxnSpPr>
            <a:cxnSpLocks/>
            <a:stCxn id="23" idx="0"/>
            <a:endCxn id="21" idx="0"/>
          </p:cNvCxnSpPr>
          <p:nvPr/>
        </p:nvCxnSpPr>
        <p:spPr>
          <a:xfrm flipV="1">
            <a:off x="2807326" y="3282107"/>
            <a:ext cx="531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781C35-7C5B-D108-DF15-3198B834EAD2}"/>
              </a:ext>
            </a:extLst>
          </p:cNvPr>
          <p:cNvCxnSpPr>
            <a:cxnSpLocks/>
            <a:stCxn id="24" idx="0"/>
            <a:endCxn id="21" idx="0"/>
          </p:cNvCxnSpPr>
          <p:nvPr/>
        </p:nvCxnSpPr>
        <p:spPr>
          <a:xfrm flipH="1" flipV="1">
            <a:off x="2812641" y="3282107"/>
            <a:ext cx="5040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D83FCA-A905-4E45-5EAD-63A4207E811B}"/>
              </a:ext>
            </a:extLst>
          </p:cNvPr>
          <p:cNvCxnSpPr>
            <a:cxnSpLocks/>
            <a:stCxn id="25" idx="0"/>
            <a:endCxn id="21" idx="0"/>
          </p:cNvCxnSpPr>
          <p:nvPr/>
        </p:nvCxnSpPr>
        <p:spPr>
          <a:xfrm flipH="1" flipV="1">
            <a:off x="2812641" y="3282107"/>
            <a:ext cx="10134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32D9E5-39A6-3618-5510-B1103BB79D20}"/>
              </a:ext>
            </a:extLst>
          </p:cNvPr>
          <p:cNvCxnSpPr>
            <a:cxnSpLocks/>
            <a:stCxn id="29" idx="0"/>
            <a:endCxn id="21" idx="0"/>
          </p:cNvCxnSpPr>
          <p:nvPr/>
        </p:nvCxnSpPr>
        <p:spPr>
          <a:xfrm flipV="1">
            <a:off x="1242257" y="3282107"/>
            <a:ext cx="157038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FC4222-D6D8-70D0-F8DA-1E422C6BD43B}"/>
              </a:ext>
            </a:extLst>
          </p:cNvPr>
          <p:cNvCxnSpPr>
            <a:cxnSpLocks/>
            <a:stCxn id="27" idx="0"/>
            <a:endCxn id="21" idx="0"/>
          </p:cNvCxnSpPr>
          <p:nvPr/>
        </p:nvCxnSpPr>
        <p:spPr>
          <a:xfrm flipH="1" flipV="1">
            <a:off x="2812641" y="3282107"/>
            <a:ext cx="1418691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CA6F2D-6A07-BAA5-5BD1-BE586F982F2E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2798486" y="4228619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736739-C6BD-9A1E-7D90-6636E9389824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2798486" y="4265521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8B3995-1F13-7D5B-711E-33CB7AE62A7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2798486" y="4265521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309C9F-6F61-D69C-DC00-D737326D803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2798486" y="4265521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45FFA4-C65A-9624-8D9D-1BF4840588B7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2262660" y="4265521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22566F-81C3-C9B0-7B1C-855501016DFD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1682728" y="4265521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FEB1C1-956B-82A4-37B8-3C2A5F5DB274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1242258" y="4265521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/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E3BB5E1-C8A2-E649-E798-0C341C1374F9}"/>
              </a:ext>
            </a:extLst>
          </p:cNvPr>
          <p:cNvSpPr txBox="1"/>
          <p:nvPr/>
        </p:nvSpPr>
        <p:spPr>
          <a:xfrm>
            <a:off x="539707" y="2032916"/>
            <a:ext cx="21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form a </a:t>
            </a:r>
            <a:r>
              <a:rPr lang="en-US" i="1" dirty="0"/>
              <a:t>lattice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EBCE34-6339-D41F-D85A-DFF79287E9C4}"/>
              </a:ext>
            </a:extLst>
          </p:cNvPr>
          <p:cNvSpPr txBox="1"/>
          <p:nvPr/>
        </p:nvSpPr>
        <p:spPr>
          <a:xfrm>
            <a:off x="534393" y="2352643"/>
            <a:ext cx="392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merge</a:t>
            </a:r>
            <a:r>
              <a:rPr lang="en-US" i="1" dirty="0"/>
              <a:t> to their least upper bound</a:t>
            </a:r>
          </a:p>
        </p:txBody>
      </p:sp>
    </p:spTree>
    <p:extLst>
      <p:ext uri="{BB962C8B-B14F-4D97-AF65-F5344CB8AC3E}">
        <p14:creationId xmlns:p14="http://schemas.microsoft.com/office/powerpoint/2010/main" val="111713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Reaching a Fixpoint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/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31C2C-9537-BD20-279A-B9830562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617716" y="2912775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E6C2D69-B5DE-4CF9-57AC-96C9A231812F}"/>
              </a:ext>
            </a:extLst>
          </p:cNvPr>
          <p:cNvSpPr txBox="1"/>
          <p:nvPr/>
        </p:nvSpPr>
        <p:spPr>
          <a:xfrm>
            <a:off x="1951517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D6F82-04BB-475C-142A-7709DC96B7EF}"/>
              </a:ext>
            </a:extLst>
          </p:cNvPr>
          <p:cNvSpPr txBox="1"/>
          <p:nvPr/>
        </p:nvSpPr>
        <p:spPr>
          <a:xfrm>
            <a:off x="25314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DB7B2E-30AB-D3CD-A6A0-8FBCDDE42DEF}"/>
              </a:ext>
            </a:extLst>
          </p:cNvPr>
          <p:cNvSpPr txBox="1"/>
          <p:nvPr/>
        </p:nvSpPr>
        <p:spPr>
          <a:xfrm>
            <a:off x="30408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311C55-B31C-6942-E87B-9B815EC3869E}"/>
              </a:ext>
            </a:extLst>
          </p:cNvPr>
          <p:cNvSpPr txBox="1"/>
          <p:nvPr/>
        </p:nvSpPr>
        <p:spPr>
          <a:xfrm>
            <a:off x="3550249" y="389618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A7FD11-7E92-35B5-7060-C76267FE7DAF}"/>
              </a:ext>
            </a:extLst>
          </p:cNvPr>
          <p:cNvSpPr txBox="1"/>
          <p:nvPr/>
        </p:nvSpPr>
        <p:spPr>
          <a:xfrm>
            <a:off x="1371585" y="389618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67D68B-A871-24C4-B1A6-EC36D198EB2E}"/>
              </a:ext>
            </a:extLst>
          </p:cNvPr>
          <p:cNvSpPr txBox="1"/>
          <p:nvPr/>
        </p:nvSpPr>
        <p:spPr>
          <a:xfrm>
            <a:off x="4059650" y="38592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C4E09-AEA9-E92C-BA98-8CC347C688E2}"/>
              </a:ext>
            </a:extLst>
          </p:cNvPr>
          <p:cNvSpPr txBox="1"/>
          <p:nvPr/>
        </p:nvSpPr>
        <p:spPr>
          <a:xfrm>
            <a:off x="1070575" y="38961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3D3568-817B-05FB-67EE-FAFD2D6DCADD}"/>
              </a:ext>
            </a:extLst>
          </p:cNvPr>
          <p:cNvCxnSpPr>
            <a:stCxn id="26" idx="0"/>
            <a:endCxn id="21" idx="0"/>
          </p:cNvCxnSpPr>
          <p:nvPr/>
        </p:nvCxnSpPr>
        <p:spPr>
          <a:xfrm flipV="1">
            <a:off x="1682728" y="3282107"/>
            <a:ext cx="1129913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C46D2-C704-780E-6B95-C4C4D323196E}"/>
              </a:ext>
            </a:extLst>
          </p:cNvPr>
          <p:cNvCxnSpPr>
            <a:cxnSpLocks/>
            <a:stCxn id="22" idx="0"/>
            <a:endCxn id="21" idx="0"/>
          </p:cNvCxnSpPr>
          <p:nvPr/>
        </p:nvCxnSpPr>
        <p:spPr>
          <a:xfrm flipV="1">
            <a:off x="2262660" y="3282107"/>
            <a:ext cx="549981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18F2FC-C2FE-0128-73FC-ABE6EC7BEE42}"/>
              </a:ext>
            </a:extLst>
          </p:cNvPr>
          <p:cNvCxnSpPr>
            <a:cxnSpLocks/>
            <a:stCxn id="23" idx="0"/>
            <a:endCxn id="21" idx="0"/>
          </p:cNvCxnSpPr>
          <p:nvPr/>
        </p:nvCxnSpPr>
        <p:spPr>
          <a:xfrm flipV="1">
            <a:off x="2807326" y="3282107"/>
            <a:ext cx="531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781C35-7C5B-D108-DF15-3198B834EAD2}"/>
              </a:ext>
            </a:extLst>
          </p:cNvPr>
          <p:cNvCxnSpPr>
            <a:cxnSpLocks/>
            <a:stCxn id="24" idx="0"/>
            <a:endCxn id="21" idx="0"/>
          </p:cNvCxnSpPr>
          <p:nvPr/>
        </p:nvCxnSpPr>
        <p:spPr>
          <a:xfrm flipH="1" flipV="1">
            <a:off x="2812641" y="3282107"/>
            <a:ext cx="5040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D83FCA-A905-4E45-5EAD-63A4207E811B}"/>
              </a:ext>
            </a:extLst>
          </p:cNvPr>
          <p:cNvCxnSpPr>
            <a:cxnSpLocks/>
            <a:stCxn id="25" idx="0"/>
            <a:endCxn id="21" idx="0"/>
          </p:cNvCxnSpPr>
          <p:nvPr/>
        </p:nvCxnSpPr>
        <p:spPr>
          <a:xfrm flipH="1" flipV="1">
            <a:off x="2812641" y="3282107"/>
            <a:ext cx="101348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32D9E5-39A6-3618-5510-B1103BB79D20}"/>
              </a:ext>
            </a:extLst>
          </p:cNvPr>
          <p:cNvCxnSpPr>
            <a:cxnSpLocks/>
            <a:stCxn id="29" idx="0"/>
            <a:endCxn id="21" idx="0"/>
          </p:cNvCxnSpPr>
          <p:nvPr/>
        </p:nvCxnSpPr>
        <p:spPr>
          <a:xfrm flipV="1">
            <a:off x="1242257" y="3282107"/>
            <a:ext cx="157038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FC4222-D6D8-70D0-F8DA-1E422C6BD43B}"/>
              </a:ext>
            </a:extLst>
          </p:cNvPr>
          <p:cNvCxnSpPr>
            <a:cxnSpLocks/>
            <a:stCxn id="27" idx="0"/>
            <a:endCxn id="21" idx="0"/>
          </p:cNvCxnSpPr>
          <p:nvPr/>
        </p:nvCxnSpPr>
        <p:spPr>
          <a:xfrm flipH="1" flipV="1">
            <a:off x="2812641" y="3282107"/>
            <a:ext cx="1418691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CA6F2D-6A07-BAA5-5BD1-BE586F982F2E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2798486" y="4228619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736739-C6BD-9A1E-7D90-6636E9389824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2798486" y="4265521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8B3995-1F13-7D5B-711E-33CB7AE62A7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2798486" y="4265521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309C9F-6F61-D69C-DC00-D737326D8031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2798486" y="4265521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645FFA4-C65A-9624-8D9D-1BF4840588B7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2262660" y="4265521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22566F-81C3-C9B0-7B1C-855501016DFD}"/>
              </a:ext>
            </a:extLst>
          </p:cNvPr>
          <p:cNvCxnSpPr>
            <a:cxnSpLocks/>
            <a:endCxn id="26" idx="2"/>
          </p:cNvCxnSpPr>
          <p:nvPr/>
        </p:nvCxnSpPr>
        <p:spPr>
          <a:xfrm flipH="1" flipV="1">
            <a:off x="1682728" y="4265521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5FEB1C1-956B-82A4-37B8-3C2A5F5DB274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1242258" y="4265521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/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31BC5B-9842-A54C-0363-75838E39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01" y="4952549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E3BB5E1-C8A2-E649-E798-0C341C1374F9}"/>
              </a:ext>
            </a:extLst>
          </p:cNvPr>
          <p:cNvSpPr txBox="1"/>
          <p:nvPr/>
        </p:nvSpPr>
        <p:spPr>
          <a:xfrm>
            <a:off x="539707" y="2032916"/>
            <a:ext cx="21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form a </a:t>
            </a:r>
            <a:r>
              <a:rPr lang="en-US" i="1" dirty="0"/>
              <a:t>lattice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EBCE34-6339-D41F-D85A-DFF79287E9C4}"/>
              </a:ext>
            </a:extLst>
          </p:cNvPr>
          <p:cNvSpPr txBox="1"/>
          <p:nvPr/>
        </p:nvSpPr>
        <p:spPr>
          <a:xfrm>
            <a:off x="534393" y="2352643"/>
            <a:ext cx="392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merge</a:t>
            </a:r>
            <a:r>
              <a:rPr lang="en-US" i="1" dirty="0"/>
              <a:t> to their least upper bound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563EE-E094-8B25-5EA5-5E0A3722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754" y="2025146"/>
            <a:ext cx="6042046" cy="2358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When the lattice has a finite size:</a:t>
            </a:r>
          </a:p>
          <a:p>
            <a:r>
              <a:rPr lang="en-US" dirty="0"/>
              <a:t>Guarantees termination of the analysis</a:t>
            </a:r>
          </a:p>
          <a:p>
            <a:pPr lvl="1"/>
            <a:r>
              <a:rPr lang="en-US" dirty="0"/>
              <a:t>Merges are monotonically non-decreasing</a:t>
            </a:r>
          </a:p>
          <a:p>
            <a:pPr lvl="1"/>
            <a:r>
              <a:rPr lang="en-US" dirty="0"/>
              <a:t>Local steps add finite element from the lattice</a:t>
            </a:r>
          </a:p>
          <a:p>
            <a:pPr lvl="1"/>
            <a:r>
              <a:rPr lang="en-US" dirty="0"/>
              <a:t>Stop when no set grows</a:t>
            </a:r>
          </a:p>
        </p:txBody>
      </p:sp>
    </p:spTree>
    <p:extLst>
      <p:ext uri="{BB962C8B-B14F-4D97-AF65-F5344CB8AC3E}">
        <p14:creationId xmlns:p14="http://schemas.microsoft.com/office/powerpoint/2010/main" val="2869440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Incorporating Predicates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EF72C8-6017-06FB-FC66-0FC01C723807}"/>
              </a:ext>
            </a:extLst>
          </p:cNvPr>
          <p:cNvSpPr/>
          <p:nvPr/>
        </p:nvSpPr>
        <p:spPr>
          <a:xfrm>
            <a:off x="4428388" y="2505178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599F5-9D67-E22F-961F-E09450485F1E}"/>
              </a:ext>
            </a:extLst>
          </p:cNvPr>
          <p:cNvSpPr/>
          <p:nvPr/>
        </p:nvSpPr>
        <p:spPr>
          <a:xfrm>
            <a:off x="4466644" y="255936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C15942-5BAC-B81C-49B5-BDFFE947BFA9}"/>
              </a:ext>
            </a:extLst>
          </p:cNvPr>
          <p:cNvCxnSpPr>
            <a:cxnSpLocks/>
          </p:cNvCxnSpPr>
          <p:nvPr/>
        </p:nvCxnSpPr>
        <p:spPr>
          <a:xfrm>
            <a:off x="5999138" y="3277185"/>
            <a:ext cx="0" cy="674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B646288-31FB-4AC8-338A-AAE132902AE4}"/>
              </a:ext>
            </a:extLst>
          </p:cNvPr>
          <p:cNvSpPr/>
          <p:nvPr/>
        </p:nvSpPr>
        <p:spPr>
          <a:xfrm>
            <a:off x="4862891" y="255908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 := INPUT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5F5207-D1B4-48E8-BD46-3F0C807F2768}"/>
              </a:ext>
            </a:extLst>
          </p:cNvPr>
          <p:cNvSpPr/>
          <p:nvPr/>
        </p:nvSpPr>
        <p:spPr>
          <a:xfrm>
            <a:off x="4495203" y="3991234"/>
            <a:ext cx="3078294" cy="7600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B2: [y] := [x]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OUTPUT [y]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F89D76-CFE9-F8E9-F322-B0A3258D532C}"/>
              </a:ext>
            </a:extLst>
          </p:cNvPr>
          <p:cNvSpPr/>
          <p:nvPr/>
        </p:nvSpPr>
        <p:spPr>
          <a:xfrm>
            <a:off x="4435329" y="5278912"/>
            <a:ext cx="3161935" cy="722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[y]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leave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07AD8-2D1B-AE1A-ECAD-645359575106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>
            <a:off x="6003620" y="2264877"/>
            <a:ext cx="5736" cy="2403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A2CA69-1BAC-9B08-7C94-27A3283F156B}"/>
              </a:ext>
            </a:extLst>
          </p:cNvPr>
          <p:cNvSpPr/>
          <p:nvPr/>
        </p:nvSpPr>
        <p:spPr>
          <a:xfrm>
            <a:off x="4422652" y="1513340"/>
            <a:ext cx="3161935" cy="7515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596CA3-BCD5-1EED-90A1-2A88A5CF1255}"/>
              </a:ext>
            </a:extLst>
          </p:cNvPr>
          <p:cNvSpPr/>
          <p:nvPr/>
        </p:nvSpPr>
        <p:spPr>
          <a:xfrm>
            <a:off x="4421821" y="153291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B0: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5111E4-9FB4-939A-9203-05AF90B3451F}"/>
              </a:ext>
            </a:extLst>
          </p:cNvPr>
          <p:cNvSpPr/>
          <p:nvPr/>
        </p:nvSpPr>
        <p:spPr>
          <a:xfrm>
            <a:off x="4862890" y="1537902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DA0D0F-21BB-32AE-578F-BB5C5212EF63}"/>
              </a:ext>
            </a:extLst>
          </p:cNvPr>
          <p:cNvSpPr/>
          <p:nvPr/>
        </p:nvSpPr>
        <p:spPr>
          <a:xfrm>
            <a:off x="4791177" y="188832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 = 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A549B4-5168-C323-B763-623E4F29B574}"/>
              </a:ext>
            </a:extLst>
          </p:cNvPr>
          <p:cNvSpPr/>
          <p:nvPr/>
        </p:nvSpPr>
        <p:spPr>
          <a:xfrm>
            <a:off x="6442992" y="3262696"/>
            <a:ext cx="1342801" cy="2010278"/>
          </a:xfrm>
          <a:custGeom>
            <a:avLst/>
            <a:gdLst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631"/>
              <a:gd name="connsiteY0" fmla="*/ 0 h 2012576"/>
              <a:gd name="connsiteX1" fmla="*/ 327212 w 1799631"/>
              <a:gd name="connsiteY1" fmla="*/ 259976 h 2012576"/>
              <a:gd name="connsiteX2" fmla="*/ 1600200 w 1799631"/>
              <a:gd name="connsiteY2" fmla="*/ 268941 h 2012576"/>
              <a:gd name="connsiteX3" fmla="*/ 1662953 w 1799631"/>
              <a:gd name="connsiteY3" fmla="*/ 1851212 h 2012576"/>
              <a:gd name="connsiteX4" fmla="*/ 295835 w 1799631"/>
              <a:gd name="connsiteY4" fmla="*/ 1725706 h 2012576"/>
              <a:gd name="connsiteX5" fmla="*/ 0 w 1799631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799393"/>
              <a:gd name="connsiteY0" fmla="*/ 0 h 2012576"/>
              <a:gd name="connsiteX1" fmla="*/ 331694 w 1799393"/>
              <a:gd name="connsiteY1" fmla="*/ 430306 h 2012576"/>
              <a:gd name="connsiteX2" fmla="*/ 1600200 w 1799393"/>
              <a:gd name="connsiteY2" fmla="*/ 268941 h 2012576"/>
              <a:gd name="connsiteX3" fmla="*/ 1662953 w 1799393"/>
              <a:gd name="connsiteY3" fmla="*/ 1851212 h 2012576"/>
              <a:gd name="connsiteX4" fmla="*/ 295835 w 1799393"/>
              <a:gd name="connsiteY4" fmla="*/ 1725706 h 2012576"/>
              <a:gd name="connsiteX5" fmla="*/ 0 w 1799393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814799"/>
              <a:gd name="connsiteY0" fmla="*/ 0 h 2012576"/>
              <a:gd name="connsiteX1" fmla="*/ 331694 w 1814799"/>
              <a:gd name="connsiteY1" fmla="*/ 430306 h 2012576"/>
              <a:gd name="connsiteX2" fmla="*/ 1631576 w 1814799"/>
              <a:gd name="connsiteY2" fmla="*/ 421341 h 2012576"/>
              <a:gd name="connsiteX3" fmla="*/ 1662953 w 1814799"/>
              <a:gd name="connsiteY3" fmla="*/ 1851212 h 2012576"/>
              <a:gd name="connsiteX4" fmla="*/ 295835 w 1814799"/>
              <a:gd name="connsiteY4" fmla="*/ 1725706 h 2012576"/>
              <a:gd name="connsiteX5" fmla="*/ 0 w 1814799"/>
              <a:gd name="connsiteY5" fmla="*/ 2012576 h 2012576"/>
              <a:gd name="connsiteX0" fmla="*/ 318247 w 1755685"/>
              <a:gd name="connsiteY0" fmla="*/ 0 h 2012576"/>
              <a:gd name="connsiteX1" fmla="*/ 331694 w 1755685"/>
              <a:gd name="connsiteY1" fmla="*/ 430306 h 2012576"/>
              <a:gd name="connsiteX2" fmla="*/ 1631576 w 1755685"/>
              <a:gd name="connsiteY2" fmla="*/ 421341 h 2012576"/>
              <a:gd name="connsiteX3" fmla="*/ 1662953 w 1755685"/>
              <a:gd name="connsiteY3" fmla="*/ 1851212 h 2012576"/>
              <a:gd name="connsiteX4" fmla="*/ 295835 w 1755685"/>
              <a:gd name="connsiteY4" fmla="*/ 1725706 h 2012576"/>
              <a:gd name="connsiteX5" fmla="*/ 0 w 1755685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318247 w 1662953"/>
              <a:gd name="connsiteY0" fmla="*/ 0 h 2012576"/>
              <a:gd name="connsiteX1" fmla="*/ 331694 w 1662953"/>
              <a:gd name="connsiteY1" fmla="*/ 430306 h 2012576"/>
              <a:gd name="connsiteX2" fmla="*/ 1631576 w 1662953"/>
              <a:gd name="connsiteY2" fmla="*/ 421341 h 2012576"/>
              <a:gd name="connsiteX3" fmla="*/ 1662953 w 1662953"/>
              <a:gd name="connsiteY3" fmla="*/ 1851212 h 2012576"/>
              <a:gd name="connsiteX4" fmla="*/ 295835 w 1662953"/>
              <a:gd name="connsiteY4" fmla="*/ 1725706 h 2012576"/>
              <a:gd name="connsiteX5" fmla="*/ 0 w 1662953"/>
              <a:gd name="connsiteY5" fmla="*/ 2012576 h 2012576"/>
              <a:gd name="connsiteX0" fmla="*/ 498986 w 1843692"/>
              <a:gd name="connsiteY0" fmla="*/ 0 h 2012576"/>
              <a:gd name="connsiteX1" fmla="*/ 512433 w 1843692"/>
              <a:gd name="connsiteY1" fmla="*/ 430306 h 2012576"/>
              <a:gd name="connsiteX2" fmla="*/ 1812315 w 1843692"/>
              <a:gd name="connsiteY2" fmla="*/ 421341 h 2012576"/>
              <a:gd name="connsiteX3" fmla="*/ 1843692 w 1843692"/>
              <a:gd name="connsiteY3" fmla="*/ 1851212 h 2012576"/>
              <a:gd name="connsiteX4" fmla="*/ 104539 w 1843692"/>
              <a:gd name="connsiteY4" fmla="*/ 1721224 h 2012576"/>
              <a:gd name="connsiteX5" fmla="*/ 180739 w 1843692"/>
              <a:gd name="connsiteY5" fmla="*/ 2012576 h 2012576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525327 w 1870033"/>
              <a:gd name="connsiteY0" fmla="*/ 0 h 2003611"/>
              <a:gd name="connsiteX1" fmla="*/ 538774 w 1870033"/>
              <a:gd name="connsiteY1" fmla="*/ 430306 h 2003611"/>
              <a:gd name="connsiteX2" fmla="*/ 1838656 w 1870033"/>
              <a:gd name="connsiteY2" fmla="*/ 421341 h 2003611"/>
              <a:gd name="connsiteX3" fmla="*/ 1870033 w 1870033"/>
              <a:gd name="connsiteY3" fmla="*/ 1851212 h 2003611"/>
              <a:gd name="connsiteX4" fmla="*/ 130880 w 1870033"/>
              <a:gd name="connsiteY4" fmla="*/ 1721224 h 2003611"/>
              <a:gd name="connsiteX5" fmla="*/ 95022 w 1870033"/>
              <a:gd name="connsiteY5" fmla="*/ 2003611 h 2003611"/>
              <a:gd name="connsiteX0" fmla="*/ 430305 w 1775011"/>
              <a:gd name="connsiteY0" fmla="*/ 0 h 2003611"/>
              <a:gd name="connsiteX1" fmla="*/ 443752 w 1775011"/>
              <a:gd name="connsiteY1" fmla="*/ 430306 h 2003611"/>
              <a:gd name="connsiteX2" fmla="*/ 1743634 w 1775011"/>
              <a:gd name="connsiteY2" fmla="*/ 421341 h 2003611"/>
              <a:gd name="connsiteX3" fmla="*/ 1775011 w 1775011"/>
              <a:gd name="connsiteY3" fmla="*/ 1851212 h 2003611"/>
              <a:gd name="connsiteX4" fmla="*/ 35858 w 1775011"/>
              <a:gd name="connsiteY4" fmla="*/ 1721224 h 2003611"/>
              <a:gd name="connsiteX5" fmla="*/ 0 w 1775011"/>
              <a:gd name="connsiteY5" fmla="*/ 2003611 h 2003611"/>
              <a:gd name="connsiteX0" fmla="*/ 452994 w 1797700"/>
              <a:gd name="connsiteY0" fmla="*/ 0 h 2003611"/>
              <a:gd name="connsiteX1" fmla="*/ 466441 w 1797700"/>
              <a:gd name="connsiteY1" fmla="*/ 430306 h 2003611"/>
              <a:gd name="connsiteX2" fmla="*/ 1766323 w 1797700"/>
              <a:gd name="connsiteY2" fmla="*/ 421341 h 2003611"/>
              <a:gd name="connsiteX3" fmla="*/ 1797700 w 1797700"/>
              <a:gd name="connsiteY3" fmla="*/ 1851212 h 2003611"/>
              <a:gd name="connsiteX4" fmla="*/ 276 w 1797700"/>
              <a:gd name="connsiteY4" fmla="*/ 1725706 h 2003611"/>
              <a:gd name="connsiteX5" fmla="*/ 22689 w 1797700"/>
              <a:gd name="connsiteY5" fmla="*/ 2003611 h 2003611"/>
              <a:gd name="connsiteX0" fmla="*/ 452994 w 1795795"/>
              <a:gd name="connsiteY0" fmla="*/ 0 h 2003611"/>
              <a:gd name="connsiteX1" fmla="*/ 466441 w 1795795"/>
              <a:gd name="connsiteY1" fmla="*/ 430306 h 2003611"/>
              <a:gd name="connsiteX2" fmla="*/ 1766323 w 1795795"/>
              <a:gd name="connsiteY2" fmla="*/ 421341 h 2003611"/>
              <a:gd name="connsiteX3" fmla="*/ 1795795 w 1795795"/>
              <a:gd name="connsiteY3" fmla="*/ 1710242 h 2003611"/>
              <a:gd name="connsiteX4" fmla="*/ 276 w 1795795"/>
              <a:gd name="connsiteY4" fmla="*/ 1725706 h 2003611"/>
              <a:gd name="connsiteX5" fmla="*/ 22689 w 1795795"/>
              <a:gd name="connsiteY5" fmla="*/ 2003611 h 2003611"/>
              <a:gd name="connsiteX0" fmla="*/ 453016 w 1795817"/>
              <a:gd name="connsiteY0" fmla="*/ 0 h 2003611"/>
              <a:gd name="connsiteX1" fmla="*/ 466463 w 1795817"/>
              <a:gd name="connsiteY1" fmla="*/ 430306 h 2003611"/>
              <a:gd name="connsiteX2" fmla="*/ 1766345 w 1795817"/>
              <a:gd name="connsiteY2" fmla="*/ 421341 h 2003611"/>
              <a:gd name="connsiteX3" fmla="*/ 1795817 w 1795817"/>
              <a:gd name="connsiteY3" fmla="*/ 1710242 h 2003611"/>
              <a:gd name="connsiteX4" fmla="*/ 298 w 1795817"/>
              <a:gd name="connsiteY4" fmla="*/ 1725706 h 2003611"/>
              <a:gd name="connsiteX5" fmla="*/ 22711 w 1795817"/>
              <a:gd name="connsiteY5" fmla="*/ 2003611 h 2003611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8085 w 1943604"/>
              <a:gd name="connsiteY4" fmla="*/ 1725706 h 2010278"/>
              <a:gd name="connsiteX5" fmla="*/ 0 w 1943604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4735 w 1943604"/>
              <a:gd name="connsiteY4" fmla="*/ 1724754 h 2010278"/>
              <a:gd name="connsiteX5" fmla="*/ 0 w 1943604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6660 w 1949461"/>
              <a:gd name="connsiteY0" fmla="*/ 0 h 2010278"/>
              <a:gd name="connsiteX1" fmla="*/ 620107 w 1949461"/>
              <a:gd name="connsiteY1" fmla="*/ 430306 h 2010278"/>
              <a:gd name="connsiteX2" fmla="*/ 1919989 w 1949461"/>
              <a:gd name="connsiteY2" fmla="*/ 421341 h 2010278"/>
              <a:gd name="connsiteX3" fmla="*/ 1949461 w 1949461"/>
              <a:gd name="connsiteY3" fmla="*/ 1710242 h 2010278"/>
              <a:gd name="connsiteX4" fmla="*/ 589 w 1949461"/>
              <a:gd name="connsiteY4" fmla="*/ 1724754 h 2010278"/>
              <a:gd name="connsiteX5" fmla="*/ 5857 w 1949461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10925 w 1943604"/>
              <a:gd name="connsiteY4" fmla="*/ 1731422 h 2010278"/>
              <a:gd name="connsiteX5" fmla="*/ 0 w 1943604"/>
              <a:gd name="connsiteY5" fmla="*/ 2010278 h 2010278"/>
              <a:gd name="connsiteX0" fmla="*/ 600803 w 1943604"/>
              <a:gd name="connsiteY0" fmla="*/ 0 h 2010278"/>
              <a:gd name="connsiteX1" fmla="*/ 614250 w 1943604"/>
              <a:gd name="connsiteY1" fmla="*/ 430306 h 2010278"/>
              <a:gd name="connsiteX2" fmla="*/ 1914132 w 1943604"/>
              <a:gd name="connsiteY2" fmla="*/ 421341 h 2010278"/>
              <a:gd name="connsiteX3" fmla="*/ 1943604 w 1943604"/>
              <a:gd name="connsiteY3" fmla="*/ 1710242 h 2010278"/>
              <a:gd name="connsiteX4" fmla="*/ 701391 w 1943604"/>
              <a:gd name="connsiteY4" fmla="*/ 1731422 h 2010278"/>
              <a:gd name="connsiteX5" fmla="*/ 0 w 1943604"/>
              <a:gd name="connsiteY5" fmla="*/ 2010278 h 2010278"/>
              <a:gd name="connsiteX0" fmla="*/ 0 w 1342801"/>
              <a:gd name="connsiteY0" fmla="*/ 0 h 2010278"/>
              <a:gd name="connsiteX1" fmla="*/ 13447 w 1342801"/>
              <a:gd name="connsiteY1" fmla="*/ 430306 h 2010278"/>
              <a:gd name="connsiteX2" fmla="*/ 1313329 w 1342801"/>
              <a:gd name="connsiteY2" fmla="*/ 421341 h 2010278"/>
              <a:gd name="connsiteX3" fmla="*/ 1342801 w 1342801"/>
              <a:gd name="connsiteY3" fmla="*/ 1710242 h 2010278"/>
              <a:gd name="connsiteX4" fmla="*/ 100588 w 1342801"/>
              <a:gd name="connsiteY4" fmla="*/ 1731422 h 2010278"/>
              <a:gd name="connsiteX5" fmla="*/ 84997 w 1342801"/>
              <a:gd name="connsiteY5" fmla="*/ 2010278 h 201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2801" h="2010278">
                <a:moveTo>
                  <a:pt x="0" y="0"/>
                </a:moveTo>
                <a:cubicBezTo>
                  <a:pt x="747" y="143435"/>
                  <a:pt x="19423" y="219636"/>
                  <a:pt x="13447" y="430306"/>
                </a:cubicBezTo>
                <a:lnTo>
                  <a:pt x="1313329" y="421341"/>
                </a:lnTo>
                <a:cubicBezTo>
                  <a:pt x="1320052" y="819524"/>
                  <a:pt x="1327112" y="995306"/>
                  <a:pt x="1342801" y="1710242"/>
                </a:cubicBezTo>
                <a:cubicBezTo>
                  <a:pt x="887096" y="1725930"/>
                  <a:pt x="377747" y="1704528"/>
                  <a:pt x="100588" y="1731422"/>
                </a:cubicBezTo>
                <a:cubicBezTo>
                  <a:pt x="96853" y="1896036"/>
                  <a:pt x="91478" y="1880290"/>
                  <a:pt x="84997" y="2010278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D4F9A7-11B9-DD2C-FB71-68038539BCD0}"/>
              </a:ext>
            </a:extLst>
          </p:cNvPr>
          <p:cNvSpPr txBox="1"/>
          <p:nvPr/>
        </p:nvSpPr>
        <p:spPr>
          <a:xfrm>
            <a:off x="7351709" y="3365991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FE78D706-2950-D883-1648-14FD32B5F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80200"/>
              </p:ext>
            </p:extLst>
          </p:nvPr>
        </p:nvGraphicFramePr>
        <p:xfrm>
          <a:off x="8087795" y="1443368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3D62C6CF-38CB-A9AD-2253-5D8680543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7296"/>
              </p:ext>
            </p:extLst>
          </p:nvPr>
        </p:nvGraphicFramePr>
        <p:xfrm>
          <a:off x="8084394" y="2489203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E3ECA4A-770C-33F7-E93C-C411E073A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08952"/>
              </p:ext>
            </p:extLst>
          </p:nvPr>
        </p:nvGraphicFramePr>
        <p:xfrm>
          <a:off x="8080993" y="3968913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BDE3724A-7042-A303-6ADA-4B1282E5D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49424"/>
              </p:ext>
            </p:extLst>
          </p:nvPr>
        </p:nvGraphicFramePr>
        <p:xfrm>
          <a:off x="8077592" y="5392641"/>
          <a:ext cx="2836211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25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875067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955119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C410C-7D1F-8EB3-EFD0-81A6F198CEF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6016297" y="4751266"/>
            <a:ext cx="18053" cy="5276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CD6ED2E-2D6B-5BBF-5267-7EF53E0C8AC0}"/>
                  </a:ext>
                </a:extLst>
              </p:cNvPr>
              <p:cNvSpPr txBox="1"/>
              <p:nvPr/>
            </p:nvSpPr>
            <p:spPr>
              <a:xfrm>
                <a:off x="9329297" y="1678556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CD6ED2E-2D6B-5BBF-5267-7EF53E0C8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297" y="1678556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A8E3148-CB11-BB96-397A-EC5C3A07608E}"/>
                  </a:ext>
                </a:extLst>
              </p:cNvPr>
              <p:cNvSpPr txBox="1"/>
              <p:nvPr/>
            </p:nvSpPr>
            <p:spPr>
              <a:xfrm>
                <a:off x="10251475" y="1686332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A8E3148-CB11-BB96-397A-EC5C3A076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475" y="1686332"/>
                <a:ext cx="389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5F4D56-E81A-8790-FBC1-27767DC823E3}"/>
                  </a:ext>
                </a:extLst>
              </p:cNvPr>
              <p:cNvSpPr txBox="1"/>
              <p:nvPr/>
            </p:nvSpPr>
            <p:spPr>
              <a:xfrm>
                <a:off x="9335523" y="1960031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5F4D56-E81A-8790-FBC1-27767DC82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523" y="1960031"/>
                <a:ext cx="389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983E27-B524-BB51-9426-1F232CDBA11B}"/>
                  </a:ext>
                </a:extLst>
              </p:cNvPr>
              <p:cNvSpPr txBox="1"/>
              <p:nvPr/>
            </p:nvSpPr>
            <p:spPr>
              <a:xfrm>
                <a:off x="10229709" y="1963142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983E27-B524-BB51-9426-1F232CDBA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709" y="1963142"/>
                <a:ext cx="389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8ACA14-2018-48A7-E487-16FE3CDDE118}"/>
                  </a:ext>
                </a:extLst>
              </p:cNvPr>
              <p:cNvSpPr txBox="1"/>
              <p:nvPr/>
            </p:nvSpPr>
            <p:spPr>
              <a:xfrm>
                <a:off x="9332404" y="271736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78ACA14-2018-48A7-E487-16FE3CDDE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404" y="2717363"/>
                <a:ext cx="3898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113B38A-3F53-D675-B7EB-F2DB37D5FA6A}"/>
                  </a:ext>
                </a:extLst>
              </p:cNvPr>
              <p:cNvSpPr txBox="1"/>
              <p:nvPr/>
            </p:nvSpPr>
            <p:spPr>
              <a:xfrm>
                <a:off x="10254582" y="272513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113B38A-3F53-D675-B7EB-F2DB37D5F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582" y="2725139"/>
                <a:ext cx="3898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469B489-D7AA-B9D9-5BB8-95FEF2793B2A}"/>
                  </a:ext>
                </a:extLst>
              </p:cNvPr>
              <p:cNvSpPr txBox="1"/>
              <p:nvPr/>
            </p:nvSpPr>
            <p:spPr>
              <a:xfrm>
                <a:off x="9338630" y="299883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469B489-D7AA-B9D9-5BB8-95FEF2793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630" y="2998838"/>
                <a:ext cx="3898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4C40E4-7315-FED9-27B8-6C97FC0A5CB8}"/>
                  </a:ext>
                </a:extLst>
              </p:cNvPr>
              <p:cNvSpPr txBox="1"/>
              <p:nvPr/>
            </p:nvSpPr>
            <p:spPr>
              <a:xfrm>
                <a:off x="10232816" y="300194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4C40E4-7315-FED9-27B8-6C97FC0A5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816" y="3001949"/>
                <a:ext cx="3898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58C9816-9A71-4BE6-3D6E-715C5DA22F4E}"/>
                  </a:ext>
                </a:extLst>
              </p:cNvPr>
              <p:cNvSpPr txBox="1"/>
              <p:nvPr/>
            </p:nvSpPr>
            <p:spPr>
              <a:xfrm>
                <a:off x="9275046" y="4186657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58C9816-9A71-4BE6-3D6E-715C5DA22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046" y="4186657"/>
                <a:ext cx="3898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729F4BD-9045-913D-1629-FE857AFDFDFD}"/>
                  </a:ext>
                </a:extLst>
              </p:cNvPr>
              <p:cNvSpPr txBox="1"/>
              <p:nvPr/>
            </p:nvSpPr>
            <p:spPr>
              <a:xfrm>
                <a:off x="10197224" y="419443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729F4BD-9045-913D-1629-FE857AFDF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224" y="4194433"/>
                <a:ext cx="3898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B40CA3-BC5A-37A3-7531-204F2EB29114}"/>
                  </a:ext>
                </a:extLst>
              </p:cNvPr>
              <p:cNvSpPr txBox="1"/>
              <p:nvPr/>
            </p:nvSpPr>
            <p:spPr>
              <a:xfrm>
                <a:off x="10175458" y="447124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4B40CA3-BC5A-37A3-7531-204F2EB29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458" y="4471243"/>
                <a:ext cx="3898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E7E7DFD-8422-F5AF-ADF4-EDDEA1A29CF6}"/>
                  </a:ext>
                </a:extLst>
              </p:cNvPr>
              <p:cNvSpPr txBox="1"/>
              <p:nvPr/>
            </p:nvSpPr>
            <p:spPr>
              <a:xfrm>
                <a:off x="9292152" y="450700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E7E7DFD-8422-F5AF-ADF4-EDDEA1A2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152" y="4507008"/>
                <a:ext cx="3898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B6FDBFA-5CD4-2983-7049-C13EEE6B1ED5}"/>
                  </a:ext>
                </a:extLst>
              </p:cNvPr>
              <p:cNvSpPr txBox="1"/>
              <p:nvPr/>
            </p:nvSpPr>
            <p:spPr>
              <a:xfrm>
                <a:off x="9306147" y="5570697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B6FDBFA-5CD4-2983-7049-C13EEE6B1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47" y="5570697"/>
                <a:ext cx="3898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1EC39AB-949E-8CCE-E452-A8A6FFF8C1AC}"/>
                  </a:ext>
                </a:extLst>
              </p:cNvPr>
              <p:cNvSpPr txBox="1"/>
              <p:nvPr/>
            </p:nvSpPr>
            <p:spPr>
              <a:xfrm>
                <a:off x="10228325" y="557847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1EC39AB-949E-8CCE-E452-A8A6FFF8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325" y="5578473"/>
                <a:ext cx="3898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E01A194-0DB3-5C06-D133-E5A932FB221C}"/>
                  </a:ext>
                </a:extLst>
              </p:cNvPr>
              <p:cNvSpPr txBox="1"/>
              <p:nvPr/>
            </p:nvSpPr>
            <p:spPr>
              <a:xfrm>
                <a:off x="10206559" y="585528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E01A194-0DB3-5C06-D133-E5A932FB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559" y="5855283"/>
                <a:ext cx="3898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61B3B22-73D3-8E6C-7DBE-A4B1AECEE1FC}"/>
                  </a:ext>
                </a:extLst>
              </p:cNvPr>
              <p:cNvSpPr txBox="1"/>
              <p:nvPr/>
            </p:nvSpPr>
            <p:spPr>
              <a:xfrm>
                <a:off x="9323253" y="589104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61B3B22-73D3-8E6C-7DBE-A4B1AECEE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253" y="5891048"/>
                <a:ext cx="3898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01B5A3-F8F1-32FE-A59E-1C6D4F9A618D}"/>
                  </a:ext>
                </a:extLst>
              </p14:cNvPr>
              <p14:cNvContentPartPr/>
              <p14:nvPr/>
            </p14:nvContentPartPr>
            <p14:xfrm>
              <a:off x="5139720" y="2064240"/>
              <a:ext cx="6145560" cy="393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01B5A3-F8F1-32FE-A59E-1C6D4F9A61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30360" y="2054880"/>
                <a:ext cx="6164280" cy="39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0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Covered some key optimization concepts</a:t>
            </a:r>
          </a:p>
          <a:p>
            <a:r>
              <a:rPr lang="en-US" dirty="0"/>
              <a:t>Inter-block (global) analysis</a:t>
            </a:r>
          </a:p>
          <a:p>
            <a:r>
              <a:rPr lang="en-US" dirty="0"/>
              <a:t>Dataflow frameworks: </a:t>
            </a:r>
          </a:p>
          <a:p>
            <a:pPr lvl="1"/>
            <a:r>
              <a:rPr lang="en-US" dirty="0"/>
              <a:t>Define fact sets and how they interact</a:t>
            </a:r>
          </a:p>
          <a:p>
            <a:pPr marL="0" indent="0">
              <a:buNone/>
            </a:pPr>
            <a:r>
              <a:rPr lang="en-US" b="1" dirty="0"/>
              <a:t>Next Time – Static Single Assignment (SSA)</a:t>
            </a:r>
          </a:p>
          <a:p>
            <a:r>
              <a:rPr lang="en-US" dirty="0"/>
              <a:t>A program form that eases and enhances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02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160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1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2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41"/>
            <a:ext cx="12192000" cy="69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Abstract Interpretation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14:cNvPr>
              <p14:cNvContentPartPr/>
              <p14:nvPr/>
            </p14:nvContentPartPr>
            <p14:xfrm>
              <a:off x="7073040" y="3343680"/>
              <a:ext cx="3600" cy="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3680" y="3334320"/>
                <a:ext cx="2232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19" y="146500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Global 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A32145-1ECA-1E03-363B-4E838E60300C}"/>
              </a:ext>
            </a:extLst>
          </p:cNvPr>
          <p:cNvSpPr/>
          <p:nvPr/>
        </p:nvSpPr>
        <p:spPr>
          <a:xfrm>
            <a:off x="1522158" y="3854813"/>
            <a:ext cx="5666642" cy="1796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basic concepts of dataflow facts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Backwards and Forward analysis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Augment local analysis with “IN” and “OUT” sets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You need to merge fact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674BF-A6FE-91DC-72C1-312AECBADCF6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39DC6-BB75-E366-638E-49B0AB6C5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Merging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CF2AD55E-DA0E-4421-8267-A78EBA9C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2" y="1705503"/>
            <a:ext cx="53789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Fact sets may be different when multiple successors/predecessors join</a:t>
            </a:r>
          </a:p>
          <a:p>
            <a:r>
              <a:rPr lang="en-US" sz="2000" dirty="0"/>
              <a:t>Need to merge incoming fact sets</a:t>
            </a:r>
            <a:endParaRPr lang="en-US" sz="2000" b="1" dirty="0"/>
          </a:p>
          <a:p>
            <a:pPr marL="0" indent="0">
              <a:buNone/>
            </a:pPr>
            <a:r>
              <a:rPr lang="en-US" sz="2200" b="1" dirty="0"/>
              <a:t>Merge as conservatively as possible</a:t>
            </a:r>
          </a:p>
          <a:p>
            <a:r>
              <a:rPr lang="en-US" sz="2000" dirty="0"/>
              <a:t>Don’t do anything without a guarantee!</a:t>
            </a:r>
          </a:p>
          <a:p>
            <a:r>
              <a:rPr lang="en-US" sz="2000" dirty="0"/>
              <a:t>Plan for all possible flows</a:t>
            </a:r>
          </a:p>
          <a:p>
            <a:pPr marL="0" indent="0">
              <a:buNone/>
            </a:pPr>
            <a:r>
              <a:rPr lang="en-US" sz="2200" b="1" dirty="0"/>
              <a:t>Example: is L3 live? </a:t>
            </a:r>
            <a:r>
              <a:rPr lang="en-US" sz="1800" i="1" dirty="0"/>
              <a:t>(consider both block paths)</a:t>
            </a:r>
          </a:p>
          <a:p>
            <a:r>
              <a:rPr lang="en-US" sz="2000" dirty="0"/>
              <a:t>L3 definition clobbered on the  </a:t>
            </a:r>
            <a:r>
              <a:rPr lang="en-US" sz="2000" dirty="0" err="1"/>
              <a:t>fallthrough</a:t>
            </a:r>
            <a:r>
              <a:rPr lang="en-US" sz="2000" dirty="0"/>
              <a:t> branch (at L5)</a:t>
            </a:r>
          </a:p>
          <a:p>
            <a:r>
              <a:rPr lang="en-US" sz="2000" dirty="0"/>
              <a:t>L3 definition not clobbered on the jump branch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834966" y="323691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426261" y="495372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3A6CDE-7F4D-43CD-BF6F-B12C9667DD8A}"/>
              </a:ext>
            </a:extLst>
          </p:cNvPr>
          <p:cNvSpPr/>
          <p:nvPr/>
        </p:nvSpPr>
        <p:spPr>
          <a:xfrm>
            <a:off x="2415485" y="4061807"/>
            <a:ext cx="1972993" cy="46819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E0DAD-8A35-43BD-8360-A746DB2947FB}"/>
              </a:ext>
            </a:extLst>
          </p:cNvPr>
          <p:cNvSpPr txBox="1"/>
          <p:nvPr/>
        </p:nvSpPr>
        <p:spPr>
          <a:xfrm>
            <a:off x="2768249" y="4118707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[b] := 4 * [a]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9F368A-A4D8-407D-AC8D-8257A09450AC}"/>
              </a:ext>
            </a:extLst>
          </p:cNvPr>
          <p:cNvSpPr/>
          <p:nvPr/>
        </p:nvSpPr>
        <p:spPr>
          <a:xfrm>
            <a:off x="2415485" y="4934883"/>
            <a:ext cx="1968588" cy="718685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29DBE-5028-4ECC-AD31-276941906452}"/>
              </a:ext>
            </a:extLst>
          </p:cNvPr>
          <p:cNvSpPr txBox="1"/>
          <p:nvPr/>
        </p:nvSpPr>
        <p:spPr>
          <a:xfrm>
            <a:off x="2834965" y="5295015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535035-095A-472F-9AE8-C2D2219B34DE}"/>
              </a:ext>
            </a:extLst>
          </p:cNvPr>
          <p:cNvSpPr/>
          <p:nvPr/>
        </p:nvSpPr>
        <p:spPr>
          <a:xfrm>
            <a:off x="2417534" y="1984174"/>
            <a:ext cx="1972993" cy="152405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271F0-6DFB-4C66-BB17-E2898F96950B}"/>
              </a:ext>
            </a:extLst>
          </p:cNvPr>
          <p:cNvSpPr txBox="1"/>
          <p:nvPr/>
        </p:nvSpPr>
        <p:spPr>
          <a:xfrm>
            <a:off x="2749909" y="3095785"/>
            <a:ext cx="144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[a]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27069-8833-4582-8A0B-A984F169B9E3}"/>
              </a:ext>
            </a:extLst>
          </p:cNvPr>
          <p:cNvSpPr txBox="1"/>
          <p:nvPr/>
        </p:nvSpPr>
        <p:spPr>
          <a:xfrm>
            <a:off x="2750095" y="2006246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DF0965-7A34-420D-94E7-680CC2BC9F09}"/>
              </a:ext>
            </a:extLst>
          </p:cNvPr>
          <p:cNvSpPr txBox="1"/>
          <p:nvPr/>
        </p:nvSpPr>
        <p:spPr>
          <a:xfrm>
            <a:off x="2749908" y="2354501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[a]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59AC53-7DB5-4717-B706-F646C622FF06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B937E11-CC38-499C-8F35-B13C87362711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197AC5-3232-4B2D-8A40-9B7066278879}"/>
              </a:ext>
            </a:extLst>
          </p:cNvPr>
          <p:cNvSpPr txBox="1"/>
          <p:nvPr/>
        </p:nvSpPr>
        <p:spPr>
          <a:xfrm>
            <a:off x="1708033" y="426049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787EC8-C0DE-4187-AAFE-F130A7B44392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7739F1-01A3-4638-8CE2-E0FF3E7F3A2A}"/>
              </a:ext>
            </a:extLst>
          </p:cNvPr>
          <p:cNvSpPr txBox="1"/>
          <p:nvPr/>
        </p:nvSpPr>
        <p:spPr>
          <a:xfrm>
            <a:off x="2379646" y="201126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97BC5C-BBBC-4A65-B916-098A8847BD96}"/>
              </a:ext>
            </a:extLst>
          </p:cNvPr>
          <p:cNvSpPr txBox="1"/>
          <p:nvPr/>
        </p:nvSpPr>
        <p:spPr>
          <a:xfrm>
            <a:off x="2379646" y="237790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D4A6A0-3382-42F4-9C59-CA7714D95E2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79C646-F581-4C2D-994C-050F72C51A71}"/>
              </a:ext>
            </a:extLst>
          </p:cNvPr>
          <p:cNvSpPr txBox="1"/>
          <p:nvPr/>
        </p:nvSpPr>
        <p:spPr>
          <a:xfrm>
            <a:off x="2379646" y="412022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040F3D-BB01-49CA-83E6-5BA7A5A36451}"/>
              </a:ext>
            </a:extLst>
          </p:cNvPr>
          <p:cNvSpPr txBox="1"/>
          <p:nvPr/>
        </p:nvSpPr>
        <p:spPr>
          <a:xfrm>
            <a:off x="2379646" y="528669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4EBBAB-AE70-4C4A-9525-0C6CCFA5281E}"/>
              </a:ext>
            </a:extLst>
          </p:cNvPr>
          <p:cNvSpPr txBox="1"/>
          <p:nvPr/>
        </p:nvSpPr>
        <p:spPr>
          <a:xfrm>
            <a:off x="2379645" y="493488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CA3333-4612-4B9F-B4F2-5603CE558C35}"/>
              </a:ext>
            </a:extLst>
          </p:cNvPr>
          <p:cNvSpPr txBox="1"/>
          <p:nvPr/>
        </p:nvSpPr>
        <p:spPr>
          <a:xfrm>
            <a:off x="2834966" y="493488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[b]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7399F1-D366-456F-84D6-56C57A4FA924}"/>
              </a:ext>
            </a:extLst>
          </p:cNvPr>
          <p:cNvSpPr txBox="1"/>
          <p:nvPr/>
        </p:nvSpPr>
        <p:spPr>
          <a:xfrm>
            <a:off x="2758628" y="2698032"/>
            <a:ext cx="13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2, [b]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3B35E0-D9BB-43D8-BD75-FD4A5F53F5BA}"/>
              </a:ext>
            </a:extLst>
          </p:cNvPr>
          <p:cNvSpPr txBox="1"/>
          <p:nvPr/>
        </p:nvSpPr>
        <p:spPr>
          <a:xfrm>
            <a:off x="2388366" y="272143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BE6F71-45B1-4548-A0B6-212BAECF3E2D}"/>
              </a:ext>
            </a:extLst>
          </p:cNvPr>
          <p:cNvGrpSpPr/>
          <p:nvPr/>
        </p:nvGrpSpPr>
        <p:grpSpPr>
          <a:xfrm>
            <a:off x="3411554" y="5455324"/>
            <a:ext cx="2151348" cy="307777"/>
            <a:chOff x="1887554" y="5455323"/>
            <a:chExt cx="2151348" cy="30777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12E852-D33C-489D-BCD2-8935C36ECA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6181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123AAA-FCEE-408A-A1D1-EB22ED908470}"/>
                </a:ext>
              </a:extLst>
            </p:cNvPr>
            <p:cNvSpPr txBox="1"/>
            <p:nvPr/>
          </p:nvSpPr>
          <p:spPr>
            <a:xfrm>
              <a:off x="2943730" y="5455323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591539B-20C4-4F74-BA26-450139D1530B}"/>
              </a:ext>
            </a:extLst>
          </p:cNvPr>
          <p:cNvGrpSpPr/>
          <p:nvPr/>
        </p:nvGrpSpPr>
        <p:grpSpPr>
          <a:xfrm>
            <a:off x="3411555" y="5166569"/>
            <a:ext cx="2151349" cy="307777"/>
            <a:chOff x="1887554" y="5166568"/>
            <a:chExt cx="2151349" cy="30777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B341418-E9DF-44B8-9BDA-483C89617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322073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3EB3BE-2F01-4501-9941-0482EBF2A377}"/>
                </a:ext>
              </a:extLst>
            </p:cNvPr>
            <p:cNvSpPr txBox="1"/>
            <p:nvPr/>
          </p:nvSpPr>
          <p:spPr>
            <a:xfrm>
              <a:off x="2943731" y="5166568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5BBB3E2-1421-42F7-87A4-9B38E3964EC6}"/>
              </a:ext>
            </a:extLst>
          </p:cNvPr>
          <p:cNvGrpSpPr/>
          <p:nvPr/>
        </p:nvGrpSpPr>
        <p:grpSpPr>
          <a:xfrm>
            <a:off x="3411554" y="4841732"/>
            <a:ext cx="2164173" cy="307777"/>
            <a:chOff x="1887553" y="4841731"/>
            <a:chExt cx="2164173" cy="30777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A3F11F-522B-45F8-8053-F21F2D41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3" y="4997236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01BF33-E89E-4DB3-B6F3-44D0279FE499}"/>
                </a:ext>
              </a:extLst>
            </p:cNvPr>
            <p:cNvSpPr txBox="1"/>
            <p:nvPr/>
          </p:nvSpPr>
          <p:spPr>
            <a:xfrm>
              <a:off x="2943730" y="4841731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6553C09-39D4-4246-9C10-50171E849691}"/>
              </a:ext>
            </a:extLst>
          </p:cNvPr>
          <p:cNvGrpSpPr/>
          <p:nvPr/>
        </p:nvGrpSpPr>
        <p:grpSpPr>
          <a:xfrm>
            <a:off x="3408244" y="4312455"/>
            <a:ext cx="2182000" cy="307777"/>
            <a:chOff x="1884244" y="4312454"/>
            <a:chExt cx="2182000" cy="30777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DD083A-D434-48D9-AB23-7E7B6AF26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446588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89FE00B-62FE-4AAC-8942-0C938F6490D4}"/>
                </a:ext>
              </a:extLst>
            </p:cNvPr>
            <p:cNvSpPr txBox="1"/>
            <p:nvPr/>
          </p:nvSpPr>
          <p:spPr>
            <a:xfrm>
              <a:off x="2958248" y="4312454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3CFB86-4DFE-4165-A85A-28F5B6F09A5B}"/>
              </a:ext>
            </a:extLst>
          </p:cNvPr>
          <p:cNvGrpSpPr/>
          <p:nvPr/>
        </p:nvGrpSpPr>
        <p:grpSpPr>
          <a:xfrm>
            <a:off x="3413835" y="3974887"/>
            <a:ext cx="2232871" cy="307777"/>
            <a:chOff x="1889835" y="3974886"/>
            <a:chExt cx="2232871" cy="30777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BC4DBA-996A-48CE-9377-9B10760E4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9835" y="4127402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A024E2-EA41-4096-9A30-9F9FA465369F}"/>
                </a:ext>
              </a:extLst>
            </p:cNvPr>
            <p:cNvSpPr txBox="1"/>
            <p:nvPr/>
          </p:nvSpPr>
          <p:spPr>
            <a:xfrm>
              <a:off x="2974635" y="3974886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6CF982-CEC3-49B9-8037-91F2F1577FEC}"/>
              </a:ext>
            </a:extLst>
          </p:cNvPr>
          <p:cNvGrpSpPr/>
          <p:nvPr/>
        </p:nvGrpSpPr>
        <p:grpSpPr>
          <a:xfrm>
            <a:off x="3401382" y="3293209"/>
            <a:ext cx="2201687" cy="307777"/>
            <a:chOff x="1877381" y="3293208"/>
            <a:chExt cx="2201687" cy="30777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F12F40-055F-40B6-AF12-ADDA44778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452969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682DDD3-0C45-4559-A429-93BE5BEC56D2}"/>
                </a:ext>
              </a:extLst>
            </p:cNvPr>
            <p:cNvSpPr txBox="1"/>
            <p:nvPr/>
          </p:nvSpPr>
          <p:spPr>
            <a:xfrm>
              <a:off x="2958248" y="3293208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43D0FC4-BAD6-4A08-B8FD-E2C2C6050FF4}"/>
              </a:ext>
            </a:extLst>
          </p:cNvPr>
          <p:cNvGrpSpPr/>
          <p:nvPr/>
        </p:nvGrpSpPr>
        <p:grpSpPr>
          <a:xfrm>
            <a:off x="3401382" y="2936878"/>
            <a:ext cx="2201687" cy="307777"/>
            <a:chOff x="1877381" y="2936877"/>
            <a:chExt cx="2201687" cy="30777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117B60-CB1E-43B7-8D77-C77B2D7E4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09991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6EB806-3785-46EC-BAFE-5A581620BD76}"/>
                </a:ext>
              </a:extLst>
            </p:cNvPr>
            <p:cNvSpPr txBox="1"/>
            <p:nvPr/>
          </p:nvSpPr>
          <p:spPr>
            <a:xfrm>
              <a:off x="2958248" y="2936877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6EEDCF-2250-45A8-AAB3-F8BC90D5579A}"/>
              </a:ext>
            </a:extLst>
          </p:cNvPr>
          <p:cNvGrpSpPr/>
          <p:nvPr/>
        </p:nvGrpSpPr>
        <p:grpSpPr>
          <a:xfrm>
            <a:off x="3401382" y="2580547"/>
            <a:ext cx="2188863" cy="307777"/>
            <a:chOff x="1877381" y="2580546"/>
            <a:chExt cx="2188863" cy="30777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A781E8D-F3F5-46A1-97D2-FE0AB2C6A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273113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E3DE75-C5C9-417C-940E-3720EF2700FA}"/>
                </a:ext>
              </a:extLst>
            </p:cNvPr>
            <p:cNvSpPr txBox="1"/>
            <p:nvPr/>
          </p:nvSpPr>
          <p:spPr>
            <a:xfrm>
              <a:off x="2958248" y="2580546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4A0F4B8-F478-4EE6-86BE-8815E7A2B1D3}"/>
              </a:ext>
            </a:extLst>
          </p:cNvPr>
          <p:cNvGrpSpPr/>
          <p:nvPr/>
        </p:nvGrpSpPr>
        <p:grpSpPr>
          <a:xfrm>
            <a:off x="3408244" y="2224216"/>
            <a:ext cx="2169176" cy="307777"/>
            <a:chOff x="1884244" y="2224215"/>
            <a:chExt cx="2169176" cy="30777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CB04993-9F6A-4595-8BF2-C494BBB85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4016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6DA5A2-36FD-4A44-A1ED-99B4F8B7821E}"/>
                </a:ext>
              </a:extLst>
            </p:cNvPr>
            <p:cNvSpPr txBox="1"/>
            <p:nvPr/>
          </p:nvSpPr>
          <p:spPr>
            <a:xfrm>
              <a:off x="2958248" y="2224215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F28B79-0550-473F-89C4-D51B283E6B87}"/>
              </a:ext>
            </a:extLst>
          </p:cNvPr>
          <p:cNvGrpSpPr/>
          <p:nvPr/>
        </p:nvGrpSpPr>
        <p:grpSpPr>
          <a:xfrm>
            <a:off x="3408244" y="1895338"/>
            <a:ext cx="2169176" cy="307777"/>
            <a:chOff x="1884244" y="1895337"/>
            <a:chExt cx="2169176" cy="30777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F7F839-F137-4212-89E1-9C9B8AE0E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048674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3EACDC-5315-482B-8FD7-4D85BCFBB0EC}"/>
                </a:ext>
              </a:extLst>
            </p:cNvPr>
            <p:cNvSpPr txBox="1"/>
            <p:nvPr/>
          </p:nvSpPr>
          <p:spPr>
            <a:xfrm>
              <a:off x="2958248" y="1895337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629C824A-4734-42A9-82DA-A0E541828F6B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2E2E87D-2339-45E9-A779-D123218D93EE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5F2426F-44A7-445E-8508-C4B225638428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IR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46" y="16082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Rounding out dataflow analysis concepts</a:t>
            </a:r>
          </a:p>
          <a:p>
            <a:r>
              <a:rPr lang="en-US" dirty="0"/>
              <a:t>Some more examples</a:t>
            </a:r>
          </a:p>
          <a:p>
            <a:r>
              <a:rPr lang="en-US" dirty="0"/>
              <a:t>Considering more complex code</a:t>
            </a:r>
          </a:p>
          <a:p>
            <a:r>
              <a:rPr lang="en-US" dirty="0"/>
              <a:t>Dataflow Framework</a:t>
            </a:r>
          </a:p>
          <a:p>
            <a:pPr marL="0" indent="0">
              <a:buNone/>
            </a:pPr>
            <a:r>
              <a:rPr lang="en-US" b="1" dirty="0"/>
              <a:t>Abstract Interpretation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864240" y="5813397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8471161" y="2732355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2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Refresh Constant/Copy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5829300" cy="53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Copy 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EBE5C0B-89D1-44AC-BA26-5FB9DD389464}"/>
              </a:ext>
            </a:extLst>
          </p:cNvPr>
          <p:cNvSpPr txBox="1">
            <a:spLocks/>
          </p:cNvSpPr>
          <p:nvPr/>
        </p:nvSpPr>
        <p:spPr>
          <a:xfrm>
            <a:off x="2148098" y="4111968"/>
            <a:ext cx="5829300" cy="53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Constant folding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B0D27C-7314-42B1-A37D-5115569B93F3}"/>
              </a:ext>
            </a:extLst>
          </p:cNvPr>
          <p:cNvSpPr/>
          <p:nvPr/>
        </p:nvSpPr>
        <p:spPr>
          <a:xfrm>
            <a:off x="6599825" y="1878175"/>
            <a:ext cx="1164118" cy="1811112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6C74F-C9FF-4CDF-9AE1-DDB3D7BED39D}"/>
              </a:ext>
            </a:extLst>
          </p:cNvPr>
          <p:cNvSpPr txBox="1"/>
          <p:nvPr/>
        </p:nvSpPr>
        <p:spPr>
          <a:xfrm>
            <a:off x="6716113" y="19331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43E18-B9E4-45D9-A557-9BBDC8B5DDF7}"/>
              </a:ext>
            </a:extLst>
          </p:cNvPr>
          <p:cNvSpPr txBox="1"/>
          <p:nvPr/>
        </p:nvSpPr>
        <p:spPr>
          <a:xfrm>
            <a:off x="6716113" y="279402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x + 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6D6A8-8C35-4E74-AAED-5C7591C78AF1}"/>
              </a:ext>
            </a:extLst>
          </p:cNvPr>
          <p:cNvSpPr txBox="1"/>
          <p:nvPr/>
        </p:nvSpPr>
        <p:spPr>
          <a:xfrm>
            <a:off x="6716113" y="236357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x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93AACEF-71E1-4200-800C-F22CED51F0DC}"/>
              </a:ext>
            </a:extLst>
          </p:cNvPr>
          <p:cNvSpPr/>
          <p:nvPr/>
        </p:nvSpPr>
        <p:spPr>
          <a:xfrm>
            <a:off x="7905713" y="2491606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56111B-77D4-4BE6-9828-DB212EE7DF49}"/>
              </a:ext>
            </a:extLst>
          </p:cNvPr>
          <p:cNvSpPr txBox="1"/>
          <p:nvPr/>
        </p:nvSpPr>
        <p:spPr>
          <a:xfrm>
            <a:off x="672737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0F2A4A-3DA3-4E40-9AE0-064254B7B38B}"/>
              </a:ext>
            </a:extLst>
          </p:cNvPr>
          <p:cNvSpPr/>
          <p:nvPr/>
        </p:nvSpPr>
        <p:spPr>
          <a:xfrm>
            <a:off x="8737095" y="1876344"/>
            <a:ext cx="1164118" cy="181111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0FDECF-B6B8-4E43-A42D-AB990D30FC81}"/>
              </a:ext>
            </a:extLst>
          </p:cNvPr>
          <p:cNvSpPr txBox="1"/>
          <p:nvPr/>
        </p:nvSpPr>
        <p:spPr>
          <a:xfrm>
            <a:off x="8853383" y="19312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508AD5-9DC9-46DE-A72D-49AFEA135CCB}"/>
              </a:ext>
            </a:extLst>
          </p:cNvPr>
          <p:cNvSpPr txBox="1"/>
          <p:nvPr/>
        </p:nvSpPr>
        <p:spPr>
          <a:xfrm>
            <a:off x="8853383" y="279341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E47309-D558-4463-81F1-E16C6520FDBF}"/>
              </a:ext>
            </a:extLst>
          </p:cNvPr>
          <p:cNvSpPr txBox="1"/>
          <p:nvPr/>
        </p:nvSpPr>
        <p:spPr>
          <a:xfrm>
            <a:off x="8853382" y="236235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C1A5D2-9B6D-434F-A6B3-7A898792C55C}"/>
              </a:ext>
            </a:extLst>
          </p:cNvPr>
          <p:cNvSpPr txBox="1"/>
          <p:nvPr/>
        </p:nvSpPr>
        <p:spPr>
          <a:xfrm>
            <a:off x="886464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2E9136-96A9-4020-92C7-B9B55B4ECB10}"/>
              </a:ext>
            </a:extLst>
          </p:cNvPr>
          <p:cNvSpPr/>
          <p:nvPr/>
        </p:nvSpPr>
        <p:spPr>
          <a:xfrm>
            <a:off x="6599825" y="4567736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8D8F6-567C-4BEA-9DCB-0093EA9F01A3}"/>
              </a:ext>
            </a:extLst>
          </p:cNvPr>
          <p:cNvSpPr txBox="1"/>
          <p:nvPr/>
        </p:nvSpPr>
        <p:spPr>
          <a:xfrm>
            <a:off x="6716113" y="462268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CAF30E-3647-4FEC-9E54-AC6CBF1FD112}"/>
              </a:ext>
            </a:extLst>
          </p:cNvPr>
          <p:cNvSpPr txBox="1"/>
          <p:nvPr/>
        </p:nvSpPr>
        <p:spPr>
          <a:xfrm>
            <a:off x="6716113" y="53696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9EF135-F02D-4803-A094-D2CAA5E1A44D}"/>
              </a:ext>
            </a:extLst>
          </p:cNvPr>
          <p:cNvSpPr txBox="1"/>
          <p:nvPr/>
        </p:nvSpPr>
        <p:spPr>
          <a:xfrm>
            <a:off x="6716112" y="4974319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A4D39F2-56A7-4F54-89B3-8FCBF314501F}"/>
              </a:ext>
            </a:extLst>
          </p:cNvPr>
          <p:cNvSpPr/>
          <p:nvPr/>
        </p:nvSpPr>
        <p:spPr>
          <a:xfrm>
            <a:off x="7905713" y="4957233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F15744-1C87-4596-BF9D-BFB91F70F81A}"/>
              </a:ext>
            </a:extLst>
          </p:cNvPr>
          <p:cNvSpPr txBox="1"/>
          <p:nvPr/>
        </p:nvSpPr>
        <p:spPr>
          <a:xfrm>
            <a:off x="6727374" y="56994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38E100E-C58D-4C4B-BCFB-AC2BBBDCD9C7}"/>
              </a:ext>
            </a:extLst>
          </p:cNvPr>
          <p:cNvSpPr/>
          <p:nvPr/>
        </p:nvSpPr>
        <p:spPr>
          <a:xfrm>
            <a:off x="8737095" y="4565905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ED8B3-A7EF-48F3-AFB3-3D589FF02FB2}"/>
              </a:ext>
            </a:extLst>
          </p:cNvPr>
          <p:cNvSpPr txBox="1"/>
          <p:nvPr/>
        </p:nvSpPr>
        <p:spPr>
          <a:xfrm>
            <a:off x="8853383" y="46208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49A008-215A-4B8F-B879-FCBB795C1F07}"/>
              </a:ext>
            </a:extLst>
          </p:cNvPr>
          <p:cNvSpPr txBox="1"/>
          <p:nvPr/>
        </p:nvSpPr>
        <p:spPr>
          <a:xfrm>
            <a:off x="8853382" y="536783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BB44F-0F4E-4CA4-8F4B-07AC11640531}"/>
              </a:ext>
            </a:extLst>
          </p:cNvPr>
          <p:cNvSpPr txBox="1"/>
          <p:nvPr/>
        </p:nvSpPr>
        <p:spPr>
          <a:xfrm>
            <a:off x="8853382" y="497248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B704DB-B7CD-4EDB-AB5C-5C663E6C6BFE}"/>
              </a:ext>
            </a:extLst>
          </p:cNvPr>
          <p:cNvSpPr txBox="1"/>
          <p:nvPr/>
        </p:nvSpPr>
        <p:spPr>
          <a:xfrm>
            <a:off x="8864644" y="56975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DDA2E-93F8-49CE-9498-F7AD0E4AC0FF}"/>
              </a:ext>
            </a:extLst>
          </p:cNvPr>
          <p:cNvSpPr txBox="1"/>
          <p:nvPr/>
        </p:nvSpPr>
        <p:spPr>
          <a:xfrm>
            <a:off x="2147842" y="2204983"/>
            <a:ext cx="344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RHS of simple assigns with value of assign (if known)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35A69F-1B5B-4C85-AF5B-8B1251F590F7}"/>
              </a:ext>
            </a:extLst>
          </p:cNvPr>
          <p:cNvSpPr txBox="1"/>
          <p:nvPr/>
        </p:nvSpPr>
        <p:spPr>
          <a:xfrm>
            <a:off x="2104301" y="2842573"/>
            <a:ext cx="344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analysis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EBB4AD-000C-4B5E-A5C9-249EFFCBC7D5}"/>
              </a:ext>
            </a:extLst>
          </p:cNvPr>
          <p:cNvSpPr txBox="1"/>
          <p:nvPr/>
        </p:nvSpPr>
        <p:spPr>
          <a:xfrm>
            <a:off x="2085633" y="4588129"/>
            <a:ext cx="344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constant RHS expressions with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Traversal order isn’t important</a:t>
            </a:r>
          </a:p>
        </p:txBody>
      </p:sp>
    </p:spTree>
    <p:extLst>
      <p:ext uri="{BB962C8B-B14F-4D97-AF65-F5344CB8AC3E}">
        <p14:creationId xmlns:p14="http://schemas.microsoft.com/office/powerpoint/2010/main" val="38741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7" grpId="0"/>
      <p:bldP spid="19" grpId="0"/>
      <p:bldP spid="24" grpId="0" animBg="1"/>
      <p:bldP spid="25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  <p:bldP spid="42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26" y="1455212"/>
            <a:ext cx="45881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Dead Code Elimination</a:t>
            </a:r>
          </a:p>
          <a:p>
            <a:r>
              <a:rPr lang="en-US" dirty="0"/>
              <a:t>Backwards analysis</a:t>
            </a:r>
          </a:p>
          <a:p>
            <a:r>
              <a:rPr lang="en-US" dirty="0"/>
              <a:t>Fact sets: the liveness of each variable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Merge: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07F922B-D332-07A8-0CB1-C494698962A4}"/>
              </a:ext>
            </a:extLst>
          </p:cNvPr>
          <p:cNvSpPr txBox="1">
            <a:spLocks/>
          </p:cNvSpPr>
          <p:nvPr/>
        </p:nvSpPr>
        <p:spPr>
          <a:xfrm>
            <a:off x="6232279" y="1455212"/>
            <a:ext cx="48811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Constant Propagation </a:t>
            </a:r>
          </a:p>
          <a:p>
            <a:r>
              <a:rPr lang="en-US" dirty="0"/>
              <a:t>Forward analysis</a:t>
            </a:r>
          </a:p>
          <a:p>
            <a:r>
              <a:rPr lang="en-US" dirty="0"/>
              <a:t>Fact sets: the known value of each variable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Merge: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3961472F-24EF-E771-BE56-D573D1992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9143"/>
              </p:ext>
            </p:extLst>
          </p:nvPr>
        </p:nvGraphicFramePr>
        <p:xfrm>
          <a:off x="1443557" y="3364743"/>
          <a:ext cx="3193894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8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180849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Live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Dead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2CFDFD-B055-9711-942C-4EF7388C2FF0}"/>
              </a:ext>
            </a:extLst>
          </p:cNvPr>
          <p:cNvSpPr txBox="1"/>
          <p:nvPr/>
        </p:nvSpPr>
        <p:spPr>
          <a:xfrm>
            <a:off x="2711873" y="393587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2B44C-C1F7-6B7E-E587-C3D42A1B3F75}"/>
              </a:ext>
            </a:extLst>
          </p:cNvPr>
          <p:cNvSpPr txBox="1"/>
          <p:nvPr/>
        </p:nvSpPr>
        <p:spPr>
          <a:xfrm>
            <a:off x="3825102" y="3927165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B2A3C-DCF5-F4AF-635F-A9611860D5B9}"/>
              </a:ext>
            </a:extLst>
          </p:cNvPr>
          <p:cNvSpPr txBox="1"/>
          <p:nvPr/>
        </p:nvSpPr>
        <p:spPr>
          <a:xfrm>
            <a:off x="1585619" y="393587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145A42D1-D714-5FC8-7C29-7DF7D8C24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11161"/>
              </p:ext>
            </p:extLst>
          </p:nvPr>
        </p:nvGraphicFramePr>
        <p:xfrm>
          <a:off x="6601558" y="3353562"/>
          <a:ext cx="4752241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387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211585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23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 of Known Values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</a:t>
                      </a:r>
                    </a:p>
                    <a:p>
                      <a:pPr algn="ctr"/>
                      <a:r>
                        <a:rPr lang="en-US" dirty="0"/>
                        <a:t>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A36F39A-AE00-1F8C-12FC-5EEEEA61E58A}"/>
              </a:ext>
            </a:extLst>
          </p:cNvPr>
          <p:cNvSpPr txBox="1"/>
          <p:nvPr/>
        </p:nvSpPr>
        <p:spPr>
          <a:xfrm>
            <a:off x="10123919" y="3920691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3041E-D172-EB04-C408-312CF8D4C1D1}"/>
              </a:ext>
            </a:extLst>
          </p:cNvPr>
          <p:cNvSpPr txBox="1"/>
          <p:nvPr/>
        </p:nvSpPr>
        <p:spPr>
          <a:xfrm>
            <a:off x="6902379" y="3890932"/>
            <a:ext cx="218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{&lt;value&gt;, &lt;value2},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25CB6-34A7-8C04-62ED-493AA6919CEE}"/>
              </a:ext>
            </a:extLst>
          </p:cNvPr>
          <p:cNvSpPr txBox="1"/>
          <p:nvPr/>
        </p:nvSpPr>
        <p:spPr>
          <a:xfrm>
            <a:off x="1853370" y="488398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B4C199-080F-618A-6915-0EF06AD12034}"/>
              </a:ext>
            </a:extLst>
          </p:cNvPr>
          <p:cNvSpPr txBox="1"/>
          <p:nvPr/>
        </p:nvSpPr>
        <p:spPr>
          <a:xfrm>
            <a:off x="1353416" y="488398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102DBC-7DE8-BB34-DB45-DFBC35F31D60}"/>
                  </a:ext>
                </a:extLst>
              </p:cNvPr>
              <p:cNvSpPr txBox="1"/>
              <p:nvPr/>
            </p:nvSpPr>
            <p:spPr>
              <a:xfrm>
                <a:off x="1748373" y="4930150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102DBC-7DE8-BB34-DB45-DFBC35F31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73" y="4930150"/>
                <a:ext cx="209994" cy="276999"/>
              </a:xfrm>
              <a:prstGeom prst="rect">
                <a:avLst/>
              </a:prstGeom>
              <a:blipFill>
                <a:blip r:embed="rId3"/>
                <a:stretch>
                  <a:fillRect l="-23529" r="-20588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7826DC-A5E0-3441-A2A6-92B4262037D4}"/>
                  </a:ext>
                </a:extLst>
              </p:cNvPr>
              <p:cNvSpPr txBox="1"/>
              <p:nvPr/>
            </p:nvSpPr>
            <p:spPr>
              <a:xfrm>
                <a:off x="2278146" y="49301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7826DC-A5E0-3441-A2A6-92B426203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46" y="493015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62939E8-066D-2287-C6C2-0F8C1980D478}"/>
              </a:ext>
            </a:extLst>
          </p:cNvPr>
          <p:cNvSpPr txBox="1"/>
          <p:nvPr/>
        </p:nvSpPr>
        <p:spPr>
          <a:xfrm>
            <a:off x="2399676" y="4887518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ED05B0-AEA2-1D77-1767-A71DEA30568B}"/>
              </a:ext>
            </a:extLst>
          </p:cNvPr>
          <p:cNvSpPr txBox="1"/>
          <p:nvPr/>
        </p:nvSpPr>
        <p:spPr>
          <a:xfrm>
            <a:off x="1853317" y="520017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05441-1451-79FB-869F-9FDFDF7CCF05}"/>
              </a:ext>
            </a:extLst>
          </p:cNvPr>
          <p:cNvSpPr txBox="1"/>
          <p:nvPr/>
        </p:nvSpPr>
        <p:spPr>
          <a:xfrm>
            <a:off x="1341102" y="5204529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E80D7B-D97E-D58E-E387-1C27104A81F2}"/>
                  </a:ext>
                </a:extLst>
              </p:cNvPr>
              <p:cNvSpPr txBox="1"/>
              <p:nvPr/>
            </p:nvSpPr>
            <p:spPr>
              <a:xfrm>
                <a:off x="1756281" y="5245700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E80D7B-D97E-D58E-E387-1C27104A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81" y="5245700"/>
                <a:ext cx="209994" cy="276999"/>
              </a:xfrm>
              <a:prstGeom prst="rect">
                <a:avLst/>
              </a:prstGeom>
              <a:blipFill>
                <a:blip r:embed="rId5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07E8F-585F-7C32-AB40-B78FF2AD3826}"/>
                  </a:ext>
                </a:extLst>
              </p:cNvPr>
              <p:cNvSpPr txBox="1"/>
              <p:nvPr/>
            </p:nvSpPr>
            <p:spPr>
              <a:xfrm>
                <a:off x="2286054" y="52457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07E8F-585F-7C32-AB40-B78FF2AD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54" y="5245700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978512A-41B7-6F10-FE4B-B374E40C9182}"/>
              </a:ext>
            </a:extLst>
          </p:cNvPr>
          <p:cNvSpPr txBox="1"/>
          <p:nvPr/>
        </p:nvSpPr>
        <p:spPr>
          <a:xfrm>
            <a:off x="2396276" y="5217780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1A01DE-ACA8-87DA-AF58-41CBC8FC86B9}"/>
              </a:ext>
            </a:extLst>
          </p:cNvPr>
          <p:cNvSpPr txBox="1"/>
          <p:nvPr/>
        </p:nvSpPr>
        <p:spPr>
          <a:xfrm>
            <a:off x="1341102" y="553581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E45FD0-746D-929B-7F92-8AC6D67F9D8C}"/>
              </a:ext>
            </a:extLst>
          </p:cNvPr>
          <p:cNvSpPr txBox="1"/>
          <p:nvPr/>
        </p:nvSpPr>
        <p:spPr>
          <a:xfrm>
            <a:off x="1862662" y="5521581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F3AED9-7083-E69C-3DFF-8765B9CCC344}"/>
                  </a:ext>
                </a:extLst>
              </p:cNvPr>
              <p:cNvSpPr txBox="1"/>
              <p:nvPr/>
            </p:nvSpPr>
            <p:spPr>
              <a:xfrm>
                <a:off x="1757665" y="5564574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F3AED9-7083-E69C-3DFF-8765B9CCC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65" y="5564574"/>
                <a:ext cx="209994" cy="276999"/>
              </a:xfrm>
              <a:prstGeom prst="rect">
                <a:avLst/>
              </a:prstGeom>
              <a:blipFill>
                <a:blip r:embed="rId7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33AD87-6012-DF50-3D9C-957A52C73C67}"/>
                  </a:ext>
                </a:extLst>
              </p:cNvPr>
              <p:cNvSpPr txBox="1"/>
              <p:nvPr/>
            </p:nvSpPr>
            <p:spPr>
              <a:xfrm>
                <a:off x="2287438" y="556457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33AD87-6012-DF50-3D9C-957A52C73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438" y="5564574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25CF8CA-F31D-D398-CF6D-0262E377F6CF}"/>
              </a:ext>
            </a:extLst>
          </p:cNvPr>
          <p:cNvSpPr txBox="1"/>
          <p:nvPr/>
        </p:nvSpPr>
        <p:spPr>
          <a:xfrm>
            <a:off x="2413735" y="55569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65F32F-85FD-BAB3-9DF1-D7920F7F57AB}"/>
              </a:ext>
            </a:extLst>
          </p:cNvPr>
          <p:cNvSpPr txBox="1"/>
          <p:nvPr/>
        </p:nvSpPr>
        <p:spPr>
          <a:xfrm>
            <a:off x="6574498" y="4797634"/>
            <a:ext cx="110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Union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7180B8-53B3-44AF-9270-5DB50DAB3D82}"/>
              </a:ext>
            </a:extLst>
          </p:cNvPr>
          <p:cNvSpPr txBox="1"/>
          <p:nvPr/>
        </p:nvSpPr>
        <p:spPr>
          <a:xfrm>
            <a:off x="6540305" y="5463347"/>
            <a:ext cx="96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…except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FD58B8-4F57-16D2-31FF-B2688A06A3B1}"/>
              </a:ext>
            </a:extLst>
          </p:cNvPr>
          <p:cNvSpPr txBox="1"/>
          <p:nvPr/>
        </p:nvSpPr>
        <p:spPr>
          <a:xfrm>
            <a:off x="7898019" y="5817928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0EAD03-E9F9-205D-A6DE-BAB9AA659FF4}"/>
                  </a:ext>
                </a:extLst>
              </p:cNvPr>
              <p:cNvSpPr txBox="1"/>
              <p:nvPr/>
            </p:nvSpPr>
            <p:spPr>
              <a:xfrm>
                <a:off x="8322795" y="5860921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0EAD03-E9F9-205D-A6DE-BAB9AA65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95" y="5860921"/>
                <a:ext cx="226024" cy="276999"/>
              </a:xfrm>
              <a:prstGeom prst="rect">
                <a:avLst/>
              </a:prstGeom>
              <a:blipFill>
                <a:blip r:embed="rId9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04669F2-CCA1-B663-46E9-B3C94ED60713}"/>
                  </a:ext>
                </a:extLst>
              </p:cNvPr>
              <p:cNvSpPr txBox="1"/>
              <p:nvPr/>
            </p:nvSpPr>
            <p:spPr>
              <a:xfrm>
                <a:off x="7786725" y="5881629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04669F2-CCA1-B663-46E9-B3C94ED6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725" y="5881629"/>
                <a:ext cx="209994" cy="276999"/>
              </a:xfrm>
              <a:prstGeom prst="rect">
                <a:avLst/>
              </a:prstGeom>
              <a:blipFill>
                <a:blip r:embed="rId10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AB06BB4-3ED0-DD32-4A79-14DB1DB922EF}"/>
              </a:ext>
            </a:extLst>
          </p:cNvPr>
          <p:cNvSpPr txBox="1"/>
          <p:nvPr/>
        </p:nvSpPr>
        <p:spPr>
          <a:xfrm>
            <a:off x="7361725" y="5881629"/>
            <a:ext cx="4183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* }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D6F124-4538-8157-B86E-55C4EA66BBF7}"/>
              </a:ext>
            </a:extLst>
          </p:cNvPr>
          <p:cNvSpPr txBox="1"/>
          <p:nvPr/>
        </p:nvSpPr>
        <p:spPr>
          <a:xfrm>
            <a:off x="8460668" y="5817928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8F4E1F-D4E7-C27D-E168-E3138562C27E}"/>
              </a:ext>
            </a:extLst>
          </p:cNvPr>
          <p:cNvSpPr txBox="1"/>
          <p:nvPr/>
        </p:nvSpPr>
        <p:spPr>
          <a:xfrm>
            <a:off x="7295849" y="5212476"/>
            <a:ext cx="4199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1 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63C4588-3C9E-2AED-A506-9B739FD0F777}"/>
                  </a:ext>
                </a:extLst>
              </p:cNvPr>
              <p:cNvSpPr txBox="1"/>
              <p:nvPr/>
            </p:nvSpPr>
            <p:spPr>
              <a:xfrm>
                <a:off x="7705673" y="5222250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63C4588-3C9E-2AED-A506-9B739FD0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673" y="5222250"/>
                <a:ext cx="209994" cy="276999"/>
              </a:xfrm>
              <a:prstGeom prst="rect">
                <a:avLst/>
              </a:prstGeom>
              <a:blipFill>
                <a:blip r:embed="rId11"/>
                <a:stretch>
                  <a:fillRect l="-20000" r="-200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FF7A38AF-CF9B-AEA9-94CF-54C2F6401FEA}"/>
              </a:ext>
            </a:extLst>
          </p:cNvPr>
          <p:cNvSpPr txBox="1"/>
          <p:nvPr/>
        </p:nvSpPr>
        <p:spPr>
          <a:xfrm>
            <a:off x="7939406" y="5212476"/>
            <a:ext cx="6476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1,2 }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7364D2-2E4F-7031-8625-5DF0381D3E7D}"/>
                  </a:ext>
                </a:extLst>
              </p:cNvPr>
              <p:cNvSpPr txBox="1"/>
              <p:nvPr/>
            </p:nvSpPr>
            <p:spPr>
              <a:xfrm>
                <a:off x="8512522" y="521247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7364D2-2E4F-7031-8625-5DF0381D3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522" y="5212476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6C2957F7-D592-5CA2-272E-406EF35ED73A}"/>
              </a:ext>
            </a:extLst>
          </p:cNvPr>
          <p:cNvSpPr txBox="1"/>
          <p:nvPr/>
        </p:nvSpPr>
        <p:spPr>
          <a:xfrm>
            <a:off x="8768210" y="5220827"/>
            <a:ext cx="6476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{ 1,2 }  </a:t>
            </a:r>
          </a:p>
        </p:txBody>
      </p:sp>
    </p:spTree>
    <p:extLst>
      <p:ext uri="{BB962C8B-B14F-4D97-AF65-F5344CB8AC3E}">
        <p14:creationId xmlns:p14="http://schemas.microsoft.com/office/powerpoint/2010/main" val="42866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Constant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 -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4A3903-CBC6-4ECD-AC8A-CE4F9265FAB7}"/>
              </a:ext>
            </a:extLst>
          </p:cNvPr>
          <p:cNvSpPr/>
          <p:nvPr/>
        </p:nvSpPr>
        <p:spPr>
          <a:xfrm>
            <a:off x="2692000" y="2609743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23783-11AF-4D54-9199-6C78BC49752A}"/>
              </a:ext>
            </a:extLst>
          </p:cNvPr>
          <p:cNvSpPr/>
          <p:nvPr/>
        </p:nvSpPr>
        <p:spPr>
          <a:xfrm>
            <a:off x="2611638" y="230014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305229-555F-4BC8-A5F2-16BEAC9EBFC8}"/>
              </a:ext>
            </a:extLst>
          </p:cNvPr>
          <p:cNvSpPr/>
          <p:nvPr/>
        </p:nvSpPr>
        <p:spPr>
          <a:xfrm>
            <a:off x="1756135" y="4861043"/>
            <a:ext cx="1347120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0B801-0ED3-4D7D-8805-B2E66C426A0B}"/>
              </a:ext>
            </a:extLst>
          </p:cNvPr>
          <p:cNvSpPr/>
          <p:nvPr/>
        </p:nvSpPr>
        <p:spPr>
          <a:xfrm>
            <a:off x="1660974" y="455237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B5: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28A16F-CD56-4C85-8E12-D1D43133A56E}"/>
              </a:ext>
            </a:extLst>
          </p:cNvPr>
          <p:cNvSpPr/>
          <p:nvPr/>
        </p:nvSpPr>
        <p:spPr>
          <a:xfrm>
            <a:off x="3453477" y="3800620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[t3]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B6479-DD5A-4B7B-AFB1-8C168D746AE7}"/>
              </a:ext>
            </a:extLst>
          </p:cNvPr>
          <p:cNvSpPr/>
          <p:nvPr/>
        </p:nvSpPr>
        <p:spPr>
          <a:xfrm>
            <a:off x="3297930" y="350320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886509" y="3068388"/>
            <a:ext cx="1529746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7705018" y="278520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136848-BC7F-4C58-B321-C5BACAECDDE7}"/>
              </a:ext>
            </a:extLst>
          </p:cNvPr>
          <p:cNvSpPr/>
          <p:nvPr/>
        </p:nvSpPr>
        <p:spPr>
          <a:xfrm>
            <a:off x="5333996" y="1499877"/>
            <a:ext cx="251843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[y]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FF03-CB24-4619-B420-74C61ADAC55F}"/>
              </a:ext>
            </a:extLst>
          </p:cNvPr>
          <p:cNvSpPr/>
          <p:nvPr/>
        </p:nvSpPr>
        <p:spPr>
          <a:xfrm>
            <a:off x="5208204" y="119786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B0D280-7652-4BAC-9491-69C4582792D2}"/>
              </a:ext>
            </a:extLst>
          </p:cNvPr>
          <p:cNvSpPr/>
          <p:nvPr/>
        </p:nvSpPr>
        <p:spPr>
          <a:xfrm>
            <a:off x="5164655" y="6111438"/>
            <a:ext cx="1625118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[z] := [x]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22712-FBEE-4595-9A78-1180289572D6}"/>
              </a:ext>
            </a:extLst>
          </p:cNvPr>
          <p:cNvSpPr/>
          <p:nvPr/>
        </p:nvSpPr>
        <p:spPr>
          <a:xfrm>
            <a:off x="5034875" y="579236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B6:</a:t>
            </a:r>
            <a:endParaRPr lang="en-US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CA2102B-4D86-4C3D-9425-B4F33BF76010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rot="5400000">
            <a:off x="4960875" y="977406"/>
            <a:ext cx="586414" cy="2678261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F855F5-6770-404B-98C1-11B5234D5E58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593212" y="2023329"/>
            <a:ext cx="2058170" cy="1045059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021D89-1931-4806-8A19-61CC59D05B25}"/>
              </a:ext>
            </a:extLst>
          </p:cNvPr>
          <p:cNvSpPr txBox="1"/>
          <p:nvPr/>
        </p:nvSpPr>
        <p:spPr>
          <a:xfrm>
            <a:off x="4665189" y="201919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0BF2DD-7273-472F-AD38-39D1BFF7728F}"/>
              </a:ext>
            </a:extLst>
          </p:cNvPr>
          <p:cNvSpPr/>
          <p:nvPr/>
        </p:nvSpPr>
        <p:spPr>
          <a:xfrm>
            <a:off x="2323090" y="3146592"/>
            <a:ext cx="1211939" cy="1706951"/>
          </a:xfrm>
          <a:custGeom>
            <a:avLst/>
            <a:gdLst>
              <a:gd name="connsiteX0" fmla="*/ 1367377 w 1463927"/>
              <a:gd name="connsiteY0" fmla="*/ 0 h 1439839"/>
              <a:gd name="connsiteX1" fmla="*/ 1360553 w 1463927"/>
              <a:gd name="connsiteY1" fmla="*/ 136477 h 1439839"/>
              <a:gd name="connsiteX2" fmla="*/ 309675 w 1463927"/>
              <a:gd name="connsiteY2" fmla="*/ 416257 h 1439839"/>
              <a:gd name="connsiteX3" fmla="*/ 23073 w 1463927"/>
              <a:gd name="connsiteY3" fmla="*/ 1071349 h 1439839"/>
              <a:gd name="connsiteX4" fmla="*/ 800995 w 1463927"/>
              <a:gd name="connsiteY4" fmla="*/ 1235122 h 1439839"/>
              <a:gd name="connsiteX5" fmla="*/ 917001 w 1463927"/>
              <a:gd name="connsiteY5" fmla="*/ 1439839 h 1439839"/>
              <a:gd name="connsiteX0" fmla="*/ 1367377 w 1463927"/>
              <a:gd name="connsiteY0" fmla="*/ 0 h 1476812"/>
              <a:gd name="connsiteX1" fmla="*/ 1360553 w 1463927"/>
              <a:gd name="connsiteY1" fmla="*/ 136477 h 1476812"/>
              <a:gd name="connsiteX2" fmla="*/ 309675 w 1463927"/>
              <a:gd name="connsiteY2" fmla="*/ 416257 h 1476812"/>
              <a:gd name="connsiteX3" fmla="*/ 23073 w 1463927"/>
              <a:gd name="connsiteY3" fmla="*/ 1071349 h 1476812"/>
              <a:gd name="connsiteX4" fmla="*/ 800995 w 1463927"/>
              <a:gd name="connsiteY4" fmla="*/ 1235122 h 1476812"/>
              <a:gd name="connsiteX5" fmla="*/ 749050 w 1463927"/>
              <a:gd name="connsiteY5" fmla="*/ 1476812 h 1476812"/>
              <a:gd name="connsiteX0" fmla="*/ 1359434 w 1455984"/>
              <a:gd name="connsiteY0" fmla="*/ 0 h 1476812"/>
              <a:gd name="connsiteX1" fmla="*/ 1352610 w 1455984"/>
              <a:gd name="connsiteY1" fmla="*/ 136477 h 1476812"/>
              <a:gd name="connsiteX2" fmla="*/ 301732 w 1455984"/>
              <a:gd name="connsiteY2" fmla="*/ 416257 h 1476812"/>
              <a:gd name="connsiteX3" fmla="*/ 15130 w 1455984"/>
              <a:gd name="connsiteY3" fmla="*/ 1071349 h 1476812"/>
              <a:gd name="connsiteX4" fmla="*/ 662424 w 1455984"/>
              <a:gd name="connsiteY4" fmla="*/ 1244365 h 1476812"/>
              <a:gd name="connsiteX5" fmla="*/ 741107 w 1455984"/>
              <a:gd name="connsiteY5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44304 w 1344304"/>
              <a:gd name="connsiteY0" fmla="*/ 0 h 1476812"/>
              <a:gd name="connsiteX1" fmla="*/ 0 w 1344304"/>
              <a:gd name="connsiteY1" fmla="*/ 1071349 h 1476812"/>
              <a:gd name="connsiteX2" fmla="*/ 647294 w 1344304"/>
              <a:gd name="connsiteY2" fmla="*/ 1244365 h 1476812"/>
              <a:gd name="connsiteX3" fmla="*/ 725977 w 1344304"/>
              <a:gd name="connsiteY3" fmla="*/ 1476812 h 1476812"/>
              <a:gd name="connsiteX0" fmla="*/ 1280135 w 1280135"/>
              <a:gd name="connsiteY0" fmla="*/ 0 h 1476812"/>
              <a:gd name="connsiteX1" fmla="*/ 0 w 1280135"/>
              <a:gd name="connsiteY1" fmla="*/ 753511 h 1476812"/>
              <a:gd name="connsiteX2" fmla="*/ 583125 w 1280135"/>
              <a:gd name="connsiteY2" fmla="*/ 1244365 h 1476812"/>
              <a:gd name="connsiteX3" fmla="*/ 661808 w 1280135"/>
              <a:gd name="connsiteY3" fmla="*/ 1476812 h 1476812"/>
              <a:gd name="connsiteX0" fmla="*/ 1280243 w 1280243"/>
              <a:gd name="connsiteY0" fmla="*/ 0 h 1476812"/>
              <a:gd name="connsiteX1" fmla="*/ 108 w 1280243"/>
              <a:gd name="connsiteY1" fmla="*/ 753511 h 1476812"/>
              <a:gd name="connsiteX2" fmla="*/ 583233 w 1280243"/>
              <a:gd name="connsiteY2" fmla="*/ 1244365 h 1476812"/>
              <a:gd name="connsiteX3" fmla="*/ 661916 w 1280243"/>
              <a:gd name="connsiteY3" fmla="*/ 1476812 h 1476812"/>
              <a:gd name="connsiteX0" fmla="*/ 1291517 w 1291517"/>
              <a:gd name="connsiteY0" fmla="*/ 0 h 1476812"/>
              <a:gd name="connsiteX1" fmla="*/ 11382 w 1291517"/>
              <a:gd name="connsiteY1" fmla="*/ 753511 h 1476812"/>
              <a:gd name="connsiteX2" fmla="*/ 673190 w 1291517"/>
              <a:gd name="connsiteY2" fmla="*/ 1476812 h 1476812"/>
              <a:gd name="connsiteX0" fmla="*/ 1289191 w 1289191"/>
              <a:gd name="connsiteY0" fmla="*/ 0 h 1476812"/>
              <a:gd name="connsiteX1" fmla="*/ 9056 w 1289191"/>
              <a:gd name="connsiteY1" fmla="*/ 753511 h 1476812"/>
              <a:gd name="connsiteX2" fmla="*/ 670864 w 1289191"/>
              <a:gd name="connsiteY2" fmla="*/ 1476812 h 1476812"/>
              <a:gd name="connsiteX0" fmla="*/ 1280137 w 1280137"/>
              <a:gd name="connsiteY0" fmla="*/ 0 h 1476812"/>
              <a:gd name="connsiteX1" fmla="*/ 2 w 1280137"/>
              <a:gd name="connsiteY1" fmla="*/ 753511 h 1476812"/>
              <a:gd name="connsiteX2" fmla="*/ 661810 w 1280137"/>
              <a:gd name="connsiteY2" fmla="*/ 1476812 h 1476812"/>
              <a:gd name="connsiteX0" fmla="*/ 1432674 w 1432674"/>
              <a:gd name="connsiteY0" fmla="*/ 0 h 1466395"/>
              <a:gd name="connsiteX1" fmla="*/ 152539 w 1432674"/>
              <a:gd name="connsiteY1" fmla="*/ 753511 h 1466395"/>
              <a:gd name="connsiteX2" fmla="*/ 0 w 1432674"/>
              <a:gd name="connsiteY2" fmla="*/ 1466395 h 1466395"/>
              <a:gd name="connsiteX0" fmla="*/ 1447795 w 1447795"/>
              <a:gd name="connsiteY0" fmla="*/ 0 h 1466395"/>
              <a:gd name="connsiteX1" fmla="*/ 0 w 1447795"/>
              <a:gd name="connsiteY1" fmla="*/ 774345 h 1466395"/>
              <a:gd name="connsiteX2" fmla="*/ 15121 w 1447795"/>
              <a:gd name="connsiteY2" fmla="*/ 1466395 h 1466395"/>
              <a:gd name="connsiteX0" fmla="*/ 1447795 w 1447795"/>
              <a:gd name="connsiteY0" fmla="*/ 0 h 1466395"/>
              <a:gd name="connsiteX1" fmla="*/ 0 w 1447795"/>
              <a:gd name="connsiteY1" fmla="*/ 774345 h 1466395"/>
              <a:gd name="connsiteX2" fmla="*/ 15121 w 1447795"/>
              <a:gd name="connsiteY2" fmla="*/ 1466395 h 1466395"/>
              <a:gd name="connsiteX0" fmla="*/ 1561938 w 1561938"/>
              <a:gd name="connsiteY0" fmla="*/ 0 h 1466395"/>
              <a:gd name="connsiteX1" fmla="*/ 114143 w 1561938"/>
              <a:gd name="connsiteY1" fmla="*/ 774345 h 1466395"/>
              <a:gd name="connsiteX2" fmla="*/ 129264 w 1561938"/>
              <a:gd name="connsiteY2" fmla="*/ 1466395 h 1466395"/>
              <a:gd name="connsiteX0" fmla="*/ 1636020 w 1636020"/>
              <a:gd name="connsiteY0" fmla="*/ 0 h 1466395"/>
              <a:gd name="connsiteX1" fmla="*/ 188225 w 1636020"/>
              <a:gd name="connsiteY1" fmla="*/ 774345 h 1466395"/>
              <a:gd name="connsiteX2" fmla="*/ 203346 w 1636020"/>
              <a:gd name="connsiteY2" fmla="*/ 1466395 h 1466395"/>
              <a:gd name="connsiteX0" fmla="*/ 1502595 w 1502595"/>
              <a:gd name="connsiteY0" fmla="*/ 0 h 1466395"/>
              <a:gd name="connsiteX1" fmla="*/ 54800 w 1502595"/>
              <a:gd name="connsiteY1" fmla="*/ 774345 h 1466395"/>
              <a:gd name="connsiteX2" fmla="*/ 69921 w 1502595"/>
              <a:gd name="connsiteY2" fmla="*/ 1466395 h 14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2595" h="1466395">
                <a:moveTo>
                  <a:pt x="1502595" y="0"/>
                </a:moveTo>
                <a:cubicBezTo>
                  <a:pt x="1222532" y="223198"/>
                  <a:pt x="436803" y="247097"/>
                  <a:pt x="54800" y="774345"/>
                </a:cubicBezTo>
                <a:cubicBezTo>
                  <a:pt x="-95674" y="1009920"/>
                  <a:pt x="116528" y="1029653"/>
                  <a:pt x="69921" y="1466395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1B8F821-8937-46BF-A404-5B6EBE6BE8BD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3961977" y="3086168"/>
            <a:ext cx="667425" cy="761477"/>
          </a:xfrm>
          <a:prstGeom prst="curvedConnector3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FD548C-7DD9-4B3F-B04D-920C666FDD27}"/>
              </a:ext>
            </a:extLst>
          </p:cNvPr>
          <p:cNvSpPr txBox="1"/>
          <p:nvPr/>
        </p:nvSpPr>
        <p:spPr>
          <a:xfrm>
            <a:off x="1923670" y="3786072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E1CFBD7-6C30-496A-93F8-F006C852EFE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6281646" y="3741701"/>
            <a:ext cx="2065305" cy="2674168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5131F1A1-0172-4F69-897F-BA3AD547B5D2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4433138" y="4567362"/>
            <a:ext cx="1787366" cy="1300786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FA4B59D-E70C-4CA4-9288-07091F85F41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3284577" y="3469191"/>
            <a:ext cx="536971" cy="2246733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F954891-86E3-447A-86C7-647667CB1BF5}"/>
              </a:ext>
            </a:extLst>
          </p:cNvPr>
          <p:cNvSpPr txBox="1"/>
          <p:nvPr/>
        </p:nvSpPr>
        <p:spPr>
          <a:xfrm>
            <a:off x="5097392" y="4840589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4CF96-1C4B-43CE-A1BF-DA468A401A5A}"/>
              </a:ext>
            </a:extLst>
          </p:cNvPr>
          <p:cNvSpPr txBox="1"/>
          <p:nvPr/>
        </p:nvSpPr>
        <p:spPr>
          <a:xfrm>
            <a:off x="8536463" y="4432182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80173-2BA4-439A-8D1E-AC6C5D05CE85}"/>
              </a:ext>
            </a:extLst>
          </p:cNvPr>
          <p:cNvSpPr txBox="1"/>
          <p:nvPr/>
        </p:nvSpPr>
        <p:spPr>
          <a:xfrm>
            <a:off x="929327" y="1362472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values can x take on at B6?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C3068E54-D26D-413E-870D-BE12BDDF5DBA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16200000" flipH="1">
            <a:off x="3839983" y="3974206"/>
            <a:ext cx="726943" cy="3547519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244E0F-C6C5-4162-9D76-D2FC37D81C46}"/>
              </a:ext>
            </a:extLst>
          </p:cNvPr>
          <p:cNvCxnSpPr/>
          <p:nvPr/>
        </p:nvCxnSpPr>
        <p:spPr>
          <a:xfrm flipV="1">
            <a:off x="6185662" y="6254445"/>
            <a:ext cx="487855" cy="2566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B44BED-D817-4646-B1E7-002FD0783E4B}"/>
              </a:ext>
            </a:extLst>
          </p:cNvPr>
          <p:cNvSpPr txBox="1"/>
          <p:nvPr/>
        </p:nvSpPr>
        <p:spPr>
          <a:xfrm>
            <a:off x="6760334" y="6036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B83DAC9-302A-4CE5-32F1-30F2A8768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26313"/>
              </p:ext>
            </p:extLst>
          </p:nvPr>
        </p:nvGraphicFramePr>
        <p:xfrm>
          <a:off x="1329961" y="2427551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37772F34-C7D7-0911-AB45-3154287D01A8}"/>
              </a:ext>
            </a:extLst>
          </p:cNvPr>
          <p:cNvSpPr txBox="1"/>
          <p:nvPr/>
        </p:nvSpPr>
        <p:spPr>
          <a:xfrm>
            <a:off x="1696743" y="270487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307599E-9C93-A37D-019A-FA02510408E8}"/>
              </a:ext>
            </a:extLst>
          </p:cNvPr>
          <p:cNvSpPr txBox="1"/>
          <p:nvPr/>
        </p:nvSpPr>
        <p:spPr>
          <a:xfrm>
            <a:off x="2023006" y="270917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28C6A3-A73D-8D39-71DF-DEA1E24A9956}"/>
              </a:ext>
            </a:extLst>
          </p:cNvPr>
          <p:cNvSpPr txBox="1"/>
          <p:nvPr/>
        </p:nvSpPr>
        <p:spPr>
          <a:xfrm>
            <a:off x="2349269" y="271347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6BDBAEF-C752-6FE5-36F9-71B10BBD5688}"/>
              </a:ext>
            </a:extLst>
          </p:cNvPr>
          <p:cNvSpPr txBox="1"/>
          <p:nvPr/>
        </p:nvSpPr>
        <p:spPr>
          <a:xfrm>
            <a:off x="1701034" y="298606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A037D53-6D68-F41A-1B5B-10DD091ACDC5}"/>
              </a:ext>
            </a:extLst>
          </p:cNvPr>
          <p:cNvSpPr txBox="1"/>
          <p:nvPr/>
        </p:nvSpPr>
        <p:spPr>
          <a:xfrm>
            <a:off x="2027297" y="299036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F5D2FE1-CCB6-B214-54AF-C607A9B303F5}"/>
              </a:ext>
            </a:extLst>
          </p:cNvPr>
          <p:cNvSpPr txBox="1"/>
          <p:nvPr/>
        </p:nvSpPr>
        <p:spPr>
          <a:xfrm>
            <a:off x="2353560" y="299466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216A7448-FC1B-20C7-A509-2C1C4AC57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41946"/>
              </p:ext>
            </p:extLst>
          </p:nvPr>
        </p:nvGraphicFramePr>
        <p:xfrm>
          <a:off x="7896270" y="1287031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8C970944-DBBC-813A-7A43-CA7579CBBE7A}"/>
              </a:ext>
            </a:extLst>
          </p:cNvPr>
          <p:cNvSpPr txBox="1"/>
          <p:nvPr/>
        </p:nvSpPr>
        <p:spPr>
          <a:xfrm>
            <a:off x="8263052" y="156435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92944AE-E388-0B66-2A87-FDA3B166DF88}"/>
              </a:ext>
            </a:extLst>
          </p:cNvPr>
          <p:cNvSpPr txBox="1"/>
          <p:nvPr/>
        </p:nvSpPr>
        <p:spPr>
          <a:xfrm>
            <a:off x="8589315" y="156865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B696A30-0C8F-B713-B617-C9AAE835592D}"/>
              </a:ext>
            </a:extLst>
          </p:cNvPr>
          <p:cNvSpPr txBox="1"/>
          <p:nvPr/>
        </p:nvSpPr>
        <p:spPr>
          <a:xfrm>
            <a:off x="8915578" y="157295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15220E5-67E4-C975-71E8-DBE79B1CA7CD}"/>
              </a:ext>
            </a:extLst>
          </p:cNvPr>
          <p:cNvSpPr txBox="1"/>
          <p:nvPr/>
        </p:nvSpPr>
        <p:spPr>
          <a:xfrm>
            <a:off x="8267343" y="184554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145F9B-549F-CF0F-F12B-979386169155}"/>
              </a:ext>
            </a:extLst>
          </p:cNvPr>
          <p:cNvSpPr txBox="1"/>
          <p:nvPr/>
        </p:nvSpPr>
        <p:spPr>
          <a:xfrm>
            <a:off x="8593606" y="184984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6B1EB7C-E5FA-11FF-4357-BD2583341A00}"/>
              </a:ext>
            </a:extLst>
          </p:cNvPr>
          <p:cNvSpPr txBox="1"/>
          <p:nvPr/>
        </p:nvSpPr>
        <p:spPr>
          <a:xfrm>
            <a:off x="8919869" y="185414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AEF341A-A683-7F2D-EFF9-D45F68611150}"/>
              </a:ext>
            </a:extLst>
          </p:cNvPr>
          <p:cNvSpPr txBox="1"/>
          <p:nvPr/>
        </p:nvSpPr>
        <p:spPr>
          <a:xfrm>
            <a:off x="8622437" y="1861703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8935922-C80C-5B4C-9C1A-CC095A9D10D4}"/>
              </a:ext>
            </a:extLst>
          </p:cNvPr>
          <p:cNvSpPr txBox="1"/>
          <p:nvPr/>
        </p:nvSpPr>
        <p:spPr>
          <a:xfrm>
            <a:off x="2053250" y="271819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B644F19-DCDD-3E4A-C710-5734A2EE1684}"/>
              </a:ext>
            </a:extLst>
          </p:cNvPr>
          <p:cNvSpPr txBox="1"/>
          <p:nvPr/>
        </p:nvSpPr>
        <p:spPr>
          <a:xfrm>
            <a:off x="2049134" y="2996806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94AC16D-6A6B-9D67-DC70-A5F803615B2E}"/>
              </a:ext>
            </a:extLst>
          </p:cNvPr>
          <p:cNvSpPr txBox="1"/>
          <p:nvPr/>
        </p:nvSpPr>
        <p:spPr>
          <a:xfrm>
            <a:off x="1731278" y="2996806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{2}</a:t>
            </a:r>
          </a:p>
        </p:txBody>
      </p:sp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51906EBD-88DD-CD0D-602B-E9F9D4287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57885"/>
              </p:ext>
            </p:extLst>
          </p:nvPr>
        </p:nvGraphicFramePr>
        <p:xfrm>
          <a:off x="9467131" y="3101935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1B0CFB6D-BE5A-79A7-BB36-170914DCE9CE}"/>
              </a:ext>
            </a:extLst>
          </p:cNvPr>
          <p:cNvSpPr txBox="1"/>
          <p:nvPr/>
        </p:nvSpPr>
        <p:spPr>
          <a:xfrm>
            <a:off x="9833913" y="3379263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A62F5AD-2DF4-0D1E-1E83-EF61DA7122DB}"/>
              </a:ext>
            </a:extLst>
          </p:cNvPr>
          <p:cNvSpPr txBox="1"/>
          <p:nvPr/>
        </p:nvSpPr>
        <p:spPr>
          <a:xfrm>
            <a:off x="10160176" y="3383561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6DD6E93-AC0F-1BC2-8D3E-2386D97A34D1}"/>
              </a:ext>
            </a:extLst>
          </p:cNvPr>
          <p:cNvSpPr txBox="1"/>
          <p:nvPr/>
        </p:nvSpPr>
        <p:spPr>
          <a:xfrm>
            <a:off x="10486439" y="338785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22AC155-845B-2CC6-8D17-246BF170882F}"/>
              </a:ext>
            </a:extLst>
          </p:cNvPr>
          <p:cNvSpPr txBox="1"/>
          <p:nvPr/>
        </p:nvSpPr>
        <p:spPr>
          <a:xfrm>
            <a:off x="9838204" y="3660453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6581930-C243-9E18-E3F4-9204A6DD917D}"/>
              </a:ext>
            </a:extLst>
          </p:cNvPr>
          <p:cNvSpPr txBox="1"/>
          <p:nvPr/>
        </p:nvSpPr>
        <p:spPr>
          <a:xfrm>
            <a:off x="10164467" y="3664751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04F9C3A-E97D-8EBC-D286-3BDCA4121F8F}"/>
              </a:ext>
            </a:extLst>
          </p:cNvPr>
          <p:cNvSpPr txBox="1"/>
          <p:nvPr/>
        </p:nvSpPr>
        <p:spPr>
          <a:xfrm>
            <a:off x="10490730" y="3669049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352EC59-966B-AACB-2D84-EC41146ED79D}"/>
              </a:ext>
            </a:extLst>
          </p:cNvPr>
          <p:cNvSpPr txBox="1"/>
          <p:nvPr/>
        </p:nvSpPr>
        <p:spPr>
          <a:xfrm>
            <a:off x="10193298" y="367660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0776F0D-8285-702D-EC0D-76ECC6336CB7}"/>
              </a:ext>
            </a:extLst>
          </p:cNvPr>
          <p:cNvSpPr txBox="1"/>
          <p:nvPr/>
        </p:nvSpPr>
        <p:spPr>
          <a:xfrm>
            <a:off x="10197593" y="339756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2A4EA6A-8448-6B54-D969-100D3A81D097}"/>
              </a:ext>
            </a:extLst>
          </p:cNvPr>
          <p:cNvSpPr txBox="1"/>
          <p:nvPr/>
        </p:nvSpPr>
        <p:spPr>
          <a:xfrm>
            <a:off x="9869182" y="368090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38516408-BD52-C2C6-D214-DF1383B6E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38862"/>
              </p:ext>
            </p:extLst>
          </p:nvPr>
        </p:nvGraphicFramePr>
        <p:xfrm>
          <a:off x="388672" y="4654924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66214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275421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4B8C61FA-1DBD-209E-7564-CC17D02FDBE4}"/>
              </a:ext>
            </a:extLst>
          </p:cNvPr>
          <p:cNvSpPr txBox="1"/>
          <p:nvPr/>
        </p:nvSpPr>
        <p:spPr>
          <a:xfrm>
            <a:off x="755454" y="493225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16FD19B-71C6-49F2-DFFC-2918100A23C5}"/>
              </a:ext>
            </a:extLst>
          </p:cNvPr>
          <p:cNvSpPr txBox="1"/>
          <p:nvPr/>
        </p:nvSpPr>
        <p:spPr>
          <a:xfrm>
            <a:off x="1113912" y="493655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6CE28E5-ADDA-3FDB-245F-7071D17361E4}"/>
              </a:ext>
            </a:extLst>
          </p:cNvPr>
          <p:cNvSpPr txBox="1"/>
          <p:nvPr/>
        </p:nvSpPr>
        <p:spPr>
          <a:xfrm>
            <a:off x="1407980" y="4940848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4DF9465-1F59-3AFD-7FD6-DB84572A8151}"/>
              </a:ext>
            </a:extLst>
          </p:cNvPr>
          <p:cNvSpPr txBox="1"/>
          <p:nvPr/>
        </p:nvSpPr>
        <p:spPr>
          <a:xfrm>
            <a:off x="785501" y="521344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ADB8859-95F8-25F2-6789-D5EFEB0302DE}"/>
              </a:ext>
            </a:extLst>
          </p:cNvPr>
          <p:cNvSpPr txBox="1"/>
          <p:nvPr/>
        </p:nvSpPr>
        <p:spPr>
          <a:xfrm>
            <a:off x="1118203" y="521774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E387633-29E8-5571-81EA-E224BE9099C9}"/>
              </a:ext>
            </a:extLst>
          </p:cNvPr>
          <p:cNvSpPr txBox="1"/>
          <p:nvPr/>
        </p:nvSpPr>
        <p:spPr>
          <a:xfrm>
            <a:off x="1412271" y="5222038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ECA543D-3846-08DB-661E-24D69BFADE91}"/>
              </a:ext>
            </a:extLst>
          </p:cNvPr>
          <p:cNvSpPr txBox="1"/>
          <p:nvPr/>
        </p:nvSpPr>
        <p:spPr>
          <a:xfrm>
            <a:off x="1144156" y="4958442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C6C18D-2607-F5BE-FE08-81983DA95CB5}"/>
              </a:ext>
            </a:extLst>
          </p:cNvPr>
          <p:cNvSpPr txBox="1"/>
          <p:nvPr/>
        </p:nvSpPr>
        <p:spPr>
          <a:xfrm>
            <a:off x="1140040" y="5237057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9E30968-8044-26F7-8A2E-F0E3075B4218}"/>
              </a:ext>
            </a:extLst>
          </p:cNvPr>
          <p:cNvSpPr txBox="1"/>
          <p:nvPr/>
        </p:nvSpPr>
        <p:spPr>
          <a:xfrm>
            <a:off x="828623" y="522417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graphicFrame>
        <p:nvGraphicFramePr>
          <p:cNvPr id="132" name="Table 131">
            <a:extLst>
              <a:ext uri="{FF2B5EF4-FFF2-40B4-BE49-F238E27FC236}">
                <a16:creationId xmlns:a16="http://schemas.microsoft.com/office/drawing/2014/main" id="{399ADB90-BEE9-F2CE-39AA-F87756DCC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42924"/>
              </p:ext>
            </p:extLst>
          </p:nvPr>
        </p:nvGraphicFramePr>
        <p:xfrm>
          <a:off x="5953250" y="3656456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33" name="TextBox 132">
            <a:extLst>
              <a:ext uri="{FF2B5EF4-FFF2-40B4-BE49-F238E27FC236}">
                <a16:creationId xmlns:a16="http://schemas.microsoft.com/office/drawing/2014/main" id="{CC9A2B57-3F78-2D6A-B792-68B0A12461B2}"/>
              </a:ext>
            </a:extLst>
          </p:cNvPr>
          <p:cNvSpPr txBox="1"/>
          <p:nvPr/>
        </p:nvSpPr>
        <p:spPr>
          <a:xfrm>
            <a:off x="6320032" y="3933784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93C1CDB-9993-251A-1BEC-03B3A1DDB7B9}"/>
              </a:ext>
            </a:extLst>
          </p:cNvPr>
          <p:cNvSpPr txBox="1"/>
          <p:nvPr/>
        </p:nvSpPr>
        <p:spPr>
          <a:xfrm>
            <a:off x="6646295" y="393808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CA60332-0618-B958-292D-8EF039EE981C}"/>
              </a:ext>
            </a:extLst>
          </p:cNvPr>
          <p:cNvSpPr txBox="1"/>
          <p:nvPr/>
        </p:nvSpPr>
        <p:spPr>
          <a:xfrm>
            <a:off x="6972558" y="394238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4ED7E50-AEF6-EFC5-7459-C74CEFFFDEC6}"/>
              </a:ext>
            </a:extLst>
          </p:cNvPr>
          <p:cNvSpPr txBox="1"/>
          <p:nvPr/>
        </p:nvSpPr>
        <p:spPr>
          <a:xfrm>
            <a:off x="6324323" y="4214974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D938058-5EE6-5390-E54F-6C0C405DA818}"/>
              </a:ext>
            </a:extLst>
          </p:cNvPr>
          <p:cNvSpPr txBox="1"/>
          <p:nvPr/>
        </p:nvSpPr>
        <p:spPr>
          <a:xfrm>
            <a:off x="6650586" y="4219272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A64015C-C28A-1892-A560-697CC159F353}"/>
              </a:ext>
            </a:extLst>
          </p:cNvPr>
          <p:cNvSpPr txBox="1"/>
          <p:nvPr/>
        </p:nvSpPr>
        <p:spPr>
          <a:xfrm>
            <a:off x="6976849" y="4223570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4111E56-6FB4-EABB-F571-D86748881F64}"/>
              </a:ext>
            </a:extLst>
          </p:cNvPr>
          <p:cNvSpPr txBox="1"/>
          <p:nvPr/>
        </p:nvSpPr>
        <p:spPr>
          <a:xfrm>
            <a:off x="6679417" y="423112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9E58B21-2EF9-3DEA-349F-D2C05488ABFB}"/>
              </a:ext>
            </a:extLst>
          </p:cNvPr>
          <p:cNvSpPr txBox="1"/>
          <p:nvPr/>
        </p:nvSpPr>
        <p:spPr>
          <a:xfrm>
            <a:off x="6683712" y="395208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DC922C2-3824-B52A-479E-9211BBA09763}"/>
              </a:ext>
            </a:extLst>
          </p:cNvPr>
          <p:cNvSpPr txBox="1"/>
          <p:nvPr/>
        </p:nvSpPr>
        <p:spPr>
          <a:xfrm>
            <a:off x="6355301" y="423542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E00C95B-D010-DEC3-81A7-8A463FB47166}"/>
              </a:ext>
            </a:extLst>
          </p:cNvPr>
          <p:cNvSpPr txBox="1"/>
          <p:nvPr/>
        </p:nvSpPr>
        <p:spPr>
          <a:xfrm>
            <a:off x="6346721" y="3949949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{2}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BE8BE3A-19FB-3E85-AA55-D79BE48B8BF3}"/>
              </a:ext>
            </a:extLst>
          </p:cNvPr>
          <p:cNvSpPr txBox="1"/>
          <p:nvPr/>
        </p:nvSpPr>
        <p:spPr>
          <a:xfrm>
            <a:off x="748735" y="4957917"/>
            <a:ext cx="33983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{0,2}</a:t>
            </a:r>
          </a:p>
        </p:txBody>
      </p:sp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FC7EE4FF-D437-0B35-FDB7-6BF283C1E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7967"/>
              </p:ext>
            </p:extLst>
          </p:nvPr>
        </p:nvGraphicFramePr>
        <p:xfrm>
          <a:off x="7161463" y="5870569"/>
          <a:ext cx="1303588" cy="836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">
                  <a:extLst>
                    <a:ext uri="{9D8B030D-6E8A-4147-A177-3AD203B41FA5}">
                      <a16:colId xmlns:a16="http://schemas.microsoft.com/office/drawing/2014/main" val="2821181193"/>
                    </a:ext>
                  </a:extLst>
                </a:gridCol>
                <a:gridCol w="306785">
                  <a:extLst>
                    <a:ext uri="{9D8B030D-6E8A-4147-A177-3AD203B41FA5}">
                      <a16:colId xmlns:a16="http://schemas.microsoft.com/office/drawing/2014/main" val="4226243985"/>
                    </a:ext>
                  </a:extLst>
                </a:gridCol>
                <a:gridCol w="334850">
                  <a:extLst>
                    <a:ext uri="{9D8B030D-6E8A-4147-A177-3AD203B41FA5}">
                      <a16:colId xmlns:a16="http://schemas.microsoft.com/office/drawing/2014/main" val="1198416893"/>
                    </a:ext>
                  </a:extLst>
                </a:gridCol>
                <a:gridCol w="309256">
                  <a:extLst>
                    <a:ext uri="{9D8B030D-6E8A-4147-A177-3AD203B41FA5}">
                      <a16:colId xmlns:a16="http://schemas.microsoft.com/office/drawing/2014/main" val="1829459369"/>
                    </a:ext>
                  </a:extLst>
                </a:gridCol>
              </a:tblGrid>
              <a:tr h="17595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z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476054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270236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0361844"/>
                  </a:ext>
                </a:extLst>
              </a:tr>
            </a:tbl>
          </a:graphicData>
        </a:graphic>
      </p:graphicFrame>
      <p:sp>
        <p:nvSpPr>
          <p:cNvPr id="145" name="TextBox 144">
            <a:extLst>
              <a:ext uri="{FF2B5EF4-FFF2-40B4-BE49-F238E27FC236}">
                <a16:creationId xmlns:a16="http://schemas.microsoft.com/office/drawing/2014/main" id="{739CC61B-216D-9832-27AA-963F8FE5ABA5}"/>
              </a:ext>
            </a:extLst>
          </p:cNvPr>
          <p:cNvSpPr txBox="1"/>
          <p:nvPr/>
        </p:nvSpPr>
        <p:spPr>
          <a:xfrm>
            <a:off x="7528245" y="614789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8D1ABC4-3B90-D83F-783E-73C868B8DF36}"/>
              </a:ext>
            </a:extLst>
          </p:cNvPr>
          <p:cNvSpPr txBox="1"/>
          <p:nvPr/>
        </p:nvSpPr>
        <p:spPr>
          <a:xfrm>
            <a:off x="7854508" y="615219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949B0EE-7008-8D28-0CCA-2D21DDC61058}"/>
              </a:ext>
            </a:extLst>
          </p:cNvPr>
          <p:cNvSpPr txBox="1"/>
          <p:nvPr/>
        </p:nvSpPr>
        <p:spPr>
          <a:xfrm>
            <a:off x="8180771" y="6156493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E1619B4-1382-07F8-5479-6EDF3D82B7A8}"/>
              </a:ext>
            </a:extLst>
          </p:cNvPr>
          <p:cNvSpPr txBox="1"/>
          <p:nvPr/>
        </p:nvSpPr>
        <p:spPr>
          <a:xfrm>
            <a:off x="7532536" y="6429087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EB01632-2DF5-E188-3886-C9556DFCD51F}"/>
              </a:ext>
            </a:extLst>
          </p:cNvPr>
          <p:cNvSpPr txBox="1"/>
          <p:nvPr/>
        </p:nvSpPr>
        <p:spPr>
          <a:xfrm>
            <a:off x="7858799" y="6433385"/>
            <a:ext cx="264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8E7E3"/>
                </a:solidFill>
                <a:latin typeface="apple color emoji"/>
              </a:rPr>
              <a:t>🤷</a:t>
            </a:r>
            <a:endParaRPr lang="en-US" sz="12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10A4F87-DDDD-3245-9643-C3DA12932A94}"/>
              </a:ext>
            </a:extLst>
          </p:cNvPr>
          <p:cNvSpPr txBox="1"/>
          <p:nvPr/>
        </p:nvSpPr>
        <p:spPr>
          <a:xfrm>
            <a:off x="8099901" y="6392863"/>
            <a:ext cx="425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{0}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D2883CD-ED78-8D97-D92E-B65CEE3A8896}"/>
              </a:ext>
            </a:extLst>
          </p:cNvPr>
          <p:cNvSpPr txBox="1"/>
          <p:nvPr/>
        </p:nvSpPr>
        <p:spPr>
          <a:xfrm>
            <a:off x="7887630" y="644524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2FD8722-B138-D1DC-D06A-A4E3591C033C}"/>
              </a:ext>
            </a:extLst>
          </p:cNvPr>
          <p:cNvSpPr txBox="1"/>
          <p:nvPr/>
        </p:nvSpPr>
        <p:spPr>
          <a:xfrm>
            <a:off x="7891925" y="616620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4DA8F86-713E-E882-15C0-7B822B58609D}"/>
              </a:ext>
            </a:extLst>
          </p:cNvPr>
          <p:cNvSpPr txBox="1"/>
          <p:nvPr/>
        </p:nvSpPr>
        <p:spPr>
          <a:xfrm>
            <a:off x="7563514" y="6449541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C263399-4542-F2DF-DF94-D31AB750068F}"/>
              </a:ext>
            </a:extLst>
          </p:cNvPr>
          <p:cNvSpPr txBox="1"/>
          <p:nvPr/>
        </p:nvSpPr>
        <p:spPr>
          <a:xfrm>
            <a:off x="7561372" y="6170498"/>
            <a:ext cx="2035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{0}</a:t>
            </a:r>
          </a:p>
        </p:txBody>
      </p:sp>
    </p:spTree>
    <p:extLst>
      <p:ext uri="{BB962C8B-B14F-4D97-AF65-F5344CB8AC3E}">
        <p14:creationId xmlns:p14="http://schemas.microsoft.com/office/powerpoint/2010/main" val="15644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1" grpId="0" animBg="1"/>
      <p:bldP spid="90" grpId="0" animBg="1"/>
      <p:bldP spid="91" grpId="0" animBg="1"/>
      <p:bldP spid="92" grpId="0" animBg="1"/>
      <p:bldP spid="119" grpId="0" animBg="1"/>
      <p:bldP spid="120" grpId="0" animBg="1"/>
      <p:bldP spid="121" grpId="0" animBg="1"/>
      <p:bldP spid="129" grpId="0" animBg="1"/>
      <p:bldP spid="130" grpId="0" animBg="1"/>
      <p:bldP spid="131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51895</TotalTime>
  <Words>1838</Words>
  <Application>Microsoft Office PowerPoint</Application>
  <PresentationFormat>Widescreen</PresentationFormat>
  <Paragraphs>650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apple color emoji</vt:lpstr>
      <vt:lpstr>Arial</vt:lpstr>
      <vt:lpstr>Calibri</vt:lpstr>
      <vt:lpstr>Calibri Light</vt:lpstr>
      <vt:lpstr>Cambria Math</vt:lpstr>
      <vt:lpstr>Courier New</vt:lpstr>
      <vt:lpstr>Garamond</vt:lpstr>
      <vt:lpstr>helvetica neue</vt:lpstr>
      <vt:lpstr>Office Theme</vt:lpstr>
      <vt:lpstr>Check-in Review: Dataflow</vt:lpstr>
      <vt:lpstr>Announcements Review: Dataflow</vt:lpstr>
      <vt:lpstr>Abstract Interpretation</vt:lpstr>
      <vt:lpstr>Previously… Review: Dataflow</vt:lpstr>
      <vt:lpstr>Merging Fact Sets Dataflow Intuition</vt:lpstr>
      <vt:lpstr>Today’s Outline IR Optimization</vt:lpstr>
      <vt:lpstr>Refresh Constant/Copy Propagation Dataflow: Formalization</vt:lpstr>
      <vt:lpstr>Example Analyses Dataflow: Formalization</vt:lpstr>
      <vt:lpstr>Example Constant Propagation Dataflow: Formalization - Example</vt:lpstr>
      <vt:lpstr>Today’s Outline IR Optimization</vt:lpstr>
      <vt:lpstr>Handling Practical Programs Global Dataflow: Formalization</vt:lpstr>
      <vt:lpstr>Analysis Termination Dataflow: Formalization</vt:lpstr>
      <vt:lpstr>Analysis Termination Dataflow: Formalization</vt:lpstr>
      <vt:lpstr>Loops: Dependency cycles Dataflow: Formalization</vt:lpstr>
      <vt:lpstr>Handling Practical Data Abstractions Global Dataflow: Formalization</vt:lpstr>
      <vt:lpstr>Today’s Outline IR Optimization</vt:lpstr>
      <vt:lpstr>Complicated Fact Sets Dataflow: Formalization</vt:lpstr>
      <vt:lpstr>Complicated Fact Sets Dataflow: Formalization</vt:lpstr>
      <vt:lpstr>Complicated Fact Sets Dataflow: Formalization</vt:lpstr>
      <vt:lpstr>Ranking Fact Sets Dataflow: Formalization</vt:lpstr>
      <vt:lpstr>Reaching a Fixpoint Dataflow: Formalization</vt:lpstr>
      <vt:lpstr>Incorporating Predicates Dataflow: Formalization</vt:lpstr>
      <vt:lpstr>Summary IR Optimization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1022</cp:revision>
  <cp:lastPrinted>2018-08-29T18:10:22Z</cp:lastPrinted>
  <dcterms:created xsi:type="dcterms:W3CDTF">2018-07-19T03:57:05Z</dcterms:created>
  <dcterms:modified xsi:type="dcterms:W3CDTF">2024-11-25T22:16:17Z</dcterms:modified>
</cp:coreProperties>
</file>