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ink/ink3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559" r:id="rId2"/>
    <p:sldId id="561" r:id="rId3"/>
    <p:sldId id="566" r:id="rId4"/>
    <p:sldId id="564" r:id="rId5"/>
    <p:sldId id="257" r:id="rId6"/>
    <p:sldId id="560" r:id="rId7"/>
    <p:sldId id="567" r:id="rId8"/>
    <p:sldId id="576" r:id="rId9"/>
    <p:sldId id="577" r:id="rId10"/>
    <p:sldId id="542" r:id="rId11"/>
    <p:sldId id="551" r:id="rId12"/>
    <p:sldId id="408" r:id="rId13"/>
    <p:sldId id="389" r:id="rId14"/>
    <p:sldId id="557" r:id="rId15"/>
    <p:sldId id="390" r:id="rId16"/>
    <p:sldId id="544" r:id="rId17"/>
    <p:sldId id="394" r:id="rId18"/>
    <p:sldId id="545" r:id="rId19"/>
    <p:sldId id="548" r:id="rId20"/>
    <p:sldId id="549" r:id="rId21"/>
    <p:sldId id="550" r:id="rId22"/>
    <p:sldId id="556" r:id="rId23"/>
    <p:sldId id="401" r:id="rId24"/>
    <p:sldId id="404" r:id="rId25"/>
    <p:sldId id="405" r:id="rId26"/>
    <p:sldId id="406" r:id="rId27"/>
    <p:sldId id="563" r:id="rId28"/>
    <p:sldId id="562" r:id="rId29"/>
    <p:sldId id="407" r:id="rId30"/>
    <p:sldId id="349" r:id="rId31"/>
    <p:sldId id="348" r:id="rId32"/>
    <p:sldId id="568" r:id="rId33"/>
    <p:sldId id="569" r:id="rId34"/>
    <p:sldId id="570" r:id="rId35"/>
    <p:sldId id="571" r:id="rId36"/>
    <p:sldId id="572" r:id="rId37"/>
    <p:sldId id="573" r:id="rId38"/>
    <p:sldId id="574" r:id="rId39"/>
    <p:sldId id="575" r:id="rId40"/>
    <p:sldId id="353" r:id="rId41"/>
    <p:sldId id="531" r:id="rId42"/>
    <p:sldId id="529" r:id="rId43"/>
    <p:sldId id="535" r:id="rId44"/>
    <p:sldId id="537" r:id="rId45"/>
    <p:sldId id="541" r:id="rId46"/>
    <p:sldId id="540" r:id="rId47"/>
    <p:sldId id="334" r:id="rId48"/>
    <p:sldId id="420" r:id="rId49"/>
    <p:sldId id="553" r:id="rId50"/>
    <p:sldId id="554" r:id="rId51"/>
    <p:sldId id="555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3552" autoAdjust="0"/>
  </p:normalViewPr>
  <p:slideViewPr>
    <p:cSldViewPr snapToGrid="0">
      <p:cViewPr varScale="1">
        <p:scale>
          <a:sx n="82" d="100"/>
          <a:sy n="82" d="100"/>
        </p:scale>
        <p:origin x="420" y="54"/>
      </p:cViewPr>
      <p:guideLst/>
    </p:cSldViewPr>
  </p:slideViewPr>
  <p:outlineViewPr>
    <p:cViewPr>
      <p:scale>
        <a:sx n="33" d="100"/>
        <a:sy n="33" d="100"/>
      </p:scale>
      <p:origin x="0" y="-24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67.44186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2-08-24T20:21:29.121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3916 15681 0,'70'0'0,"-52"0"31,0 0-15,-18-35-1,-18 35 17,0 35-17,1-35-15,-19 53 16,-16 0 15,52 0-15,0-18-1,35-17 1,-35-54 15,0 19-15,-35-19-1,17 72 1,-17-36 15,35 35-15,17-17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8-20T18:38:51.516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22163 8431 57 0,'117'2'52'0,"-13"-2"-7"0,-15 0-42 0,-5 0-3 15,-18-7 0-15,-5 2-22 0,-23-2-113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8-20T18:39:32.067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20577 10326 186 0,'0'0'160'16,"0"0"-114"-16,0 0-46 0,0 0-16 0,131-91 15 15,-89 68 1-15,-9 6-20 0,9 7 7 16,1 10-16-16,-11 0-10 0,11 10 39 15,-10 7 0-15,9-1 3 0,5 5 4 16,-10 3 6-16,10 3 0 0,-5 4-13 16,-18-8-16-16</inkml:trace>
  <inkml:trace contextRef="#ctx0" brushRef="#br0" timeOffset="9953.94">17357 5275 1066 0,'0'0'254'0,"0"0"-215"0,0 0 264 16,0 0-33-16,0 0 5 0,0 0-55 15,0 0-58-15,0 0-43 0,0 0-42 16,0 10-22-16,0-10-7 0,0 0-3 15,0 0 7-15,0 0 2 0,0 0 4 16,0 0 3-16,0 0-7 0,0 0-22 0,0 0-13 16,0 0-3-16,0 4-13 0,0 5 20 15,0 7 24-15,0 5-5 0,-14 6 12 16,14 6-13-16,-19-1-41 0,19 1 0 16,-5-6 16-16,-9 0-15 0,14-4 2 15,-9-5-2-15,4-1-1 0,5-5-16 16,0-3 15-16,0-5-11 0,0 2 12 15,0-6-2-15,0 0 0 0,0 0-26 16,0 0 5-16,14 0 23 0,-9-10 20 16,9 1 50-16,5-5-1 0,9-3 10 0,-5 1-38 15,6-1-37-15,-6 6-4 16,0 4 0-16,6 2-26 0,-6 5 26 0,5 2 22 16,0 5-6-16,5 5-15 0,-5 0 24 15,1 1-24-15,-1 2 14 0,-9-3-14 16,9 2-1-16,-14-5 13 0,9 3 15 15,-18-5-9-15,14-1 6 0,-5 0 4 0,0-4-14 16,-14 0-11-16,9 0 21 0,-4 1-7 16,-5-3 7-16,0 0-6 0,9 0 3 15,-9 0 3-15,0 0 11 0,0 0 8 16,0 0 12-16,0 0-6 0,0 0-10 16,0 0-12-16,0 0-28 0,0 0-2 15,0 0-10-15,0 0-1 0,0 0-15 16,0 0-6-16,0 0-10 0,5-3 10 15,-5-1 34-15,9 2 0 0,-4-4 2 0,5 2 14 16,-10 2-15-16,4-3 1 0,1 3 0 16,-5 0-1-16,0 2 0 0,0-6 2 15,9 6-1-15,-4-1-1 0,-5-2 1 16,0 3 1-16,0-2 0 0,0 2-1 16,0-3-1-16,0 1-1 0,0-3 0 0,9 5 3 15,-4-5 0-15,-5 1-3 16,0 2-13-16,9-3-9 0,-4 0-6 0,5 3 28 15,-6-5 0-15,10 5 1 0,-4-6-1 16,-1 4 0-16,-9 2 0 0,14-3-1 16,0 0 0-16,-4 5 1 0,-6 0 1 15,6-5 2-15,-6 5 1 0,6 0-1 16,-10 0 9-16,4 0-11 0,-4 0 1 16,0 0 0-16,10 0 1 0,-10 0 19 15,0 0 13-15,0 0 8 0,0 0-2 16,0 0-7-16,0 0 3 0,0 0-3 0,0 0 3 15,0 0-6-15,0 0-9 0,0 0 0 16,0 0-4-16,0 0-15 0,-10-2 0 16,10 2 1-16,0 0-3 0,0 0-1 0,0 0-1 15,0 0 0-15,0-2 0 16,0 2 1-16,0 0 2 0,0 0 13 16,0-2-13-16,0 2-2 0,0-5 0 15,0 5 0-15,0-3-1 0,0 3-2 0,0-1-12 16,0-5-4-16,0 0-3 0,0-2-6 15,0-5 7-15,0-4 18 0,0 1-9 16,0-5 12-16,0-2 2 0,0-3 1 16,0 0-3-16,0 3-1 0,0-1-11 15,0 5-16-15,0 6-22 0,0 3 1 16,0 1 5-16,0 7-12 0,0-1-16 16,0 3-13-16,0 0-12 0,0 0-36 15,0 0-40-15,-4 3-97 0,4 6-159 0,0 3-161 16,-10-1-212-16,10 1-449 0</inkml:trace>
  <inkml:trace contextRef="#ctx0" brushRef="#br0" timeOffset="11108.89">18225 5371 466 0,'0'0'584'0,"0"0"-200"15,0 0-117-15,0 0-36 0,0 0-4 16,0 0-20-16,0 0-10 0,0 0-74 15,0 0-43-15,0 0-19 0,0 0 16 16,-9 14 7-16,4-4-1 0,-4 5-25 0,9 4-13 16,-14 0 6-16,14-1-13 0,-14 1 0 15,14-2-3-15,-5-3-12 0,5-2 15 16,-10-3-13-16,6 1-9 0,4-8 6 16,0-2-22-16,0 0-1 0,0 0-40 15,0 0-7-15,0 0-9 0,14 0 12 16,-9 0 44-16,9 0 1 0,0 0 16 15,9 0 0-15,-4-2 7 0,9 2-23 16,-9-4 0-16,4 4 0 0,-4 0 0 16,0 0 15-16,9 4-15 0,-14-2-15 15,0 4 11-15,0-1-8 0,5 0 8 0,-10 0 2 16,-4-1 1-16,5 3 1 0,-6-4 2 16,-4-1 0-16,0-2 18 0,0 2 5 15,0 1 32-15,0-3 29 0,0 0 12 16,0 0-12-16,0 0-4 0,0 0-16 15,0 0-12-15,0 0-20 0,-4-5-12 16,-6 3-3-16,10-1-4 0,0-2-15 0,0 1-16 16,-5 2-12-16,5-6-4 0,0 4 10 15,0-5-9-15,0-1-17 0,0 1 17 16,0-3 3-16,0 3 9 0,0 5-13 16,0-6-22-16,0 2-28 0,0 4-13 15,0-1 2-15,0 1-31 0,0 2-17 16,0 2-45-16,0-3-61 0,0 3-41 15,0 0-65-15,0 0-24 0,0 0-127 16,5 0-18-16,-5 0-92 0</inkml:trace>
  <inkml:trace contextRef="#ctx0" brushRef="#br0" timeOffset="12026.18">18601 5427 363 0,'0'0'655'0,"0"0"-189"0,0 0-219 16,0 0-84-16,0 0-17 0,0 0 6 0,0 0-55 16,0 0-26-16,0 0-38 0,-33 91 15 15,23-72 17-15,10-5-17 0,0 0-22 16,0-5-25-16,0 1 0 0,0-3-1 16,0-2 1-16,0-1-1 0,0-1-18 15,10-3 18-15,-6 0 29 0,-4 0 23 16,10 0 6-16,4 0-20 0,-9 0 11 15,4-3-11-15,-4 0-18 0,-1-1 5 16,10 2 2-16,1-3-25 0,-15 3-2 16,14 2 0-16,-5-3-25 0,-4 3 15 0,4 0 10 15,-4 0 26-15,-5 0-4 0,9 0 1 16,-4 0-7-16,-5 0 6 0,0 0-20 16,0 0 1-16,9 0 0 0,-9 0 0 15,0 0 19-15,5-5 4 0,0 1 0 16,-5 0-7-16,9-6 13 0,-4 1 3 0,-5-8-13 15,9 1-18-15,-4-1 12 0,-5 1-16 16,0 5-77-16,0 3-51 0,0 6-43 16,0 0-48-16,0 2-33 0,0 0-111 15,0 2-141-15,0 5-202 0,0-2-31 16</inkml:trace>
  <inkml:trace contextRef="#ctx0" brushRef="#br0" timeOffset="13073.11">18943 5376 653 0,'0'0'502'15,"0"0"-92"-15,0 0-78 0,0 0-69 16,0 0-76-16,0 0-47 0,0 0-47 15,0 0-38-15,0 0-42 0,0 0-11 0,0 0 24 16,-14 65 6-16,14-46-3 0,0 2 19 16,0-5-6-16,0 3 29 0,0-7-36 15,0 1 12-15,14-3-46 0,-14-1-1 16,10 1 0-16,-6-4-9 0,10-1 9 16,0 0 2-16,1 0 36 0,3-5 23 15,-4 0-35-15,10 0-26 0,-5-5-25 16,14-5 25-16,-10-1 0 0,5-1-61 15,-9 0-244-15,0 6-460 0,-5 1 765 16,-5 3 23-16,-9 2-23 0,0 0-36 0,0 0-74 16,0 0 22-16,0 0 88 0,0 0 74 15,0 0 33-15,0 0 10 0,0 0-17 16,0 0-25-16,0 0-23 0,0 0 0 16,0 0 16-16,0 0 19 0,0-3-87 15,0 3-10-15,-9-7-404 0,9 5-171 16,0-3-674-16,9 22 1063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83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48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59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2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65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5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0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2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33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70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16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65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48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1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8362-6D08-4DD2-BBD2-480599930ED9}" type="datetime1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4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F586-EC86-4A94-9878-D33F545F6B7D}" type="datetime1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2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8008-6691-418E-94B5-9AE6D2BF9F62}" type="datetime1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6C1-D6F1-411E-AD38-00A84E1CCE13}" type="datetime1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16D2-AECC-4147-B0E3-5F3BE7482D60}" type="datetime1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FAFC-8228-4AEB-9E64-7DB82B1867E7}" type="datetime1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C227-5F41-446D-8D9F-93CCCC2ABF41}" type="datetime1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0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AB82-3F9E-459B-AB20-D70BEF48059C}" type="datetime1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6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A306-23A0-43EC-988E-C4C2A63F1E0B}" type="datetime1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2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FC09-012B-498D-85E6-ED82F93F4815}" type="datetime1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5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73E2-D6EF-481D-A893-7104C9ECAF9F}" type="datetime1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1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8A06D-FB85-4F59-A013-2ECFABEBDA13}" type="datetime1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3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1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12" Type="http://schemas.openxmlformats.org/officeDocument/2006/relationships/image" Target="../media/image28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1.png"/><Relationship Id="rId5" Type="http://schemas.openxmlformats.org/officeDocument/2006/relationships/image" Target="../media/image21.png"/><Relationship Id="rId10" Type="http://schemas.openxmlformats.org/officeDocument/2006/relationships/image" Target="../media/image261.png"/><Relationship Id="rId4" Type="http://schemas.openxmlformats.org/officeDocument/2006/relationships/image" Target="../media/image20.png"/><Relationship Id="rId9" Type="http://schemas.openxmlformats.org/officeDocument/2006/relationships/image" Target="../media/image2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12" Type="http://schemas.openxmlformats.org/officeDocument/2006/relationships/image" Target="../media/image281.png"/><Relationship Id="rId17" Type="http://schemas.openxmlformats.org/officeDocument/2006/relationships/image" Target="../media/image29.png"/><Relationship Id="rId2" Type="http://schemas.openxmlformats.org/officeDocument/2006/relationships/image" Target="../media/image13.png"/><Relationship Id="rId16" Type="http://schemas.openxmlformats.org/officeDocument/2006/relationships/image" Target="../media/image2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1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image" Target="../media/image261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251.png"/><Relationship Id="rId1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6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12" Type="http://schemas.openxmlformats.org/officeDocument/2006/relationships/image" Target="../media/image35.png"/><Relationship Id="rId2" Type="http://schemas.openxmlformats.org/officeDocument/2006/relationships/image" Target="../media/image13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4.png"/><Relationship Id="rId5" Type="http://schemas.openxmlformats.org/officeDocument/2006/relationships/image" Target="../media/image21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320.png"/><Relationship Id="rId1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5.png"/><Relationship Id="rId5" Type="http://schemas.openxmlformats.org/officeDocument/2006/relationships/image" Target="../media/image22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39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7.png"/><Relationship Id="rId18" Type="http://schemas.openxmlformats.org/officeDocument/2006/relationships/image" Target="../media/image39.png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4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65.png"/><Relationship Id="rId5" Type="http://schemas.openxmlformats.org/officeDocument/2006/relationships/image" Target="../media/image43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42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66.png"/><Relationship Id="rId18" Type="http://schemas.openxmlformats.org/officeDocument/2006/relationships/image" Target="../media/image7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41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64.png"/><Relationship Id="rId5" Type="http://schemas.openxmlformats.org/officeDocument/2006/relationships/image" Target="../media/image42.png"/><Relationship Id="rId15" Type="http://schemas.openxmlformats.org/officeDocument/2006/relationships/image" Target="../media/image73.png"/><Relationship Id="rId10" Type="http://schemas.openxmlformats.org/officeDocument/2006/relationships/image" Target="../media/image63.png"/><Relationship Id="rId4" Type="http://schemas.openxmlformats.org/officeDocument/2006/relationships/image" Target="../media/image72.png"/><Relationship Id="rId9" Type="http://schemas.openxmlformats.org/officeDocument/2006/relationships/image" Target="../media/image46.png"/><Relationship Id="rId1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7.png"/><Relationship Id="rId18" Type="http://schemas.openxmlformats.org/officeDocument/2006/relationships/image" Target="../media/image76.png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12" Type="http://schemas.openxmlformats.org/officeDocument/2006/relationships/image" Target="../media/image66.png"/><Relationship Id="rId17" Type="http://schemas.openxmlformats.org/officeDocument/2006/relationships/image" Target="../media/image75.png"/><Relationship Id="rId2" Type="http://schemas.openxmlformats.org/officeDocument/2006/relationships/image" Target="../media/image4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65.png"/><Relationship Id="rId5" Type="http://schemas.openxmlformats.org/officeDocument/2006/relationships/image" Target="../media/image43.png"/><Relationship Id="rId15" Type="http://schemas.openxmlformats.org/officeDocument/2006/relationships/image" Target="../media/image74.png"/><Relationship Id="rId10" Type="http://schemas.openxmlformats.org/officeDocument/2006/relationships/image" Target="../media/image64.png"/><Relationship Id="rId19" Type="http://schemas.openxmlformats.org/officeDocument/2006/relationships/image" Target="../media/image72.png"/><Relationship Id="rId4" Type="http://schemas.openxmlformats.org/officeDocument/2006/relationships/image" Target="../media/image42.png"/><Relationship Id="rId9" Type="http://schemas.openxmlformats.org/officeDocument/2006/relationships/image" Target="../media/image63.png"/><Relationship Id="rId1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67.png"/><Relationship Id="rId17" Type="http://schemas.openxmlformats.org/officeDocument/2006/relationships/image" Target="../media/image83.png"/><Relationship Id="rId2" Type="http://schemas.openxmlformats.org/officeDocument/2006/relationships/image" Target="../media/image77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66.png"/><Relationship Id="rId5" Type="http://schemas.openxmlformats.org/officeDocument/2006/relationships/image" Target="../media/image8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79.png"/><Relationship Id="rId9" Type="http://schemas.openxmlformats.org/officeDocument/2006/relationships/image" Target="../media/image64.png"/><Relationship Id="rId1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7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4" Type="http://schemas.openxmlformats.org/officeDocument/2006/relationships/image" Target="../media/image4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9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11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12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84.png"/><Relationship Id="rId7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microsoft.com/office/2007/relationships/hdphoto" Target="../media/hdphoto2.wdp"/><Relationship Id="rId10" Type="http://schemas.openxmlformats.org/officeDocument/2006/relationships/image" Target="../media/image125.png"/><Relationship Id="rId4" Type="http://schemas.openxmlformats.org/officeDocument/2006/relationships/image" Target="../media/image88.png"/><Relationship Id="rId9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image" Target="../media/image84.png"/><Relationship Id="rId7" Type="http://schemas.microsoft.com/office/2007/relationships/hdphoto" Target="../media/hdphoto3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microsoft.com/office/2007/relationships/hdphoto" Target="../media/hdphoto2.wdp"/><Relationship Id="rId4" Type="http://schemas.openxmlformats.org/officeDocument/2006/relationships/image" Target="../media/image88.png"/><Relationship Id="rId9" Type="http://schemas.openxmlformats.org/officeDocument/2006/relationships/image" Target="../media/image1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Compiler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90EB8-6113-47A3-B8FE-DBF28EEE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964" y="1552248"/>
            <a:ext cx="11237536" cy="464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is an example of an input to a C compiler that would cause a lexical analysis error?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is an example of an input to a C compiler that would cause a syntactic analysis error?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7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F3E10DA1-42DD-4E34-A345-684B6C6BEBF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152650" y="27852"/>
                <a:ext cx="7886700" cy="1325563"/>
              </a:xfrm>
              <a:noFill/>
              <a:ln w="12700">
                <a:noFil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4500" dirty="0" err="1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RegEx</a:t>
                </a: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 DFA… So What?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 err="1">
                    <a:ln w="12700">
                      <a:noFill/>
                    </a:ln>
                    <a:latin typeface="Garamond" panose="02020404030301010803" pitchFamily="18" charset="0"/>
                  </a:rPr>
                  <a:t>RegEx</a:t>
                </a: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 Properties</a:t>
                </a:r>
                <a:endParaRPr lang="en-US" sz="5000" dirty="0">
                  <a:ln w="12700">
                    <a:solidFill>
                      <a:schemeClr val="tx1"/>
                    </a:solidFill>
                  </a:ln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F3E10DA1-42DD-4E34-A345-684B6C6BEB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52650" y="27852"/>
                <a:ext cx="7886700" cy="1325563"/>
              </a:xfrm>
              <a:blipFill>
                <a:blip r:embed="rId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10ED05-ABB1-4FA1-98D8-31467BDC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55D0C1-67BB-49B4-ABB3-0F69230BC609}"/>
              </a:ext>
            </a:extLst>
          </p:cNvPr>
          <p:cNvSpPr txBox="1"/>
          <p:nvPr/>
        </p:nvSpPr>
        <p:spPr>
          <a:xfrm>
            <a:off x="2843998" y="5995510"/>
            <a:ext cx="6379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This matters for implementation!</a:t>
            </a:r>
          </a:p>
        </p:txBody>
      </p:sp>
      <p:pic>
        <p:nvPicPr>
          <p:cNvPr id="4" name="Picture 2" descr="How can I write interesting articles about a boring topic ...">
            <a:extLst>
              <a:ext uri="{FF2B5EF4-FFF2-40B4-BE49-F238E27FC236}">
                <a16:creationId xmlns:a16="http://schemas.microsoft.com/office/drawing/2014/main" id="{A64DCE16-E548-4928-A73C-B9E928C06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1429776"/>
            <a:ext cx="538162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DFAs: Easy to Implement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Properties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10ED05-ABB1-4FA1-98D8-31467BDC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7405D07-824F-457E-A2CE-F143A05B0B83}"/>
              </a:ext>
            </a:extLst>
          </p:cNvPr>
          <p:cNvSpPr/>
          <p:nvPr/>
        </p:nvSpPr>
        <p:spPr>
          <a:xfrm>
            <a:off x="4163686" y="1885891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52D226-6BC7-41DA-8BF3-C65622BBC41C}"/>
              </a:ext>
            </a:extLst>
          </p:cNvPr>
          <p:cNvSpPr/>
          <p:nvPr/>
        </p:nvSpPr>
        <p:spPr>
          <a:xfrm>
            <a:off x="5516415" y="1885891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7E2E40-5A1F-42AD-8A0D-8A055D61E05E}"/>
              </a:ext>
            </a:extLst>
          </p:cNvPr>
          <p:cNvSpPr/>
          <p:nvPr/>
        </p:nvSpPr>
        <p:spPr>
          <a:xfrm>
            <a:off x="6869144" y="1885891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58DAF4-044D-4BD8-882B-16689A2633E2}"/>
              </a:ext>
            </a:extLst>
          </p:cNvPr>
          <p:cNvSpPr txBox="1"/>
          <p:nvPr/>
        </p:nvSpPr>
        <p:spPr>
          <a:xfrm>
            <a:off x="6431789" y="1887856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97FD0D-C0F9-4C56-9F77-402E2A22FEFE}"/>
              </a:ext>
            </a:extLst>
          </p:cNvPr>
          <p:cNvSpPr txBox="1"/>
          <p:nvPr/>
        </p:nvSpPr>
        <p:spPr>
          <a:xfrm>
            <a:off x="5119693" y="188090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3D9ACF-C70C-4F79-A4A8-E51BC45E3FB3}"/>
              </a:ext>
            </a:extLst>
          </p:cNvPr>
          <p:cNvSpPr/>
          <p:nvPr/>
        </p:nvSpPr>
        <p:spPr>
          <a:xfrm>
            <a:off x="6955179" y="1979298"/>
            <a:ext cx="727582" cy="6907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E67D8EF-00F2-4A28-BA7E-9F29EAC082D1}"/>
              </a:ext>
            </a:extLst>
          </p:cNvPr>
          <p:cNvGraphicFramePr>
            <a:graphicFrameLocks noGrp="1"/>
          </p:cNvGraphicFramePr>
          <p:nvPr/>
        </p:nvGraphicFramePr>
        <p:xfrm>
          <a:off x="7142147" y="4958695"/>
          <a:ext cx="258936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121">
                  <a:extLst>
                    <a:ext uri="{9D8B030D-6E8A-4147-A177-3AD203B41FA5}">
                      <a16:colId xmlns:a16="http://schemas.microsoft.com/office/drawing/2014/main" val="2023579433"/>
                    </a:ext>
                  </a:extLst>
                </a:gridCol>
                <a:gridCol w="863121">
                  <a:extLst>
                    <a:ext uri="{9D8B030D-6E8A-4147-A177-3AD203B41FA5}">
                      <a16:colId xmlns:a16="http://schemas.microsoft.com/office/drawing/2014/main" val="3951460994"/>
                    </a:ext>
                  </a:extLst>
                </a:gridCol>
                <a:gridCol w="863121">
                  <a:extLst>
                    <a:ext uri="{9D8B030D-6E8A-4147-A177-3AD203B41FA5}">
                      <a16:colId xmlns:a16="http://schemas.microsoft.com/office/drawing/2014/main" val="2648621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115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32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041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823685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C1D036-2219-42C3-A668-08270BE59F29}"/>
              </a:ext>
            </a:extLst>
          </p:cNvPr>
          <p:cNvCxnSpPr>
            <a:cxnSpLocks/>
          </p:cNvCxnSpPr>
          <p:nvPr/>
        </p:nvCxnSpPr>
        <p:spPr>
          <a:xfrm>
            <a:off x="4051017" y="1806256"/>
            <a:ext cx="233941" cy="21515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D66A3A2-4532-44CC-822B-5D20DB610ED4}"/>
              </a:ext>
            </a:extLst>
          </p:cNvPr>
          <p:cNvSpPr txBox="1"/>
          <p:nvPr/>
        </p:nvSpPr>
        <p:spPr>
          <a:xfrm>
            <a:off x="3368149" y="4472603"/>
            <a:ext cx="8547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S,x</a:t>
            </a:r>
            <a:r>
              <a:rPr lang="en-US" dirty="0"/>
              <a:t> = A</a:t>
            </a:r>
          </a:p>
          <a:p>
            <a:endParaRPr lang="en-US" dirty="0"/>
          </a:p>
          <a:p>
            <a:r>
              <a:rPr lang="en-US" dirty="0" err="1"/>
              <a:t>A,x</a:t>
            </a:r>
            <a:r>
              <a:rPr lang="en-US" dirty="0"/>
              <a:t> = D</a:t>
            </a:r>
          </a:p>
          <a:p>
            <a:endParaRPr lang="en-US" dirty="0"/>
          </a:p>
          <a:p>
            <a:r>
              <a:rPr lang="en-US" dirty="0" err="1"/>
              <a:t>A,y</a:t>
            </a:r>
            <a:r>
              <a:rPr lang="en-US" dirty="0"/>
              <a:t> = D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25411E1-341C-47D5-9983-D3B02828CBC8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063339" y="2324656"/>
            <a:ext cx="45307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FCFE1B3-F5EC-471D-A745-78EA21D4289E}"/>
              </a:ext>
            </a:extLst>
          </p:cNvPr>
          <p:cNvCxnSpPr>
            <a:cxnSpLocks/>
          </p:cNvCxnSpPr>
          <p:nvPr/>
        </p:nvCxnSpPr>
        <p:spPr>
          <a:xfrm>
            <a:off x="6428229" y="2326866"/>
            <a:ext cx="45307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26FFDB2-5BC6-46AC-98D6-C612F4480EA4}"/>
              </a:ext>
            </a:extLst>
          </p:cNvPr>
          <p:cNvSpPr txBox="1"/>
          <p:nvPr/>
        </p:nvSpPr>
        <p:spPr>
          <a:xfrm>
            <a:off x="3990234" y="1321903"/>
            <a:ext cx="231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DFA (Graph Depiction)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8566CC-E8EA-47B5-A51D-46505A019D42}"/>
              </a:ext>
            </a:extLst>
          </p:cNvPr>
          <p:cNvSpPr txBox="1"/>
          <p:nvPr/>
        </p:nvSpPr>
        <p:spPr>
          <a:xfrm>
            <a:off x="6869803" y="3584153"/>
            <a:ext cx="2869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DFA (Array Implementation)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C656F5-40DA-4B83-BD50-1A8256E84699}"/>
              </a:ext>
            </a:extLst>
          </p:cNvPr>
          <p:cNvSpPr txBox="1"/>
          <p:nvPr/>
        </p:nvSpPr>
        <p:spPr>
          <a:xfrm>
            <a:off x="2347507" y="3670524"/>
            <a:ext cx="258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DFA (Successor Notation)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AFA724-D5F1-4B98-9F29-11BC099943A0}"/>
              </a:ext>
            </a:extLst>
          </p:cNvPr>
          <p:cNvSpPr txBox="1"/>
          <p:nvPr/>
        </p:nvSpPr>
        <p:spPr>
          <a:xfrm>
            <a:off x="1506611" y="4065106"/>
            <a:ext cx="493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i="1" dirty="0"/>
              <a:t>Current state</a:t>
            </a:r>
            <a:r>
              <a:rPr lang="en-US" dirty="0"/>
              <a:t>&gt;,&lt;</a:t>
            </a:r>
            <a:r>
              <a:rPr lang="en-US" i="1" dirty="0"/>
              <a:t>Transition symbol</a:t>
            </a:r>
            <a:r>
              <a:rPr lang="en-US" dirty="0"/>
              <a:t>&gt; = &lt;</a:t>
            </a:r>
            <a:r>
              <a:rPr lang="en-US" i="1" dirty="0"/>
              <a:t>next state</a:t>
            </a:r>
            <a:r>
              <a:rPr lang="en-US" dirty="0"/>
              <a:t>&gt;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B96766-FEF6-47EC-9EC8-2B96E6387815}"/>
              </a:ext>
            </a:extLst>
          </p:cNvPr>
          <p:cNvSpPr txBox="1"/>
          <p:nvPr/>
        </p:nvSpPr>
        <p:spPr>
          <a:xfrm>
            <a:off x="7125005" y="3953485"/>
            <a:ext cx="2650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Row: current state</a:t>
            </a:r>
          </a:p>
          <a:p>
            <a:r>
              <a:rPr lang="en-US" dirty="0"/>
              <a:t>Column: transition symbol</a:t>
            </a:r>
          </a:p>
          <a:p>
            <a:r>
              <a:rPr lang="en-US" dirty="0"/>
              <a:t>Cell: next state</a:t>
            </a:r>
          </a:p>
        </p:txBody>
      </p:sp>
    </p:spTree>
    <p:extLst>
      <p:ext uri="{BB962C8B-B14F-4D97-AF65-F5344CB8AC3E}">
        <p14:creationId xmlns:p14="http://schemas.microsoft.com/office/powerpoint/2010/main" val="3675986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32398E6-2394-4BE8-9B82-387F054035B5}"/>
              </a:ext>
            </a:extLst>
          </p:cNvPr>
          <p:cNvSpPr/>
          <p:nvPr/>
        </p:nvSpPr>
        <p:spPr>
          <a:xfrm>
            <a:off x="3987595" y="2484948"/>
            <a:ext cx="740940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Overview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2 – Implementing Scanners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10ED05-ABB1-4FA1-98D8-31467BDC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D7BDD-D6EB-4F6A-BB6C-8EF5DDC47E5E}"/>
              </a:ext>
            </a:extLst>
          </p:cNvPr>
          <p:cNvSpPr/>
          <p:nvPr/>
        </p:nvSpPr>
        <p:spPr>
          <a:xfrm>
            <a:off x="7559188" y="2484948"/>
            <a:ext cx="762001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C2D3C-7371-4583-AF77-B2C3543EF457}"/>
              </a:ext>
            </a:extLst>
          </p:cNvPr>
          <p:cNvSpPr txBox="1"/>
          <p:nvPr/>
        </p:nvSpPr>
        <p:spPr>
          <a:xfrm>
            <a:off x="7436795" y="3898806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Rabin-Scott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Powerset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C266E0-409D-4859-8A26-5212F04E6B38}"/>
              </a:ext>
            </a:extLst>
          </p:cNvPr>
          <p:cNvCxnSpPr>
            <a:cxnSpLocks/>
          </p:cNvCxnSpPr>
          <p:nvPr/>
        </p:nvCxnSpPr>
        <p:spPr>
          <a:xfrm>
            <a:off x="4786090" y="2966998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/>
              <p:nvPr/>
            </p:nvSpPr>
            <p:spPr>
              <a:xfrm>
                <a:off x="5136451" y="2484950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451" y="2484950"/>
                <a:ext cx="762001" cy="964101"/>
              </a:xfrm>
              <a:prstGeom prst="rect">
                <a:avLst/>
              </a:prstGeom>
              <a:blipFill>
                <a:blip r:embed="rId2"/>
                <a:stretch>
                  <a:fillRect r="-39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/>
              <p:nvPr/>
            </p:nvSpPr>
            <p:spPr>
              <a:xfrm>
                <a:off x="6367576" y="2484948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76" y="2484948"/>
                <a:ext cx="762001" cy="964101"/>
              </a:xfrm>
              <a:prstGeom prst="rect">
                <a:avLst/>
              </a:prstGeom>
              <a:blipFill>
                <a:blip r:embed="rId3"/>
                <a:stretch>
                  <a:fillRect r="-102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C04393-921F-4A4B-9803-F9682A48612E}"/>
              </a:ext>
            </a:extLst>
          </p:cNvPr>
          <p:cNvCxnSpPr>
            <a:cxnSpLocks/>
          </p:cNvCxnSpPr>
          <p:nvPr/>
        </p:nvCxnSpPr>
        <p:spPr>
          <a:xfrm>
            <a:off x="5994555" y="2977736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FB56F9-2379-4181-A7AD-6936E1C1EE61}"/>
              </a:ext>
            </a:extLst>
          </p:cNvPr>
          <p:cNvCxnSpPr>
            <a:cxnSpLocks/>
          </p:cNvCxnSpPr>
          <p:nvPr/>
        </p:nvCxnSpPr>
        <p:spPr>
          <a:xfrm>
            <a:off x="7222333" y="2975590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6A026B8-26DE-4A3A-AB43-527E7C4855F2}"/>
              </a:ext>
            </a:extLst>
          </p:cNvPr>
          <p:cNvSpPr txBox="1"/>
          <p:nvPr/>
        </p:nvSpPr>
        <p:spPr>
          <a:xfrm>
            <a:off x="3464225" y="3861935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Thompson’s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/>
              <p:nvPr/>
            </p:nvSpPr>
            <p:spPr>
              <a:xfrm>
                <a:off x="5359611" y="3892425"/>
                <a:ext cx="1559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-elimination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611" y="3892425"/>
                <a:ext cx="1559338" cy="369332"/>
              </a:xfrm>
              <a:prstGeom prst="rect">
                <a:avLst/>
              </a:prstGeom>
              <a:blipFill>
                <a:blip r:embed="rId4"/>
                <a:stretch>
                  <a:fillRect t="-6667" r="-312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9E8D3EA-7DFD-43CD-99EA-F50269A16C35}"/>
              </a:ext>
            </a:extLst>
          </p:cNvPr>
          <p:cNvSpPr/>
          <p:nvPr/>
        </p:nvSpPr>
        <p:spPr>
          <a:xfrm>
            <a:off x="4281949" y="3217504"/>
            <a:ext cx="619433" cy="612058"/>
          </a:xfrm>
          <a:custGeom>
            <a:avLst/>
            <a:gdLst>
              <a:gd name="connsiteX0" fmla="*/ 0 w 619433"/>
              <a:gd name="connsiteY0" fmla="*/ 612058 h 612058"/>
              <a:gd name="connsiteX1" fmla="*/ 95865 w 619433"/>
              <a:gd name="connsiteY1" fmla="*/ 361336 h 612058"/>
              <a:gd name="connsiteX2" fmla="*/ 427704 w 619433"/>
              <a:gd name="connsiteY2" fmla="*/ 567813 h 612058"/>
              <a:gd name="connsiteX3" fmla="*/ 619433 w 619433"/>
              <a:gd name="connsiteY3" fmla="*/ 0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433" h="612058">
                <a:moveTo>
                  <a:pt x="0" y="612058"/>
                </a:moveTo>
                <a:cubicBezTo>
                  <a:pt x="12290" y="490384"/>
                  <a:pt x="24581" y="368710"/>
                  <a:pt x="95865" y="361336"/>
                </a:cubicBezTo>
                <a:cubicBezTo>
                  <a:pt x="167149" y="353962"/>
                  <a:pt x="340443" y="628036"/>
                  <a:pt x="427704" y="567813"/>
                </a:cubicBezTo>
                <a:cubicBezTo>
                  <a:pt x="514965" y="507590"/>
                  <a:pt x="567199" y="253795"/>
                  <a:pt x="619433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F7CE2D3-9861-45F6-B5A6-0C5627395805}"/>
              </a:ext>
            </a:extLst>
          </p:cNvPr>
          <p:cNvSpPr/>
          <p:nvPr/>
        </p:nvSpPr>
        <p:spPr>
          <a:xfrm>
            <a:off x="5991960" y="3232253"/>
            <a:ext cx="220694" cy="685800"/>
          </a:xfrm>
          <a:custGeom>
            <a:avLst/>
            <a:gdLst>
              <a:gd name="connsiteX0" fmla="*/ 155659 w 220694"/>
              <a:gd name="connsiteY0" fmla="*/ 685800 h 685800"/>
              <a:gd name="connsiteX1" fmla="*/ 801 w 220694"/>
              <a:gd name="connsiteY1" fmla="*/ 567813 h 685800"/>
              <a:gd name="connsiteX2" fmla="*/ 214653 w 220694"/>
              <a:gd name="connsiteY2" fmla="*/ 353961 h 685800"/>
              <a:gd name="connsiteX3" fmla="*/ 140911 w 220694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94" h="685800">
                <a:moveTo>
                  <a:pt x="155659" y="685800"/>
                </a:moveTo>
                <a:cubicBezTo>
                  <a:pt x="73314" y="654460"/>
                  <a:pt x="-9031" y="623120"/>
                  <a:pt x="801" y="567813"/>
                </a:cubicBezTo>
                <a:cubicBezTo>
                  <a:pt x="10633" y="512506"/>
                  <a:pt x="191301" y="448596"/>
                  <a:pt x="214653" y="353961"/>
                </a:cubicBezTo>
                <a:cubicBezTo>
                  <a:pt x="238005" y="259326"/>
                  <a:pt x="189458" y="129663"/>
                  <a:pt x="140911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F2306F4-5D58-4DC6-82BB-B9DB617DEAE3}"/>
              </a:ext>
            </a:extLst>
          </p:cNvPr>
          <p:cNvSpPr/>
          <p:nvPr/>
        </p:nvSpPr>
        <p:spPr>
          <a:xfrm>
            <a:off x="7293549" y="3232254"/>
            <a:ext cx="762957" cy="663677"/>
          </a:xfrm>
          <a:custGeom>
            <a:avLst/>
            <a:gdLst>
              <a:gd name="connsiteX0" fmla="*/ 712368 w 762957"/>
              <a:gd name="connsiteY0" fmla="*/ 663677 h 663677"/>
              <a:gd name="connsiteX1" fmla="*/ 697620 w 762957"/>
              <a:gd name="connsiteY1" fmla="*/ 442451 h 663677"/>
              <a:gd name="connsiteX2" fmla="*/ 70813 w 762957"/>
              <a:gd name="connsiteY2" fmla="*/ 634180 h 663677"/>
              <a:gd name="connsiteX3" fmla="*/ 41317 w 762957"/>
              <a:gd name="connsiteY3" fmla="*/ 0 h 6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957" h="663677">
                <a:moveTo>
                  <a:pt x="712368" y="663677"/>
                </a:moveTo>
                <a:cubicBezTo>
                  <a:pt x="758457" y="555522"/>
                  <a:pt x="804546" y="447367"/>
                  <a:pt x="697620" y="442451"/>
                </a:cubicBezTo>
                <a:cubicBezTo>
                  <a:pt x="590694" y="437535"/>
                  <a:pt x="180197" y="707922"/>
                  <a:pt x="70813" y="634180"/>
                </a:cubicBezTo>
                <a:cubicBezTo>
                  <a:pt x="-38571" y="560438"/>
                  <a:pt x="1373" y="280219"/>
                  <a:pt x="41317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EC567E-F925-EC9B-67EF-605215BA54F6}"/>
              </a:ext>
            </a:extLst>
          </p:cNvPr>
          <p:cNvSpPr/>
          <p:nvPr/>
        </p:nvSpPr>
        <p:spPr>
          <a:xfrm>
            <a:off x="3274286" y="3695307"/>
            <a:ext cx="1862164" cy="132555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123972-D1C5-AC04-9017-6480E6B6FB38}"/>
              </a:ext>
            </a:extLst>
          </p:cNvPr>
          <p:cNvSpPr txBox="1"/>
          <p:nvPr/>
        </p:nvSpPr>
        <p:spPr>
          <a:xfrm>
            <a:off x="3747155" y="1677971"/>
            <a:ext cx="456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Walk through the translation process formally</a:t>
            </a:r>
          </a:p>
        </p:txBody>
      </p:sp>
    </p:spTree>
    <p:extLst>
      <p:ext uri="{BB962C8B-B14F-4D97-AF65-F5344CB8AC3E}">
        <p14:creationId xmlns:p14="http://schemas.microsoft.com/office/powerpoint/2010/main" val="221078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33" grpId="0"/>
      <p:bldP spid="32" grpId="0" animBg="1"/>
      <p:bldP spid="34" grpId="0" animBg="1"/>
      <p:bldP spid="3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Key Concept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Thompson’s Construction Algorithm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07C5710-986A-4833-A312-7FB228439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9354" y="1530202"/>
            <a:ext cx="7587891" cy="1317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an </a:t>
            </a:r>
            <a:r>
              <a:rPr lang="en-US" i="1" dirty="0"/>
              <a:t>expression tree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Leaf: atomic operand</a:t>
            </a:r>
          </a:p>
          <a:p>
            <a:pPr lvl="1"/>
            <a:r>
              <a:rPr lang="en-US" dirty="0"/>
              <a:t>Branch: operations joining subtrees</a:t>
            </a:r>
          </a:p>
          <a:p>
            <a:pPr lvl="2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1BB58D-3CDA-49EA-800A-81EA5828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369D17-90D4-4C88-B0DB-F3CF96B9ABF8}"/>
                  </a:ext>
                </a:extLst>
              </p:cNvPr>
              <p:cNvSpPr txBox="1"/>
              <p:nvPr/>
            </p:nvSpPr>
            <p:spPr>
              <a:xfrm>
                <a:off x="2497128" y="4076766"/>
                <a:ext cx="1439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3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4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369D17-90D4-4C88-B0DB-F3CF96B9A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128" y="4076766"/>
                <a:ext cx="1439818" cy="369332"/>
              </a:xfrm>
              <a:prstGeom prst="rect">
                <a:avLst/>
              </a:prstGeom>
              <a:blipFill>
                <a:blip r:embed="rId2"/>
                <a:stretch>
                  <a:fillRect l="-3814" t="-10000" r="-254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FD03D4B-7586-4558-A4AB-D3972324962B}"/>
              </a:ext>
            </a:extLst>
          </p:cNvPr>
          <p:cNvSpPr txBox="1"/>
          <p:nvPr/>
        </p:nvSpPr>
        <p:spPr>
          <a:xfrm>
            <a:off x="2079345" y="5264338"/>
            <a:ext cx="209353" cy="276999"/>
          </a:xfrm>
          <a:prstGeom prst="rect">
            <a:avLst/>
          </a:prstGeom>
          <a:noFill/>
        </p:spPr>
        <p:txBody>
          <a:bodyPr wrap="none" lIns="45720" tIns="0" rIns="45720" bIns="0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FA00F-2106-44E7-8E64-1B03AC44BBAE}"/>
              </a:ext>
            </a:extLst>
          </p:cNvPr>
          <p:cNvSpPr txBox="1"/>
          <p:nvPr/>
        </p:nvSpPr>
        <p:spPr>
          <a:xfrm>
            <a:off x="2686990" y="4832540"/>
            <a:ext cx="207749" cy="276999"/>
          </a:xfrm>
          <a:prstGeom prst="rect">
            <a:avLst/>
          </a:prstGeom>
          <a:noFill/>
        </p:spPr>
        <p:txBody>
          <a:bodyPr wrap="none" lIns="45720" tIns="0" rIns="45720" bIns="0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8D3B97-04A9-48BE-A7FA-7EDF90F989DF}"/>
              </a:ext>
            </a:extLst>
          </p:cNvPr>
          <p:cNvSpPr/>
          <p:nvPr/>
        </p:nvSpPr>
        <p:spPr>
          <a:xfrm>
            <a:off x="3322352" y="5264338"/>
            <a:ext cx="207749" cy="276999"/>
          </a:xfrm>
          <a:prstGeom prst="rect">
            <a:avLst/>
          </a:prstGeom>
        </p:spPr>
        <p:txBody>
          <a:bodyPr wrap="none" lIns="45720" tIns="0" rIns="45720" bIns="0">
            <a:spAutoFit/>
          </a:bodyPr>
          <a:lstStyle/>
          <a:p>
            <a:r>
              <a:rPr lang="en-US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61DE8A-2749-4692-A55B-DE4A3E219C6F}"/>
                  </a:ext>
                </a:extLst>
              </p:cNvPr>
              <p:cNvSpPr/>
              <p:nvPr/>
            </p:nvSpPr>
            <p:spPr>
              <a:xfrm>
                <a:off x="2861236" y="5721808"/>
                <a:ext cx="310341" cy="276999"/>
              </a:xfrm>
              <a:prstGeom prst="rect">
                <a:avLst/>
              </a:prstGeom>
            </p:spPr>
            <p:txBody>
              <a:bodyPr wrap="none" lIns="45720" tIns="0" rIns="4572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61DE8A-2749-4692-A55B-DE4A3E219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236" y="5721808"/>
                <a:ext cx="310341" cy="276999"/>
              </a:xfrm>
              <a:prstGeom prst="rect">
                <a:avLst/>
              </a:prstGeom>
              <a:blipFill>
                <a:blip r:embed="rId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E11F13F-02E2-4A7C-B1B4-0F97CCFD7B70}"/>
              </a:ext>
            </a:extLst>
          </p:cNvPr>
          <p:cNvSpPr/>
          <p:nvPr/>
        </p:nvSpPr>
        <p:spPr>
          <a:xfrm>
            <a:off x="2681539" y="6245688"/>
            <a:ext cx="262251" cy="276999"/>
          </a:xfrm>
          <a:prstGeom prst="rect">
            <a:avLst/>
          </a:prstGeom>
        </p:spPr>
        <p:txBody>
          <a:bodyPr wrap="none" lIns="45720" tIns="0" rIns="45720" bIns="0">
            <a:spAutoFit/>
          </a:bodyPr>
          <a:lstStyle/>
          <a:p>
            <a:r>
              <a:rPr lang="en-US" dirty="0"/>
              <a:t>2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B7C49-1DD1-4327-962A-44B77B6D274A}"/>
              </a:ext>
            </a:extLst>
          </p:cNvPr>
          <p:cNvSpPr/>
          <p:nvPr/>
        </p:nvSpPr>
        <p:spPr>
          <a:xfrm>
            <a:off x="3184903" y="6245688"/>
            <a:ext cx="209353" cy="276999"/>
          </a:xfrm>
          <a:prstGeom prst="rect">
            <a:avLst/>
          </a:prstGeom>
        </p:spPr>
        <p:txBody>
          <a:bodyPr wrap="none" lIns="45720" tIns="0" rIns="45720" bIns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72B43E-FF60-41A3-9DD0-EA0715B54BD3}"/>
              </a:ext>
            </a:extLst>
          </p:cNvPr>
          <p:cNvCxnSpPr>
            <a:stCxn id="9" idx="2"/>
            <a:endCxn id="8" idx="0"/>
          </p:cNvCxnSpPr>
          <p:nvPr/>
        </p:nvCxnSpPr>
        <p:spPr>
          <a:xfrm flipH="1">
            <a:off x="2184022" y="5109539"/>
            <a:ext cx="606843" cy="154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B1E780-BBB0-4FE1-95A8-FCC96790E422}"/>
              </a:ext>
            </a:extLst>
          </p:cNvPr>
          <p:cNvCxnSpPr>
            <a:cxnSpLocks/>
            <a:stCxn id="9" idx="2"/>
            <a:endCxn id="5" idx="0"/>
          </p:cNvCxnSpPr>
          <p:nvPr/>
        </p:nvCxnSpPr>
        <p:spPr>
          <a:xfrm>
            <a:off x="2790864" y="5109539"/>
            <a:ext cx="635362" cy="154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C843D4-4950-406E-923A-02471FC6B1D5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>
            <a:off x="3426226" y="5541337"/>
            <a:ext cx="422306" cy="180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4629C1C-8C57-40AC-A517-450584AD3A2B}"/>
              </a:ext>
            </a:extLst>
          </p:cNvPr>
          <p:cNvSpPr/>
          <p:nvPr/>
        </p:nvSpPr>
        <p:spPr>
          <a:xfrm>
            <a:off x="3741452" y="5721808"/>
            <a:ext cx="214161" cy="276999"/>
          </a:xfrm>
          <a:prstGeom prst="rect">
            <a:avLst/>
          </a:prstGeom>
        </p:spPr>
        <p:txBody>
          <a:bodyPr wrap="square" lIns="45720" tIns="0" rIns="45720" bIns="0">
            <a:spAutoFit/>
          </a:bodyPr>
          <a:lstStyle/>
          <a:p>
            <a:r>
              <a:rPr lang="en-US" dirty="0"/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77E4F2F-3C58-4145-AD42-70C4191CC4A2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3016406" y="5541337"/>
            <a:ext cx="409820" cy="180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2CFDA9-25DD-46E5-8B85-AB6B4FB0E8C5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812664" y="5998807"/>
            <a:ext cx="203742" cy="246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F6AC983-AA56-4944-99CE-0629096706F4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3016407" y="5998807"/>
            <a:ext cx="273173" cy="246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BF4529C-4B28-4DD7-96A2-8FE932A4477B}"/>
              </a:ext>
            </a:extLst>
          </p:cNvPr>
          <p:cNvSpPr txBox="1"/>
          <p:nvPr/>
        </p:nvSpPr>
        <p:spPr>
          <a:xfrm>
            <a:off x="4079446" y="4891542"/>
            <a:ext cx="1911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u="sng" dirty="0">
                <a:solidFill>
                  <a:schemeClr val="accent1"/>
                </a:solidFill>
              </a:rPr>
              <a:t>low</a:t>
            </a:r>
            <a:r>
              <a:rPr lang="en-US" i="1" dirty="0">
                <a:solidFill>
                  <a:schemeClr val="accent1"/>
                </a:solidFill>
              </a:rPr>
              <a:t> precedence </a:t>
            </a:r>
          </a:p>
          <a:p>
            <a:pPr algn="ctr"/>
            <a:r>
              <a:rPr lang="en-US" i="1" dirty="0">
                <a:solidFill>
                  <a:schemeClr val="accent1"/>
                </a:solidFill>
              </a:rPr>
              <a:t>operators </a:t>
            </a:r>
            <a:r>
              <a:rPr lang="en-US" i="1" u="sng" dirty="0">
                <a:solidFill>
                  <a:schemeClr val="accent1"/>
                </a:solidFill>
              </a:rPr>
              <a:t>shallow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i="1" dirty="0">
                <a:solidFill>
                  <a:schemeClr val="accent1"/>
                </a:solidFill>
              </a:rPr>
              <a:t>in the tree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462A31-F5AB-4377-B445-DEAAFBE64330}"/>
              </a:ext>
            </a:extLst>
          </p:cNvPr>
          <p:cNvSpPr txBox="1"/>
          <p:nvPr/>
        </p:nvSpPr>
        <p:spPr>
          <a:xfrm>
            <a:off x="5020803" y="5655244"/>
            <a:ext cx="1765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accent1"/>
                </a:solidFill>
              </a:rPr>
              <a:t>NOTE:</a:t>
            </a:r>
          </a:p>
          <a:p>
            <a:pPr algn="ctr"/>
            <a:r>
              <a:rPr lang="en-US" i="1" u="sng" dirty="0">
                <a:solidFill>
                  <a:schemeClr val="accent1"/>
                </a:solidFill>
              </a:rPr>
              <a:t>high</a:t>
            </a:r>
            <a:r>
              <a:rPr lang="en-US" i="1" dirty="0">
                <a:solidFill>
                  <a:schemeClr val="accent1"/>
                </a:solidFill>
              </a:rPr>
              <a:t> precedence </a:t>
            </a:r>
          </a:p>
          <a:p>
            <a:pPr algn="ctr"/>
            <a:r>
              <a:rPr lang="en-US" i="1" dirty="0">
                <a:solidFill>
                  <a:schemeClr val="accent1"/>
                </a:solidFill>
              </a:rPr>
              <a:t>operators </a:t>
            </a:r>
            <a:r>
              <a:rPr lang="en-US" i="1" u="sng" dirty="0">
                <a:solidFill>
                  <a:schemeClr val="accent1"/>
                </a:solidFill>
              </a:rPr>
              <a:t>deep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i="1" dirty="0">
                <a:solidFill>
                  <a:schemeClr val="accent1"/>
                </a:solidFill>
              </a:rPr>
              <a:t>in the tree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B457B1-D088-B454-08CE-65F3369947B7}"/>
              </a:ext>
            </a:extLst>
          </p:cNvPr>
          <p:cNvSpPr/>
          <p:nvPr/>
        </p:nvSpPr>
        <p:spPr>
          <a:xfrm>
            <a:off x="3574331" y="5034164"/>
            <a:ext cx="546755" cy="308361"/>
          </a:xfrm>
          <a:custGeom>
            <a:avLst/>
            <a:gdLst>
              <a:gd name="connsiteX0" fmla="*/ 546755 w 546755"/>
              <a:gd name="connsiteY0" fmla="*/ 308361 h 308361"/>
              <a:gd name="connsiteX1" fmla="*/ 273378 w 546755"/>
              <a:gd name="connsiteY1" fmla="*/ 1990 h 308361"/>
              <a:gd name="connsiteX2" fmla="*/ 0 w 546755"/>
              <a:gd name="connsiteY2" fmla="*/ 199953 h 30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755" h="308361">
                <a:moveTo>
                  <a:pt x="546755" y="308361"/>
                </a:moveTo>
                <a:cubicBezTo>
                  <a:pt x="455629" y="164209"/>
                  <a:pt x="364504" y="20058"/>
                  <a:pt x="273378" y="1990"/>
                </a:cubicBezTo>
                <a:cubicBezTo>
                  <a:pt x="182252" y="-16078"/>
                  <a:pt x="91126" y="91937"/>
                  <a:pt x="0" y="199953"/>
                </a:cubicBezTo>
              </a:path>
            </a:pathLst>
          </a:custGeom>
          <a:noFill/>
          <a:ln w="1905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33A09EC-9439-AEA3-C734-9A7207A40589}"/>
              </a:ext>
            </a:extLst>
          </p:cNvPr>
          <p:cNvSpPr/>
          <p:nvPr/>
        </p:nvSpPr>
        <p:spPr>
          <a:xfrm>
            <a:off x="3232917" y="5899055"/>
            <a:ext cx="1636883" cy="469490"/>
          </a:xfrm>
          <a:custGeom>
            <a:avLst/>
            <a:gdLst>
              <a:gd name="connsiteX0" fmla="*/ 39714 w 671310"/>
              <a:gd name="connsiteY0" fmla="*/ 743055 h 743055"/>
              <a:gd name="connsiteX1" fmla="*/ 237677 w 671310"/>
              <a:gd name="connsiteY1" fmla="*/ 394263 h 743055"/>
              <a:gd name="connsiteX2" fmla="*/ 11433 w 671310"/>
              <a:gd name="connsiteY2" fmla="*/ 36044 h 743055"/>
              <a:gd name="connsiteX3" fmla="*/ 671310 w 671310"/>
              <a:gd name="connsiteY3" fmla="*/ 31331 h 743055"/>
              <a:gd name="connsiteX0" fmla="*/ 1336201 w 1534322"/>
              <a:gd name="connsiteY0" fmla="*/ 968613 h 968613"/>
              <a:gd name="connsiteX1" fmla="*/ 1534164 w 1534322"/>
              <a:gd name="connsiteY1" fmla="*/ 619821 h 968613"/>
              <a:gd name="connsiteX2" fmla="*/ 1307920 w 1534322"/>
              <a:gd name="connsiteY2" fmla="*/ 261602 h 968613"/>
              <a:gd name="connsiteX3" fmla="*/ 35302 w 1534322"/>
              <a:gd name="connsiteY3" fmla="*/ 2366 h 968613"/>
              <a:gd name="connsiteX0" fmla="*/ 1300899 w 1499020"/>
              <a:gd name="connsiteY0" fmla="*/ 966247 h 966247"/>
              <a:gd name="connsiteX1" fmla="*/ 1498862 w 1499020"/>
              <a:gd name="connsiteY1" fmla="*/ 617455 h 966247"/>
              <a:gd name="connsiteX2" fmla="*/ 1272618 w 1499020"/>
              <a:gd name="connsiteY2" fmla="*/ 259236 h 966247"/>
              <a:gd name="connsiteX3" fmla="*/ 0 w 1499020"/>
              <a:gd name="connsiteY3" fmla="*/ 0 h 966247"/>
              <a:gd name="connsiteX0" fmla="*/ 1300899 w 1499020"/>
              <a:gd name="connsiteY0" fmla="*/ 966247 h 966247"/>
              <a:gd name="connsiteX1" fmla="*/ 1498862 w 1499020"/>
              <a:gd name="connsiteY1" fmla="*/ 617455 h 966247"/>
              <a:gd name="connsiteX2" fmla="*/ 1272618 w 1499020"/>
              <a:gd name="connsiteY2" fmla="*/ 259236 h 966247"/>
              <a:gd name="connsiteX3" fmla="*/ 0 w 1499020"/>
              <a:gd name="connsiteY3" fmla="*/ 0 h 966247"/>
              <a:gd name="connsiteX0" fmla="*/ 1300899 w 1573658"/>
              <a:gd name="connsiteY0" fmla="*/ 966247 h 966247"/>
              <a:gd name="connsiteX1" fmla="*/ 1498862 w 1573658"/>
              <a:gd name="connsiteY1" fmla="*/ 617455 h 966247"/>
              <a:gd name="connsiteX2" fmla="*/ 0 w 1573658"/>
              <a:gd name="connsiteY2" fmla="*/ 0 h 966247"/>
              <a:gd name="connsiteX0" fmla="*/ 1300899 w 1363995"/>
              <a:gd name="connsiteY0" fmla="*/ 966247 h 966247"/>
              <a:gd name="connsiteX1" fmla="*/ 1178350 w 1363995"/>
              <a:gd name="connsiteY1" fmla="*/ 414778 h 966247"/>
              <a:gd name="connsiteX2" fmla="*/ 0 w 1363995"/>
              <a:gd name="connsiteY2" fmla="*/ 0 h 966247"/>
              <a:gd name="connsiteX0" fmla="*/ 1626124 w 1647452"/>
              <a:gd name="connsiteY0" fmla="*/ 344078 h 423661"/>
              <a:gd name="connsiteX1" fmla="*/ 1178350 w 1647452"/>
              <a:gd name="connsiteY1" fmla="*/ 414778 h 423661"/>
              <a:gd name="connsiteX2" fmla="*/ 0 w 1647452"/>
              <a:gd name="connsiteY2" fmla="*/ 0 h 423661"/>
              <a:gd name="connsiteX0" fmla="*/ 1626124 w 1636883"/>
              <a:gd name="connsiteY0" fmla="*/ 344078 h 469490"/>
              <a:gd name="connsiteX1" fmla="*/ 815418 w 1636883"/>
              <a:gd name="connsiteY1" fmla="*/ 461912 h 469490"/>
              <a:gd name="connsiteX2" fmla="*/ 0 w 1636883"/>
              <a:gd name="connsiteY2" fmla="*/ 0 h 46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6883" h="469490">
                <a:moveTo>
                  <a:pt x="1626124" y="344078"/>
                </a:moveTo>
                <a:cubicBezTo>
                  <a:pt x="1727462" y="228599"/>
                  <a:pt x="1086439" y="519258"/>
                  <a:pt x="815418" y="461912"/>
                </a:cubicBezTo>
                <a:cubicBezTo>
                  <a:pt x="544397" y="404566"/>
                  <a:pt x="312263" y="128636"/>
                  <a:pt x="0" y="0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2AA6F5-97BB-F3B0-1531-33B00AD5B654}"/>
              </a:ext>
            </a:extLst>
          </p:cNvPr>
          <p:cNvSpPr txBox="1"/>
          <p:nvPr/>
        </p:nvSpPr>
        <p:spPr>
          <a:xfrm>
            <a:off x="4419411" y="2981873"/>
            <a:ext cx="2626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Expression Tree Examples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24E66C-2C52-54BA-5A0A-AED9DC5AA620}"/>
              </a:ext>
            </a:extLst>
          </p:cNvPr>
          <p:cNvSpPr txBox="1"/>
          <p:nvPr/>
        </p:nvSpPr>
        <p:spPr>
          <a:xfrm>
            <a:off x="1745766" y="3737720"/>
            <a:ext cx="227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Arithmetic Expression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154E22-15C3-DF00-21F0-34F7CBB095E5}"/>
              </a:ext>
            </a:extLst>
          </p:cNvPr>
          <p:cNvSpPr txBox="1"/>
          <p:nvPr/>
        </p:nvSpPr>
        <p:spPr>
          <a:xfrm>
            <a:off x="1810609" y="4409352"/>
            <a:ext cx="2738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Arithmetic Expression Tree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9808F6-016E-1752-0CB6-F1CCE3F19018}"/>
              </a:ext>
            </a:extLst>
          </p:cNvPr>
          <p:cNvSpPr txBox="1"/>
          <p:nvPr/>
        </p:nvSpPr>
        <p:spPr>
          <a:xfrm>
            <a:off x="7727641" y="4040020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a|b</a:t>
            </a:r>
            <a:r>
              <a:rPr lang="en-US" dirty="0"/>
              <a:t>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9A4D5A-A74F-81D7-4CED-B25C7DA5818B}"/>
              </a:ext>
            </a:extLst>
          </p:cNvPr>
          <p:cNvSpPr txBox="1"/>
          <p:nvPr/>
        </p:nvSpPr>
        <p:spPr>
          <a:xfrm>
            <a:off x="7309858" y="5227592"/>
            <a:ext cx="202941" cy="276999"/>
          </a:xfrm>
          <a:prstGeom prst="rect">
            <a:avLst/>
          </a:prstGeom>
          <a:noFill/>
        </p:spPr>
        <p:txBody>
          <a:bodyPr wrap="none" lIns="45720" tIns="0" rIns="45720" bIns="0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CF8762-1CD3-6BDC-647E-F6BC733D2D76}"/>
              </a:ext>
            </a:extLst>
          </p:cNvPr>
          <p:cNvSpPr txBox="1"/>
          <p:nvPr/>
        </p:nvSpPr>
        <p:spPr>
          <a:xfrm>
            <a:off x="7917503" y="4795794"/>
            <a:ext cx="198131" cy="276999"/>
          </a:xfrm>
          <a:prstGeom prst="rect">
            <a:avLst/>
          </a:prstGeom>
          <a:noFill/>
        </p:spPr>
        <p:txBody>
          <a:bodyPr wrap="none" lIns="45720" tIns="0" rIns="45720" bIns="0" rtlCol="0">
            <a:spAutoFit/>
          </a:bodyPr>
          <a:lstStyle/>
          <a:p>
            <a:r>
              <a:rPr lang="en-US" dirty="0"/>
              <a:t>|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EB0947-90EA-EF40-EB83-7CB35DB504AF}"/>
              </a:ext>
            </a:extLst>
          </p:cNvPr>
          <p:cNvSpPr/>
          <p:nvPr/>
        </p:nvSpPr>
        <p:spPr>
          <a:xfrm>
            <a:off x="8552865" y="5227592"/>
            <a:ext cx="207749" cy="276999"/>
          </a:xfrm>
          <a:prstGeom prst="rect">
            <a:avLst/>
          </a:prstGeom>
        </p:spPr>
        <p:txBody>
          <a:bodyPr wrap="none" lIns="45720" tIns="0" rIns="45720" bIns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31EC42-319C-6E6E-0C1D-CE634B48A2FF}"/>
              </a:ext>
            </a:extLst>
          </p:cNvPr>
          <p:cNvSpPr/>
          <p:nvPr/>
        </p:nvSpPr>
        <p:spPr>
          <a:xfrm>
            <a:off x="8524587" y="5781590"/>
            <a:ext cx="267061" cy="276999"/>
          </a:xfrm>
          <a:prstGeom prst="rect">
            <a:avLst/>
          </a:prstGeom>
        </p:spPr>
        <p:txBody>
          <a:bodyPr wrap="none" lIns="45720" tIns="0" rIns="45720" bIns="0">
            <a:spAutoFit/>
          </a:bodyPr>
          <a:lstStyle/>
          <a:p>
            <a:r>
              <a:rPr lang="en-US" dirty="0"/>
              <a:t>b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68E1F21-CFBF-4552-9253-96D7CE2CD5BA}"/>
              </a:ext>
            </a:extLst>
          </p:cNvPr>
          <p:cNvCxnSpPr>
            <a:stCxn id="27" idx="2"/>
            <a:endCxn id="25" idx="0"/>
          </p:cNvCxnSpPr>
          <p:nvPr/>
        </p:nvCxnSpPr>
        <p:spPr>
          <a:xfrm flipH="1">
            <a:off x="7411328" y="5072793"/>
            <a:ext cx="605240" cy="154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8038B92-1572-ACD3-098F-BC4A72992E52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>
            <a:off x="8016569" y="5072793"/>
            <a:ext cx="640171" cy="154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5405245-D378-85A2-79B0-EA9B84EE5952}"/>
              </a:ext>
            </a:extLst>
          </p:cNvPr>
          <p:cNvCxnSpPr>
            <a:cxnSpLocks/>
            <a:stCxn id="28" idx="2"/>
            <a:endCxn id="31" idx="0"/>
          </p:cNvCxnSpPr>
          <p:nvPr/>
        </p:nvCxnSpPr>
        <p:spPr>
          <a:xfrm>
            <a:off x="8656739" y="5504591"/>
            <a:ext cx="1378" cy="276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E79294C-8347-A2FD-23F2-13C76066677E}"/>
              </a:ext>
            </a:extLst>
          </p:cNvPr>
          <p:cNvSpPr txBox="1"/>
          <p:nvPr/>
        </p:nvSpPr>
        <p:spPr>
          <a:xfrm>
            <a:off x="6976279" y="3700974"/>
            <a:ext cx="75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RegEx</a:t>
            </a:r>
            <a:endParaRPr lang="en-US" b="1" u="sng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CB2511-EF23-F12C-EFAE-0A25391222E3}"/>
              </a:ext>
            </a:extLst>
          </p:cNvPr>
          <p:cNvSpPr txBox="1"/>
          <p:nvPr/>
        </p:nvSpPr>
        <p:spPr>
          <a:xfrm>
            <a:off x="7041122" y="4372606"/>
            <a:ext cx="167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Expression Tree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CD1AE93-CD66-D368-D477-F535317E633F}"/>
                  </a:ext>
                </a:extLst>
              </p14:cNvPr>
              <p14:cNvContentPartPr/>
              <p14:nvPr/>
            </p14:nvContentPartPr>
            <p14:xfrm>
              <a:off x="2902080" y="5632560"/>
              <a:ext cx="70200" cy="892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CD1AE93-CD66-D368-D477-F535317E63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2720" y="5623200"/>
                <a:ext cx="88920" cy="1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4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5" grpId="0"/>
      <p:bldP spid="6" grpId="0"/>
      <p:bldP spid="7" grpId="0"/>
      <p:bldP spid="10" grpId="0"/>
      <p:bldP spid="20" grpId="0"/>
      <p:bldP spid="34" grpId="0"/>
      <p:bldP spid="36" grpId="0"/>
      <p:bldP spid="12" grpId="0" animBg="1"/>
      <p:bldP spid="15" grpId="0" animBg="1"/>
      <p:bldP spid="18" grpId="0"/>
      <p:bldP spid="21" grpId="0"/>
      <p:bldP spid="22" grpId="0"/>
      <p:bldP spid="24" grpId="0"/>
      <p:bldP spid="25" grpId="0"/>
      <p:bldP spid="27" grpId="0"/>
      <p:bldP spid="28" grpId="0"/>
      <p:bldP spid="31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852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Thompson’s Construction Algorithm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07C5710-986A-4833-A312-7FB228439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278" y="137780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Two-Step Process:</a:t>
            </a:r>
          </a:p>
          <a:p>
            <a:r>
              <a:rPr lang="en-US" dirty="0"/>
              <a:t>Break the </a:t>
            </a:r>
            <a:r>
              <a:rPr lang="en-US" dirty="0" err="1"/>
              <a:t>RegEx</a:t>
            </a:r>
            <a:r>
              <a:rPr lang="en-US" dirty="0"/>
              <a:t> down to the simplest units with “obvious” FSMs (i.e. expression tree leaves)</a:t>
            </a:r>
          </a:p>
          <a:p>
            <a:r>
              <a:rPr lang="en-US" dirty="0"/>
              <a:t>Combine the sub-FSMs according to operator rules (i.e. expression tree branch rules)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1BB58D-3CDA-49EA-800A-81EA5828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 descr="What is a 'Recombobulation Area'? – Baptist News Global">
            <a:extLst>
              <a:ext uri="{FF2B5EF4-FFF2-40B4-BE49-F238E27FC236}">
                <a16:creationId xmlns:a16="http://schemas.microsoft.com/office/drawing/2014/main" id="{29D5D2A7-02BE-D919-4318-31863CFE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00" y="3831406"/>
            <a:ext cx="4759856" cy="24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306694-460B-5FFA-90D7-3071C70CD23B}"/>
              </a:ext>
            </a:extLst>
          </p:cNvPr>
          <p:cNvSpPr txBox="1"/>
          <p:nvPr/>
        </p:nvSpPr>
        <p:spPr>
          <a:xfrm>
            <a:off x="3626185" y="6315962"/>
            <a:ext cx="485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Recombobulate the Regex into an FSM piecewise</a:t>
            </a:r>
          </a:p>
        </p:txBody>
      </p:sp>
    </p:spTree>
    <p:extLst>
      <p:ext uri="{BB962C8B-B14F-4D97-AF65-F5344CB8AC3E}">
        <p14:creationId xmlns:p14="http://schemas.microsoft.com/office/powerpoint/2010/main" val="33076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DB9ED-56F7-4EB6-B5B0-0FC67CAA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8DE70A-43BE-425D-8458-A06559543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257642"/>
              </p:ext>
            </p:extLst>
          </p:nvPr>
        </p:nvGraphicFramePr>
        <p:xfrm>
          <a:off x="1736968" y="1250579"/>
          <a:ext cx="2118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008">
                  <a:extLst>
                    <a:ext uri="{9D8B030D-6E8A-4147-A177-3AD203B41FA5}">
                      <a16:colId xmlns:a16="http://schemas.microsoft.com/office/drawing/2014/main" val="3059697012"/>
                    </a:ext>
                  </a:extLst>
                </a:gridCol>
                <a:gridCol w="1309792">
                  <a:extLst>
                    <a:ext uri="{9D8B030D-6E8A-4147-A177-3AD203B41FA5}">
                      <a16:colId xmlns:a16="http://schemas.microsoft.com/office/drawing/2014/main" val="1757140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Precedence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946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</a:t>
                      </a:r>
                      <a:r>
                        <a:rPr lang="en-US" b="1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229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concat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38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050811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3581400" y="744794"/>
            <a:ext cx="2217872" cy="317090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B7324D-6A7D-414F-A16A-81B1BB9F691C}"/>
              </a:ext>
            </a:extLst>
          </p:cNvPr>
          <p:cNvGrpSpPr/>
          <p:nvPr/>
        </p:nvGrpSpPr>
        <p:grpSpPr>
          <a:xfrm>
            <a:off x="8456592" y="4780587"/>
            <a:ext cx="2133960" cy="2049562"/>
            <a:chOff x="6932592" y="4780587"/>
            <a:chExt cx="2133960" cy="2049562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0FD477C-404E-42D4-A262-87C20173D5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056" y="5786123"/>
              <a:ext cx="576515" cy="22384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3F67B55-0949-423C-99D6-35D0826F7B74}"/>
                </a:ext>
              </a:extLst>
            </p:cNvPr>
            <p:cNvSpPr txBox="1"/>
            <p:nvPr/>
          </p:nvSpPr>
          <p:spPr>
            <a:xfrm>
              <a:off x="6932592" y="5814486"/>
              <a:ext cx="588623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6000" dirty="0"/>
                <a:t>d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E9761D1-3CEB-49B5-80A0-0E97C5BB31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49088" y="5799121"/>
              <a:ext cx="523798" cy="2108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DF178E6-DA9C-4196-BDB3-150DCEC9A926}"/>
                </a:ext>
              </a:extLst>
            </p:cNvPr>
            <p:cNvSpPr txBox="1"/>
            <p:nvPr/>
          </p:nvSpPr>
          <p:spPr>
            <a:xfrm>
              <a:off x="8477929" y="5756627"/>
              <a:ext cx="588623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6000" dirty="0"/>
                <a:t>b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50515C1-8B4F-41C9-92A6-93D7993789C4}"/>
                </a:ext>
              </a:extLst>
            </p:cNvPr>
            <p:cNvSpPr txBox="1"/>
            <p:nvPr/>
          </p:nvSpPr>
          <p:spPr>
            <a:xfrm>
              <a:off x="7812927" y="4780587"/>
              <a:ext cx="317131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40AFB7-0D2E-439E-8299-BD2A2ED0064C}"/>
              </a:ext>
            </a:extLst>
          </p:cNvPr>
          <p:cNvGrpSpPr/>
          <p:nvPr/>
        </p:nvGrpSpPr>
        <p:grpSpPr>
          <a:xfrm>
            <a:off x="6731923" y="3727589"/>
            <a:ext cx="3487351" cy="2058570"/>
            <a:chOff x="5207922" y="3727589"/>
            <a:chExt cx="3487351" cy="205857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E92784-1644-450C-988E-5D0910B45B8B}"/>
                </a:ext>
              </a:extLst>
            </p:cNvPr>
            <p:cNvSpPr txBox="1"/>
            <p:nvPr/>
          </p:nvSpPr>
          <p:spPr>
            <a:xfrm>
              <a:off x="6394628" y="3727589"/>
              <a:ext cx="61908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98B6937-6E20-4640-ADFD-6A33A3839E1F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flipH="1">
              <a:off x="5665842" y="4743252"/>
              <a:ext cx="1038326" cy="34280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7D77FCB-8E85-4B09-9DF8-625E07796B86}"/>
                </a:ext>
              </a:extLst>
            </p:cNvPr>
            <p:cNvSpPr txBox="1"/>
            <p:nvPr/>
          </p:nvSpPr>
          <p:spPr>
            <a:xfrm>
              <a:off x="5207922" y="4770496"/>
              <a:ext cx="510076" cy="10156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6000" dirty="0"/>
                <a:t>c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045C6AF-7830-42AA-AA7A-486C95CBAD9A}"/>
                </a:ext>
              </a:extLst>
            </p:cNvPr>
            <p:cNvCxnSpPr>
              <a:cxnSpLocks/>
              <a:endCxn id="54" idx="2"/>
            </p:cNvCxnSpPr>
            <p:nvPr/>
          </p:nvCxnSpPr>
          <p:spPr>
            <a:xfrm flipH="1" flipV="1">
              <a:off x="6704168" y="4743252"/>
              <a:ext cx="1194660" cy="3909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656A497-EEAC-4C69-9BBB-C0176043A516}"/>
                </a:ext>
              </a:extLst>
            </p:cNvPr>
            <p:cNvSpPr txBox="1"/>
            <p:nvPr/>
          </p:nvSpPr>
          <p:spPr>
            <a:xfrm>
              <a:off x="8131337" y="4641369"/>
              <a:ext cx="56393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2"/>
                  </a:solidFill>
                </a:rPr>
                <a:t>d|b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892245-A878-4676-82FC-0C7026DD7165}"/>
              </a:ext>
            </a:extLst>
          </p:cNvPr>
          <p:cNvGrpSpPr/>
          <p:nvPr/>
        </p:nvGrpSpPr>
        <p:grpSpPr>
          <a:xfrm>
            <a:off x="3701601" y="1413220"/>
            <a:ext cx="5808394" cy="1750251"/>
            <a:chOff x="2177601" y="1413219"/>
            <a:chExt cx="5808394" cy="175025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6611E83-D1BB-43AF-B591-7DF349F89933}"/>
                </a:ext>
              </a:extLst>
            </p:cNvPr>
            <p:cNvCxnSpPr>
              <a:cxnSpLocks/>
              <a:stCxn id="48" idx="2"/>
              <a:endCxn id="49" idx="0"/>
            </p:cNvCxnSpPr>
            <p:nvPr/>
          </p:nvCxnSpPr>
          <p:spPr>
            <a:xfrm flipH="1">
              <a:off x="2989972" y="1967217"/>
              <a:ext cx="1559169" cy="67939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7A7510A-2AD2-4065-8C3F-4B81D0AB2526}"/>
                </a:ext>
              </a:extLst>
            </p:cNvPr>
            <p:cNvCxnSpPr>
              <a:cxnSpLocks/>
              <a:stCxn id="48" idx="2"/>
              <a:endCxn id="69" idx="0"/>
            </p:cNvCxnSpPr>
            <p:nvPr/>
          </p:nvCxnSpPr>
          <p:spPr>
            <a:xfrm>
              <a:off x="4549141" y="1967217"/>
              <a:ext cx="1963452" cy="7797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1385CB1-C09F-4A55-ACB4-1E511B36A39C}"/>
                </a:ext>
              </a:extLst>
            </p:cNvPr>
            <p:cNvSpPr txBox="1"/>
            <p:nvPr/>
          </p:nvSpPr>
          <p:spPr>
            <a:xfrm>
              <a:off x="3917577" y="1413219"/>
              <a:ext cx="1263128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000" b="1" dirty="0" err="1"/>
                <a:t>concat</a:t>
              </a:r>
              <a:endParaRPr lang="en-US" sz="3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E07329A-9804-456D-85DC-AC4A97E3A242}"/>
                    </a:ext>
                  </a:extLst>
                </p:cNvPr>
                <p:cNvSpPr txBox="1"/>
                <p:nvPr/>
              </p:nvSpPr>
              <p:spPr>
                <a:xfrm>
                  <a:off x="2177601" y="2794138"/>
                  <a:ext cx="61997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/>
                      </a:solidFill>
                    </a:rPr>
                    <a:t>a |</a:t>
                  </a:r>
                  <a:r>
                    <a:rPr lang="en-US" dirty="0">
                      <a:solidFill>
                        <a:schemeClr val="accent2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E07329A-9804-456D-85DC-AC4A97E3A2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7601" y="2794138"/>
                  <a:ext cx="61997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843" t="-8197" b="-245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2DBF1A4-5299-420A-840C-3902E0B56429}"/>
                </a:ext>
              </a:extLst>
            </p:cNvPr>
            <p:cNvSpPr txBox="1"/>
            <p:nvPr/>
          </p:nvSpPr>
          <p:spPr>
            <a:xfrm>
              <a:off x="6832977" y="2617469"/>
              <a:ext cx="115301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(</a:t>
              </a:r>
              <a:r>
                <a:rPr lang="en-US" dirty="0" err="1">
                  <a:solidFill>
                    <a:schemeClr val="accent2"/>
                  </a:solidFill>
                </a:rPr>
                <a:t>c|d|b</a:t>
              </a:r>
              <a:r>
                <a:rPr lang="en-US" dirty="0">
                  <a:solidFill>
                    <a:schemeClr val="accent2"/>
                  </a:solidFill>
                </a:rPr>
                <a:t>)*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A62A4A-1DA3-489B-985C-E5D1812C8C97}"/>
              </a:ext>
            </a:extLst>
          </p:cNvPr>
          <p:cNvGrpSpPr/>
          <p:nvPr/>
        </p:nvGrpSpPr>
        <p:grpSpPr>
          <a:xfrm>
            <a:off x="7878027" y="2746953"/>
            <a:ext cx="1231874" cy="1360784"/>
            <a:chOff x="6354027" y="2746953"/>
            <a:chExt cx="1231874" cy="136078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E48730-5622-4D86-B813-430D29427DCE}"/>
                </a:ext>
              </a:extLst>
            </p:cNvPr>
            <p:cNvCxnSpPr>
              <a:cxnSpLocks/>
            </p:cNvCxnSpPr>
            <p:nvPr/>
          </p:nvCxnSpPr>
          <p:spPr>
            <a:xfrm>
              <a:off x="6682266" y="3490440"/>
              <a:ext cx="0" cy="31575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759CB92-A1DF-4E07-AB38-9769A1E7F6B2}"/>
                </a:ext>
              </a:extLst>
            </p:cNvPr>
            <p:cNvSpPr txBox="1"/>
            <p:nvPr/>
          </p:nvSpPr>
          <p:spPr>
            <a:xfrm>
              <a:off x="6805569" y="3738405"/>
              <a:ext cx="78033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2"/>
                  </a:solidFill>
                </a:rPr>
                <a:t>c|d|b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90B025-EF8B-41C8-86EE-60DD22E201DB}"/>
                </a:ext>
              </a:extLst>
            </p:cNvPr>
            <p:cNvSpPr txBox="1"/>
            <p:nvPr/>
          </p:nvSpPr>
          <p:spPr>
            <a:xfrm>
              <a:off x="6354027" y="2746953"/>
              <a:ext cx="317131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8000" b="1" dirty="0"/>
                <a:t>*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C0F5FD-8539-4792-9F4F-2CBE6AADFA2F}"/>
              </a:ext>
            </a:extLst>
          </p:cNvPr>
          <p:cNvGrpSpPr/>
          <p:nvPr/>
        </p:nvGrpSpPr>
        <p:grpSpPr>
          <a:xfrm>
            <a:off x="3382670" y="2646613"/>
            <a:ext cx="2416602" cy="1943139"/>
            <a:chOff x="1858670" y="2646612"/>
            <a:chExt cx="2416602" cy="194313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891B291-132B-4836-B2AA-4D0D2A596A93}"/>
                </a:ext>
              </a:extLst>
            </p:cNvPr>
            <p:cNvSpPr txBox="1"/>
            <p:nvPr/>
          </p:nvSpPr>
          <p:spPr>
            <a:xfrm>
              <a:off x="2684238" y="2646612"/>
              <a:ext cx="611468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9791FF9-E8C2-46B7-BE45-C41696187886}"/>
                </a:ext>
              </a:extLst>
            </p:cNvPr>
            <p:cNvGrpSpPr/>
            <p:nvPr/>
          </p:nvGrpSpPr>
          <p:grpSpPr>
            <a:xfrm>
              <a:off x="1858670" y="3574088"/>
              <a:ext cx="2416602" cy="1015663"/>
              <a:chOff x="1858670" y="3574088"/>
              <a:chExt cx="2416602" cy="1015663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0ABD74B-143C-4A51-947E-F1FDE1FA6B07}"/>
                  </a:ext>
                </a:extLst>
              </p:cNvPr>
              <p:cNvCxnSpPr>
                <a:cxnSpLocks/>
                <a:stCxn id="49" idx="2"/>
              </p:cNvCxnSpPr>
              <p:nvPr/>
            </p:nvCxnSpPr>
            <p:spPr>
              <a:xfrm flipH="1">
                <a:off x="2331768" y="3662275"/>
                <a:ext cx="658204" cy="24940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5127091-9ABD-4E31-949B-F775DF40955B}"/>
                  </a:ext>
                </a:extLst>
              </p:cNvPr>
              <p:cNvSpPr txBox="1"/>
              <p:nvPr/>
            </p:nvSpPr>
            <p:spPr>
              <a:xfrm>
                <a:off x="1858670" y="3574088"/>
                <a:ext cx="553357" cy="10156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6000" dirty="0"/>
                  <a:t>a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99C4E66-109A-4292-9367-109BBF6D88A9}"/>
                  </a:ext>
                </a:extLst>
              </p:cNvPr>
              <p:cNvCxnSpPr>
                <a:cxnSpLocks/>
                <a:endCxn id="49" idx="2"/>
              </p:cNvCxnSpPr>
              <p:nvPr/>
            </p:nvCxnSpPr>
            <p:spPr>
              <a:xfrm flipH="1" flipV="1">
                <a:off x="2989972" y="3662275"/>
                <a:ext cx="662243" cy="24940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8E2592C5-DF4D-404A-B173-16FF695A32C9}"/>
                      </a:ext>
                    </a:extLst>
                  </p:cNvPr>
                  <p:cNvSpPr txBox="1"/>
                  <p:nvPr/>
                </p:nvSpPr>
                <p:spPr>
                  <a:xfrm>
                    <a:off x="3541994" y="3574088"/>
                    <a:ext cx="733278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oMath>
                      </m:oMathPara>
                    </a14:m>
                    <a:endParaRPr lang="en-US" sz="6000" i="1" dirty="0"/>
                  </a:p>
                </p:txBody>
              </p:sp>
            </mc:Choice>
            <mc:Fallback xmlns="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8E2592C5-DF4D-404A-B173-16FF695A32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1994" y="3574088"/>
                    <a:ext cx="733278" cy="101566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2E11166-4260-4F9A-B80F-E1ED3173D60B}"/>
              </a:ext>
            </a:extLst>
          </p:cNvPr>
          <p:cNvSpPr/>
          <p:nvPr/>
        </p:nvSpPr>
        <p:spPr>
          <a:xfrm>
            <a:off x="1621147" y="5658001"/>
            <a:ext cx="5404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Apply rules bottom up:</a:t>
            </a:r>
          </a:p>
          <a:p>
            <a:r>
              <a:rPr lang="en-US" dirty="0"/>
              <a:t>- convert leaf nodes (</a:t>
            </a:r>
            <a:r>
              <a:rPr lang="en-US" dirty="0" err="1"/>
              <a:t>RegEx</a:t>
            </a:r>
            <a:r>
              <a:rPr lang="en-US" dirty="0"/>
              <a:t> operands) to DFAs</a:t>
            </a:r>
          </a:p>
          <a:p>
            <a:r>
              <a:rPr lang="en-US" dirty="0"/>
              <a:t>- combine branch nodes (</a:t>
            </a:r>
            <a:r>
              <a:rPr lang="en-US" dirty="0" err="1"/>
              <a:t>RegEx</a:t>
            </a:r>
            <a:r>
              <a:rPr lang="en-US" dirty="0"/>
              <a:t> operators) per operator</a:t>
            </a:r>
          </a:p>
        </p:txBody>
      </p:sp>
    </p:spTree>
    <p:extLst>
      <p:ext uri="{BB962C8B-B14F-4D97-AF65-F5344CB8AC3E}">
        <p14:creationId xmlns:p14="http://schemas.microsoft.com/office/powerpoint/2010/main" val="289936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DB9ED-56F7-4EB6-B5B0-0FC67CAA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8DE70A-43BE-425D-8458-A0655954341F}"/>
              </a:ext>
            </a:extLst>
          </p:cNvPr>
          <p:cNvGraphicFramePr>
            <a:graphicFrameLocks noGrp="1"/>
          </p:cNvGraphicFramePr>
          <p:nvPr/>
        </p:nvGraphicFramePr>
        <p:xfrm>
          <a:off x="1736968" y="1250579"/>
          <a:ext cx="2118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008">
                  <a:extLst>
                    <a:ext uri="{9D8B030D-6E8A-4147-A177-3AD203B41FA5}">
                      <a16:colId xmlns:a16="http://schemas.microsoft.com/office/drawing/2014/main" val="3059697012"/>
                    </a:ext>
                  </a:extLst>
                </a:gridCol>
                <a:gridCol w="1309792">
                  <a:extLst>
                    <a:ext uri="{9D8B030D-6E8A-4147-A177-3AD203B41FA5}">
                      <a16:colId xmlns:a16="http://schemas.microsoft.com/office/drawing/2014/main" val="1757140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Precedence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946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</a:t>
                      </a:r>
                      <a:r>
                        <a:rPr lang="en-US" b="1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229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concat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38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050811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966012" y="744794"/>
            <a:ext cx="2649070" cy="317090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B7324D-6A7D-414F-A16A-81B1BB9F691C}"/>
              </a:ext>
            </a:extLst>
          </p:cNvPr>
          <p:cNvGrpSpPr/>
          <p:nvPr/>
        </p:nvGrpSpPr>
        <p:grpSpPr>
          <a:xfrm>
            <a:off x="8456592" y="4780587"/>
            <a:ext cx="2133960" cy="2049562"/>
            <a:chOff x="6932592" y="4780587"/>
            <a:chExt cx="2133960" cy="2049562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0FD477C-404E-42D4-A262-87C20173D5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056" y="5786123"/>
              <a:ext cx="576515" cy="22384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3F67B55-0949-423C-99D6-35D0826F7B74}"/>
                </a:ext>
              </a:extLst>
            </p:cNvPr>
            <p:cNvSpPr txBox="1"/>
            <p:nvPr/>
          </p:nvSpPr>
          <p:spPr>
            <a:xfrm>
              <a:off x="6932592" y="5814486"/>
              <a:ext cx="588623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6000" dirty="0"/>
                <a:t>d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E9761D1-3CEB-49B5-80A0-0E97C5BB31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49088" y="5799121"/>
              <a:ext cx="523798" cy="2108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DF178E6-DA9C-4196-BDB3-150DCEC9A926}"/>
                </a:ext>
              </a:extLst>
            </p:cNvPr>
            <p:cNvSpPr txBox="1"/>
            <p:nvPr/>
          </p:nvSpPr>
          <p:spPr>
            <a:xfrm>
              <a:off x="8477929" y="5756627"/>
              <a:ext cx="588623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6000" dirty="0"/>
                <a:t>b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50515C1-8B4F-41C9-92A6-93D7993789C4}"/>
                </a:ext>
              </a:extLst>
            </p:cNvPr>
            <p:cNvSpPr txBox="1"/>
            <p:nvPr/>
          </p:nvSpPr>
          <p:spPr>
            <a:xfrm>
              <a:off x="7812927" y="4780587"/>
              <a:ext cx="317131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40AFB7-0D2E-439E-8299-BD2A2ED0064C}"/>
              </a:ext>
            </a:extLst>
          </p:cNvPr>
          <p:cNvGrpSpPr/>
          <p:nvPr/>
        </p:nvGrpSpPr>
        <p:grpSpPr>
          <a:xfrm>
            <a:off x="6731923" y="3727589"/>
            <a:ext cx="3487351" cy="2058570"/>
            <a:chOff x="5207922" y="3727589"/>
            <a:chExt cx="3487351" cy="205857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E92784-1644-450C-988E-5D0910B45B8B}"/>
                </a:ext>
              </a:extLst>
            </p:cNvPr>
            <p:cNvSpPr txBox="1"/>
            <p:nvPr/>
          </p:nvSpPr>
          <p:spPr>
            <a:xfrm>
              <a:off x="6394628" y="3727589"/>
              <a:ext cx="61908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98B6937-6E20-4640-ADFD-6A33A3839E1F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flipH="1">
              <a:off x="5665842" y="4743252"/>
              <a:ext cx="1038326" cy="34280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7D77FCB-8E85-4B09-9DF8-625E07796B86}"/>
                </a:ext>
              </a:extLst>
            </p:cNvPr>
            <p:cNvSpPr txBox="1"/>
            <p:nvPr/>
          </p:nvSpPr>
          <p:spPr>
            <a:xfrm>
              <a:off x="5207922" y="4770496"/>
              <a:ext cx="510076" cy="10156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6000" dirty="0"/>
                <a:t>c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045C6AF-7830-42AA-AA7A-486C95CBAD9A}"/>
                </a:ext>
              </a:extLst>
            </p:cNvPr>
            <p:cNvCxnSpPr>
              <a:cxnSpLocks/>
              <a:endCxn id="54" idx="2"/>
            </p:cNvCxnSpPr>
            <p:nvPr/>
          </p:nvCxnSpPr>
          <p:spPr>
            <a:xfrm flipH="1" flipV="1">
              <a:off x="6704168" y="4743252"/>
              <a:ext cx="1194660" cy="3909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656A497-EEAC-4C69-9BBB-C0176043A516}"/>
                </a:ext>
              </a:extLst>
            </p:cNvPr>
            <p:cNvSpPr txBox="1"/>
            <p:nvPr/>
          </p:nvSpPr>
          <p:spPr>
            <a:xfrm>
              <a:off x="8131337" y="4641369"/>
              <a:ext cx="56393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2"/>
                  </a:solidFill>
                </a:rPr>
                <a:t>d|b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892245-A878-4676-82FC-0C7026DD7165}"/>
              </a:ext>
            </a:extLst>
          </p:cNvPr>
          <p:cNvGrpSpPr/>
          <p:nvPr/>
        </p:nvGrpSpPr>
        <p:grpSpPr>
          <a:xfrm>
            <a:off x="3701601" y="1413220"/>
            <a:ext cx="5808394" cy="1750251"/>
            <a:chOff x="2177601" y="1413219"/>
            <a:chExt cx="5808394" cy="175025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6611E83-D1BB-43AF-B591-7DF349F89933}"/>
                </a:ext>
              </a:extLst>
            </p:cNvPr>
            <p:cNvCxnSpPr>
              <a:cxnSpLocks/>
              <a:stCxn id="48" idx="2"/>
              <a:endCxn id="49" idx="0"/>
            </p:cNvCxnSpPr>
            <p:nvPr/>
          </p:nvCxnSpPr>
          <p:spPr>
            <a:xfrm flipH="1">
              <a:off x="2989972" y="1967217"/>
              <a:ext cx="1559169" cy="67939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7A7510A-2AD2-4065-8C3F-4B81D0AB2526}"/>
                </a:ext>
              </a:extLst>
            </p:cNvPr>
            <p:cNvCxnSpPr>
              <a:cxnSpLocks/>
              <a:stCxn id="48" idx="2"/>
              <a:endCxn id="69" idx="0"/>
            </p:cNvCxnSpPr>
            <p:nvPr/>
          </p:nvCxnSpPr>
          <p:spPr>
            <a:xfrm>
              <a:off x="4549141" y="1967217"/>
              <a:ext cx="1963452" cy="7797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1385CB1-C09F-4A55-ACB4-1E511B36A39C}"/>
                </a:ext>
              </a:extLst>
            </p:cNvPr>
            <p:cNvSpPr txBox="1"/>
            <p:nvPr/>
          </p:nvSpPr>
          <p:spPr>
            <a:xfrm>
              <a:off x="3917577" y="1413219"/>
              <a:ext cx="1263128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000" b="1" dirty="0" err="1"/>
                <a:t>concat</a:t>
              </a:r>
              <a:endParaRPr lang="en-US" sz="3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E07329A-9804-456D-85DC-AC4A97E3A242}"/>
                    </a:ext>
                  </a:extLst>
                </p:cNvPr>
                <p:cNvSpPr txBox="1"/>
                <p:nvPr/>
              </p:nvSpPr>
              <p:spPr>
                <a:xfrm>
                  <a:off x="2177601" y="2794138"/>
                  <a:ext cx="61997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/>
                      </a:solidFill>
                    </a:rPr>
                    <a:t>a |</a:t>
                  </a:r>
                  <a:r>
                    <a:rPr lang="en-US" dirty="0">
                      <a:solidFill>
                        <a:schemeClr val="accent2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E07329A-9804-456D-85DC-AC4A97E3A2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7601" y="2794138"/>
                  <a:ext cx="61997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843" t="-8197" b="-245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2DBF1A4-5299-420A-840C-3902E0B56429}"/>
                </a:ext>
              </a:extLst>
            </p:cNvPr>
            <p:cNvSpPr txBox="1"/>
            <p:nvPr/>
          </p:nvSpPr>
          <p:spPr>
            <a:xfrm>
              <a:off x="6832977" y="2617469"/>
              <a:ext cx="115301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(</a:t>
              </a:r>
              <a:r>
                <a:rPr lang="en-US" dirty="0" err="1">
                  <a:solidFill>
                    <a:schemeClr val="accent2"/>
                  </a:solidFill>
                </a:rPr>
                <a:t>c|d|b</a:t>
              </a:r>
              <a:r>
                <a:rPr lang="en-US" dirty="0">
                  <a:solidFill>
                    <a:schemeClr val="accent2"/>
                  </a:solidFill>
                </a:rPr>
                <a:t>)*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A62A4A-1DA3-489B-985C-E5D1812C8C97}"/>
              </a:ext>
            </a:extLst>
          </p:cNvPr>
          <p:cNvGrpSpPr/>
          <p:nvPr/>
        </p:nvGrpSpPr>
        <p:grpSpPr>
          <a:xfrm>
            <a:off x="7878027" y="2746953"/>
            <a:ext cx="1231874" cy="1360784"/>
            <a:chOff x="6354027" y="2746953"/>
            <a:chExt cx="1231874" cy="136078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E48730-5622-4D86-B813-430D29427DCE}"/>
                </a:ext>
              </a:extLst>
            </p:cNvPr>
            <p:cNvCxnSpPr>
              <a:cxnSpLocks/>
            </p:cNvCxnSpPr>
            <p:nvPr/>
          </p:nvCxnSpPr>
          <p:spPr>
            <a:xfrm>
              <a:off x="6682266" y="3490440"/>
              <a:ext cx="0" cy="31575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759CB92-A1DF-4E07-AB38-9769A1E7F6B2}"/>
                </a:ext>
              </a:extLst>
            </p:cNvPr>
            <p:cNvSpPr txBox="1"/>
            <p:nvPr/>
          </p:nvSpPr>
          <p:spPr>
            <a:xfrm>
              <a:off x="6805569" y="3738405"/>
              <a:ext cx="78033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2"/>
                  </a:solidFill>
                </a:rPr>
                <a:t>c|d|b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90B025-EF8B-41C8-86EE-60DD22E201DB}"/>
                </a:ext>
              </a:extLst>
            </p:cNvPr>
            <p:cNvSpPr txBox="1"/>
            <p:nvPr/>
          </p:nvSpPr>
          <p:spPr>
            <a:xfrm>
              <a:off x="6354027" y="2746953"/>
              <a:ext cx="317131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8000" b="1" dirty="0"/>
                <a:t>*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C0F5FD-8539-4792-9F4F-2CBE6AADFA2F}"/>
              </a:ext>
            </a:extLst>
          </p:cNvPr>
          <p:cNvGrpSpPr/>
          <p:nvPr/>
        </p:nvGrpSpPr>
        <p:grpSpPr>
          <a:xfrm>
            <a:off x="3382670" y="2646613"/>
            <a:ext cx="2416602" cy="1943139"/>
            <a:chOff x="1858670" y="2646612"/>
            <a:chExt cx="2416602" cy="194313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891B291-132B-4836-B2AA-4D0D2A596A93}"/>
                </a:ext>
              </a:extLst>
            </p:cNvPr>
            <p:cNvSpPr txBox="1"/>
            <p:nvPr/>
          </p:nvSpPr>
          <p:spPr>
            <a:xfrm>
              <a:off x="2684238" y="2646612"/>
              <a:ext cx="611468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9791FF9-E8C2-46B7-BE45-C41696187886}"/>
                </a:ext>
              </a:extLst>
            </p:cNvPr>
            <p:cNvGrpSpPr/>
            <p:nvPr/>
          </p:nvGrpSpPr>
          <p:grpSpPr>
            <a:xfrm>
              <a:off x="1858670" y="3574088"/>
              <a:ext cx="2416602" cy="1015663"/>
              <a:chOff x="1858670" y="3574088"/>
              <a:chExt cx="2416602" cy="1015663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0ABD74B-143C-4A51-947E-F1FDE1FA6B07}"/>
                  </a:ext>
                </a:extLst>
              </p:cNvPr>
              <p:cNvCxnSpPr>
                <a:cxnSpLocks/>
                <a:stCxn id="49" idx="2"/>
              </p:cNvCxnSpPr>
              <p:nvPr/>
            </p:nvCxnSpPr>
            <p:spPr>
              <a:xfrm flipH="1">
                <a:off x="2331768" y="3662275"/>
                <a:ext cx="658204" cy="24940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5127091-9ABD-4E31-949B-F775DF40955B}"/>
                  </a:ext>
                </a:extLst>
              </p:cNvPr>
              <p:cNvSpPr txBox="1"/>
              <p:nvPr/>
            </p:nvSpPr>
            <p:spPr>
              <a:xfrm>
                <a:off x="1858670" y="3574088"/>
                <a:ext cx="553357" cy="10156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6000" dirty="0"/>
                  <a:t>a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99C4E66-109A-4292-9367-109BBF6D88A9}"/>
                  </a:ext>
                </a:extLst>
              </p:cNvPr>
              <p:cNvCxnSpPr>
                <a:cxnSpLocks/>
                <a:endCxn id="49" idx="2"/>
              </p:cNvCxnSpPr>
              <p:nvPr/>
            </p:nvCxnSpPr>
            <p:spPr>
              <a:xfrm flipH="1" flipV="1">
                <a:off x="2989972" y="3662275"/>
                <a:ext cx="662243" cy="24940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8E2592C5-DF4D-404A-B173-16FF695A32C9}"/>
                      </a:ext>
                    </a:extLst>
                  </p:cNvPr>
                  <p:cNvSpPr txBox="1"/>
                  <p:nvPr/>
                </p:nvSpPr>
                <p:spPr>
                  <a:xfrm>
                    <a:off x="3541994" y="3574088"/>
                    <a:ext cx="733278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oMath>
                      </m:oMathPara>
                    </a14:m>
                    <a:endParaRPr lang="en-US" sz="6000" i="1" dirty="0"/>
                  </a:p>
                </p:txBody>
              </p:sp>
            </mc:Choice>
            <mc:Fallback xmlns="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8E2592C5-DF4D-404A-B173-16FF695A32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1994" y="3574088"/>
                    <a:ext cx="733278" cy="101566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2C519D4-23ED-41E6-9152-5CC11E660E86}"/>
              </a:ext>
            </a:extLst>
          </p:cNvPr>
          <p:cNvGrpSpPr/>
          <p:nvPr/>
        </p:nvGrpSpPr>
        <p:grpSpPr>
          <a:xfrm>
            <a:off x="2727634" y="3910487"/>
            <a:ext cx="1408027" cy="785107"/>
            <a:chOff x="1203633" y="3910486"/>
            <a:chExt cx="1408027" cy="78510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5A304BD-997A-4D4F-A347-94DAB3184914}"/>
                </a:ext>
              </a:extLst>
            </p:cNvPr>
            <p:cNvSpPr/>
            <p:nvPr/>
          </p:nvSpPr>
          <p:spPr>
            <a:xfrm>
              <a:off x="1203633" y="3921870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036716-CF0C-4FE3-9E4A-C7877172DA27}"/>
                </a:ext>
              </a:extLst>
            </p:cNvPr>
            <p:cNvSpPr/>
            <p:nvPr/>
          </p:nvSpPr>
          <p:spPr>
            <a:xfrm>
              <a:off x="1258724" y="4085735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EAE4DF0-A9E9-4C4A-8C51-11E9D62F667B}"/>
                </a:ext>
              </a:extLst>
            </p:cNvPr>
            <p:cNvCxnSpPr>
              <a:cxnSpLocks/>
              <a:stCxn id="40" idx="6"/>
              <a:endCxn id="44" idx="2"/>
            </p:cNvCxnSpPr>
            <p:nvPr/>
          </p:nvCxnSpPr>
          <p:spPr>
            <a:xfrm>
              <a:off x="1751093" y="4328012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97CA21C-917E-43B4-B7FF-B39D18116E8E}"/>
                </a:ext>
              </a:extLst>
            </p:cNvPr>
            <p:cNvGrpSpPr/>
            <p:nvPr/>
          </p:nvGrpSpPr>
          <p:grpSpPr>
            <a:xfrm>
              <a:off x="2013300" y="4085735"/>
              <a:ext cx="492369" cy="484554"/>
              <a:chOff x="2829621" y="5367419"/>
              <a:chExt cx="492369" cy="484554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B527B1A-21C2-452D-8FFB-706615A56397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B24A86B-D6A4-4688-B680-C5DA65E287EE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0C9AFF-4BE3-4B45-8448-3B1CBE3FF85F}"/>
                </a:ext>
              </a:extLst>
            </p:cNvPr>
            <p:cNvSpPr txBox="1"/>
            <p:nvPr/>
          </p:nvSpPr>
          <p:spPr>
            <a:xfrm>
              <a:off x="1727698" y="3910486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a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718543D-D6F6-4298-A171-AEC389A4C1DD}"/>
              </a:ext>
            </a:extLst>
          </p:cNvPr>
          <p:cNvGrpSpPr/>
          <p:nvPr/>
        </p:nvGrpSpPr>
        <p:grpSpPr>
          <a:xfrm>
            <a:off x="4675513" y="3921867"/>
            <a:ext cx="1408027" cy="773723"/>
            <a:chOff x="3151512" y="3921866"/>
            <a:chExt cx="1408027" cy="77372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FAB42DE-5A92-4C11-9FFF-0F5E37BB7AD2}"/>
                </a:ext>
              </a:extLst>
            </p:cNvPr>
            <p:cNvSpPr/>
            <p:nvPr/>
          </p:nvSpPr>
          <p:spPr>
            <a:xfrm>
              <a:off x="3151512" y="3921866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2B6E1F7-6864-4F26-AB2F-E0E9CDE145D7}"/>
                </a:ext>
              </a:extLst>
            </p:cNvPr>
            <p:cNvSpPr/>
            <p:nvPr/>
          </p:nvSpPr>
          <p:spPr>
            <a:xfrm>
              <a:off x="3225177" y="4098033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C26DDD28-F403-4133-BDEE-8C1C3E297CD0}"/>
                </a:ext>
              </a:extLst>
            </p:cNvPr>
            <p:cNvCxnSpPr>
              <a:cxnSpLocks/>
              <a:stCxn id="71" idx="6"/>
              <a:endCxn id="75" idx="2"/>
            </p:cNvCxnSpPr>
            <p:nvPr/>
          </p:nvCxnSpPr>
          <p:spPr>
            <a:xfrm>
              <a:off x="3717546" y="4340310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B764EF8-6323-479F-A550-54822CB43059}"/>
                </a:ext>
              </a:extLst>
            </p:cNvPr>
            <p:cNvGrpSpPr/>
            <p:nvPr/>
          </p:nvGrpSpPr>
          <p:grpSpPr>
            <a:xfrm>
              <a:off x="3979753" y="4098033"/>
              <a:ext cx="492369" cy="484554"/>
              <a:chOff x="2829621" y="5367419"/>
              <a:chExt cx="492369" cy="484554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20837B6-600D-4ED6-A879-504826FA7032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69D2583-B551-420B-A08D-C71E6FE92B2C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DA6D97EC-F498-40BC-A7C1-244CDEE44283}"/>
                    </a:ext>
                  </a:extLst>
                </p:cNvPr>
                <p:cNvSpPr txBox="1"/>
                <p:nvPr/>
              </p:nvSpPr>
              <p:spPr>
                <a:xfrm>
                  <a:off x="3694151" y="3922784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9D381676-DAA6-4734-A55D-26387D1849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151" y="3922784"/>
                  <a:ext cx="35067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8E56A71-79DB-450E-9E47-B41A98E1368E}"/>
              </a:ext>
            </a:extLst>
          </p:cNvPr>
          <p:cNvGrpSpPr/>
          <p:nvPr/>
        </p:nvGrpSpPr>
        <p:grpSpPr>
          <a:xfrm>
            <a:off x="6096264" y="4919128"/>
            <a:ext cx="1408027" cy="785107"/>
            <a:chOff x="4572263" y="4919127"/>
            <a:chExt cx="1408027" cy="785107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61EFDC4-EA45-4BA0-9067-C7E759AEB7B9}"/>
                </a:ext>
              </a:extLst>
            </p:cNvPr>
            <p:cNvSpPr/>
            <p:nvPr/>
          </p:nvSpPr>
          <p:spPr>
            <a:xfrm>
              <a:off x="4572263" y="4930511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4810978-E1AC-4D3C-9A71-247F3BD5345F}"/>
                </a:ext>
              </a:extLst>
            </p:cNvPr>
            <p:cNvSpPr/>
            <p:nvPr/>
          </p:nvSpPr>
          <p:spPr>
            <a:xfrm>
              <a:off x="4627354" y="509437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104389CD-818C-43B0-A535-5E7DC68213F2}"/>
                </a:ext>
              </a:extLst>
            </p:cNvPr>
            <p:cNvCxnSpPr>
              <a:cxnSpLocks/>
              <a:stCxn id="79" idx="6"/>
              <a:endCxn id="83" idx="2"/>
            </p:cNvCxnSpPr>
            <p:nvPr/>
          </p:nvCxnSpPr>
          <p:spPr>
            <a:xfrm>
              <a:off x="5119723" y="5336653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9C098B2-9801-4F1B-A276-26380693D276}"/>
                </a:ext>
              </a:extLst>
            </p:cNvPr>
            <p:cNvGrpSpPr/>
            <p:nvPr/>
          </p:nvGrpSpPr>
          <p:grpSpPr>
            <a:xfrm>
              <a:off x="5381930" y="5094376"/>
              <a:ext cx="492369" cy="484554"/>
              <a:chOff x="2829621" y="5367419"/>
              <a:chExt cx="492369" cy="484554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030AA3B-377E-45F7-9E42-1CCDFC25DE12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35EB2AE-C2DC-479D-B8F4-067DF8C90842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475668B-CC3A-4FC2-9C26-7E26F4F06EF7}"/>
                </a:ext>
              </a:extLst>
            </p:cNvPr>
            <p:cNvSpPr txBox="1"/>
            <p:nvPr/>
          </p:nvSpPr>
          <p:spPr>
            <a:xfrm>
              <a:off x="5096328" y="4919127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99EFB60-4239-4A99-99B3-4B1C8E276E28}"/>
              </a:ext>
            </a:extLst>
          </p:cNvPr>
          <p:cNvGrpSpPr/>
          <p:nvPr/>
        </p:nvGrpSpPr>
        <p:grpSpPr>
          <a:xfrm>
            <a:off x="7700015" y="5967953"/>
            <a:ext cx="1408027" cy="785107"/>
            <a:chOff x="6176014" y="5967952"/>
            <a:chExt cx="1408027" cy="785107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C4534DB-0771-4528-9E46-838774422067}"/>
                </a:ext>
              </a:extLst>
            </p:cNvPr>
            <p:cNvSpPr/>
            <p:nvPr/>
          </p:nvSpPr>
          <p:spPr>
            <a:xfrm>
              <a:off x="6176014" y="5979336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425E937-E7C9-4667-A173-DB82C4691D8E}"/>
                </a:ext>
              </a:extLst>
            </p:cNvPr>
            <p:cNvSpPr/>
            <p:nvPr/>
          </p:nvSpPr>
          <p:spPr>
            <a:xfrm>
              <a:off x="6231105" y="6143201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749F3870-0E32-422A-A42A-4B838EDD936C}"/>
                </a:ext>
              </a:extLst>
            </p:cNvPr>
            <p:cNvCxnSpPr>
              <a:cxnSpLocks/>
              <a:stCxn id="87" idx="6"/>
              <a:endCxn id="91" idx="2"/>
            </p:cNvCxnSpPr>
            <p:nvPr/>
          </p:nvCxnSpPr>
          <p:spPr>
            <a:xfrm>
              <a:off x="6723474" y="6385478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36BF24D9-5AAD-4128-B901-6CA1B3F8A3F8}"/>
                </a:ext>
              </a:extLst>
            </p:cNvPr>
            <p:cNvGrpSpPr/>
            <p:nvPr/>
          </p:nvGrpSpPr>
          <p:grpSpPr>
            <a:xfrm>
              <a:off x="6985681" y="6143201"/>
              <a:ext cx="492369" cy="484554"/>
              <a:chOff x="2829621" y="5367419"/>
              <a:chExt cx="492369" cy="484554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8A454D35-67D9-4672-8E02-18EE23EFA8A5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602C2FF-1DF2-4F23-BAEB-511DAB2F30C6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46D049-9394-4CB7-A6BC-B30A88E4A707}"/>
                </a:ext>
              </a:extLst>
            </p:cNvPr>
            <p:cNvSpPr txBox="1"/>
            <p:nvPr/>
          </p:nvSpPr>
          <p:spPr>
            <a:xfrm>
              <a:off x="6700079" y="596795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03E77E3-BDF7-431B-A333-68E1B100A03D}"/>
              </a:ext>
            </a:extLst>
          </p:cNvPr>
          <p:cNvGrpSpPr/>
          <p:nvPr/>
        </p:nvGrpSpPr>
        <p:grpSpPr>
          <a:xfrm>
            <a:off x="9336928" y="5987193"/>
            <a:ext cx="1408027" cy="785107"/>
            <a:chOff x="7812927" y="5987192"/>
            <a:chExt cx="1408027" cy="785107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61DFA8E-A0D1-491E-B31D-91320B23ECAE}"/>
                </a:ext>
              </a:extLst>
            </p:cNvPr>
            <p:cNvSpPr/>
            <p:nvPr/>
          </p:nvSpPr>
          <p:spPr>
            <a:xfrm>
              <a:off x="7812927" y="5998576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4BF3CCA-1536-4A1E-A6A6-188141D1910C}"/>
                </a:ext>
              </a:extLst>
            </p:cNvPr>
            <p:cNvSpPr/>
            <p:nvPr/>
          </p:nvSpPr>
          <p:spPr>
            <a:xfrm>
              <a:off x="7868018" y="6162441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83DF748-9BB0-4E1F-A002-C3056499CFF1}"/>
                </a:ext>
              </a:extLst>
            </p:cNvPr>
            <p:cNvCxnSpPr>
              <a:cxnSpLocks/>
              <a:stCxn id="95" idx="6"/>
              <a:endCxn id="99" idx="2"/>
            </p:cNvCxnSpPr>
            <p:nvPr/>
          </p:nvCxnSpPr>
          <p:spPr>
            <a:xfrm>
              <a:off x="8360387" y="6404718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70846A2-AA50-4929-8702-4FECD433D3F8}"/>
                </a:ext>
              </a:extLst>
            </p:cNvPr>
            <p:cNvGrpSpPr/>
            <p:nvPr/>
          </p:nvGrpSpPr>
          <p:grpSpPr>
            <a:xfrm>
              <a:off x="8622594" y="6162441"/>
              <a:ext cx="492369" cy="484554"/>
              <a:chOff x="2829621" y="5367419"/>
              <a:chExt cx="492369" cy="484554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F9F7EF5-51F5-42D2-A512-9F89F81AAA78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9946DEFF-703F-406F-A041-50FD0209A82B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ADE9022-1583-46B4-8AD5-2CB8962DDD52}"/>
                </a:ext>
              </a:extLst>
            </p:cNvPr>
            <p:cNvSpPr txBox="1"/>
            <p:nvPr/>
          </p:nvSpPr>
          <p:spPr>
            <a:xfrm>
              <a:off x="8336992" y="598719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3408530-829E-4122-BA20-8681216A418D}"/>
              </a:ext>
            </a:extLst>
          </p:cNvPr>
          <p:cNvSpPr/>
          <p:nvPr/>
        </p:nvSpPr>
        <p:spPr>
          <a:xfrm>
            <a:off x="1621147" y="5658001"/>
            <a:ext cx="5404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Apply rules bottom up:</a:t>
            </a:r>
          </a:p>
          <a:p>
            <a:r>
              <a:rPr lang="en-US" dirty="0"/>
              <a:t>- convert leaf nodes (</a:t>
            </a:r>
            <a:r>
              <a:rPr lang="en-US" dirty="0" err="1"/>
              <a:t>RegEx</a:t>
            </a:r>
            <a:r>
              <a:rPr lang="en-US" dirty="0"/>
              <a:t> operands) to DFAs</a:t>
            </a:r>
          </a:p>
          <a:p>
            <a:r>
              <a:rPr lang="en-US" dirty="0"/>
              <a:t>- combine branch nodes (</a:t>
            </a:r>
            <a:r>
              <a:rPr lang="en-US" dirty="0" err="1"/>
              <a:t>RegEx</a:t>
            </a:r>
            <a:r>
              <a:rPr lang="en-US" dirty="0"/>
              <a:t> operators) per operator</a:t>
            </a:r>
          </a:p>
        </p:txBody>
      </p:sp>
    </p:spTree>
    <p:extLst>
      <p:ext uri="{BB962C8B-B14F-4D97-AF65-F5344CB8AC3E}">
        <p14:creationId xmlns:p14="http://schemas.microsoft.com/office/powerpoint/2010/main" val="140419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F2337B1-E7C9-4910-884E-63DF027F7F8E}"/>
              </a:ext>
            </a:extLst>
          </p:cNvPr>
          <p:cNvGrpSpPr/>
          <p:nvPr/>
        </p:nvGrpSpPr>
        <p:grpSpPr>
          <a:xfrm>
            <a:off x="2727634" y="3910487"/>
            <a:ext cx="1408027" cy="785107"/>
            <a:chOff x="1203633" y="3910486"/>
            <a:chExt cx="1408027" cy="785107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02C1665-E243-45DE-BD5A-B468D2E8C7FD}"/>
                </a:ext>
              </a:extLst>
            </p:cNvPr>
            <p:cNvSpPr/>
            <p:nvPr/>
          </p:nvSpPr>
          <p:spPr>
            <a:xfrm>
              <a:off x="1203633" y="3921870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5432FC7-9CD8-46AE-BD82-F148DC788B98}"/>
                </a:ext>
              </a:extLst>
            </p:cNvPr>
            <p:cNvSpPr/>
            <p:nvPr/>
          </p:nvSpPr>
          <p:spPr>
            <a:xfrm>
              <a:off x="1258724" y="4085735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5D9B56BF-B377-42AC-8E49-8A2A67EC801F}"/>
                </a:ext>
              </a:extLst>
            </p:cNvPr>
            <p:cNvCxnSpPr>
              <a:cxnSpLocks/>
              <a:stCxn id="119" idx="6"/>
              <a:endCxn id="122" idx="2"/>
            </p:cNvCxnSpPr>
            <p:nvPr/>
          </p:nvCxnSpPr>
          <p:spPr>
            <a:xfrm>
              <a:off x="1751093" y="4328012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25BB1A75-756A-449E-97AC-882C482F963B}"/>
                </a:ext>
              </a:extLst>
            </p:cNvPr>
            <p:cNvGrpSpPr/>
            <p:nvPr/>
          </p:nvGrpSpPr>
          <p:grpSpPr>
            <a:xfrm>
              <a:off x="2013300" y="4085735"/>
              <a:ext cx="492369" cy="484554"/>
              <a:chOff x="2829621" y="5367419"/>
              <a:chExt cx="492369" cy="484554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35CC3BE-A290-4ED9-949B-9602D982CC5D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26360008-DAD5-4C03-A1AA-0148AC8AEC76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FAA66C9A-A10A-4604-9963-114FD1F35CE2}"/>
                </a:ext>
              </a:extLst>
            </p:cNvPr>
            <p:cNvSpPr txBox="1"/>
            <p:nvPr/>
          </p:nvSpPr>
          <p:spPr>
            <a:xfrm>
              <a:off x="1727698" y="3910486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a</a:t>
              </a:r>
            </a:p>
          </p:txBody>
        </p: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4749178" y="5525749"/>
            <a:ext cx="492369" cy="4845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5016FA5-CBDE-47F9-90FB-E228D31FFB62}"/>
              </a:ext>
            </a:extLst>
          </p:cNvPr>
          <p:cNvSpPr/>
          <p:nvPr/>
        </p:nvSpPr>
        <p:spPr>
          <a:xfrm>
            <a:off x="4791233" y="5573943"/>
            <a:ext cx="403986" cy="3881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8E49DA7-38C7-4A97-861B-CA8569E3F1DA}"/>
              </a:ext>
            </a:extLst>
          </p:cNvPr>
          <p:cNvGrpSpPr/>
          <p:nvPr/>
        </p:nvGrpSpPr>
        <p:grpSpPr>
          <a:xfrm>
            <a:off x="8989056" y="4780588"/>
            <a:ext cx="1107830" cy="1229381"/>
            <a:chOff x="7465056" y="4780587"/>
            <a:chExt cx="1107830" cy="1229381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893CBD8-22A1-4CFF-9CCF-133DC51B62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056" y="5786123"/>
              <a:ext cx="576515" cy="22384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96EB362-D4AA-48AD-A131-3F82F61FC4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49088" y="5799121"/>
              <a:ext cx="523798" cy="2108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9E747C5-3C05-455A-B818-B5782E72A60A}"/>
                </a:ext>
              </a:extLst>
            </p:cNvPr>
            <p:cNvSpPr txBox="1"/>
            <p:nvPr/>
          </p:nvSpPr>
          <p:spPr>
            <a:xfrm>
              <a:off x="7812927" y="4780587"/>
              <a:ext cx="317131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82225231-CE55-4105-895D-9ED109814CEA}"/>
              </a:ext>
            </a:extLst>
          </p:cNvPr>
          <p:cNvSpPr txBox="1"/>
          <p:nvPr/>
        </p:nvSpPr>
        <p:spPr>
          <a:xfrm>
            <a:off x="7918628" y="3727590"/>
            <a:ext cx="61908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/>
              <a:t>|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DE773D1-036B-4DEA-94FB-96E5D37FDCF8}"/>
              </a:ext>
            </a:extLst>
          </p:cNvPr>
          <p:cNvCxnSpPr>
            <a:cxnSpLocks/>
            <a:stCxn id="114" idx="2"/>
          </p:cNvCxnSpPr>
          <p:nvPr/>
        </p:nvCxnSpPr>
        <p:spPr>
          <a:xfrm flipH="1">
            <a:off x="7189842" y="4743253"/>
            <a:ext cx="1038326" cy="3428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DEB7BE6-3453-40DF-B19F-F7A0514334AE}"/>
              </a:ext>
            </a:extLst>
          </p:cNvPr>
          <p:cNvCxnSpPr>
            <a:cxnSpLocks/>
            <a:endCxn id="114" idx="2"/>
          </p:cNvCxnSpPr>
          <p:nvPr/>
        </p:nvCxnSpPr>
        <p:spPr>
          <a:xfrm flipH="1" flipV="1">
            <a:off x="8228168" y="4743253"/>
            <a:ext cx="1194660" cy="3909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1FD29EC-80A5-4A49-B61C-93CE17CFF157}"/>
              </a:ext>
            </a:extLst>
          </p:cNvPr>
          <p:cNvSpPr txBox="1"/>
          <p:nvPr/>
        </p:nvSpPr>
        <p:spPr>
          <a:xfrm>
            <a:off x="9655337" y="4641369"/>
            <a:ext cx="56393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d|b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F974D93-258C-4FE8-8756-709BE55676FF}"/>
              </a:ext>
            </a:extLst>
          </p:cNvPr>
          <p:cNvCxnSpPr>
            <a:cxnSpLocks/>
            <a:stCxn id="128" idx="2"/>
            <a:endCxn id="140" idx="0"/>
          </p:cNvCxnSpPr>
          <p:nvPr/>
        </p:nvCxnSpPr>
        <p:spPr>
          <a:xfrm>
            <a:off x="6073141" y="1967217"/>
            <a:ext cx="1963452" cy="779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9CF3B7D-BA3B-4F1E-83E3-F817458A29EF}"/>
              </a:ext>
            </a:extLst>
          </p:cNvPr>
          <p:cNvSpPr txBox="1"/>
          <p:nvPr/>
        </p:nvSpPr>
        <p:spPr>
          <a:xfrm>
            <a:off x="5441577" y="1413219"/>
            <a:ext cx="126312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/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9DFE19AF-A854-4384-AA53-20DBF9931200}"/>
              </a:ext>
            </a:extLst>
          </p:cNvPr>
          <p:cNvSpPr txBox="1"/>
          <p:nvPr/>
        </p:nvSpPr>
        <p:spPr>
          <a:xfrm>
            <a:off x="8356977" y="2617469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57E224-6E43-4755-9846-F081182D9DB1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205D0530-352F-4ED6-99C3-5C7E1D8C470D}"/>
              </a:ext>
            </a:extLst>
          </p:cNvPr>
          <p:cNvSpPr txBox="1"/>
          <p:nvPr/>
        </p:nvSpPr>
        <p:spPr>
          <a:xfrm>
            <a:off x="8329569" y="3738405"/>
            <a:ext cx="78033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c|d|b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77FF9AF-ED46-4DFF-91C6-BCC707C0490C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55C9876-646E-4DF8-AE0D-E3B8FD34F151}"/>
              </a:ext>
            </a:extLst>
          </p:cNvPr>
          <p:cNvSpPr txBox="1"/>
          <p:nvPr/>
        </p:nvSpPr>
        <p:spPr>
          <a:xfrm>
            <a:off x="4208238" y="2646613"/>
            <a:ext cx="611468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/>
              <a:t>|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DB1B161C-2329-4225-AB96-7F8EB177FBA4}"/>
              </a:ext>
            </a:extLst>
          </p:cNvPr>
          <p:cNvCxnSpPr>
            <a:cxnSpLocks/>
            <a:stCxn id="142" idx="2"/>
          </p:cNvCxnSpPr>
          <p:nvPr/>
        </p:nvCxnSpPr>
        <p:spPr>
          <a:xfrm flipH="1">
            <a:off x="3855768" y="3662275"/>
            <a:ext cx="658204" cy="2494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20BE134-7408-4A5F-990E-739C727B46FD}"/>
              </a:ext>
            </a:extLst>
          </p:cNvPr>
          <p:cNvCxnSpPr>
            <a:cxnSpLocks/>
            <a:endCxn id="142" idx="2"/>
          </p:cNvCxnSpPr>
          <p:nvPr/>
        </p:nvCxnSpPr>
        <p:spPr>
          <a:xfrm flipH="1" flipV="1">
            <a:off x="4513973" y="3662275"/>
            <a:ext cx="662243" cy="2494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53C5CA-91B1-4194-BA9E-F41B347FF869}"/>
              </a:ext>
            </a:extLst>
          </p:cNvPr>
          <p:cNvGrpSpPr/>
          <p:nvPr/>
        </p:nvGrpSpPr>
        <p:grpSpPr>
          <a:xfrm>
            <a:off x="6151355" y="4919128"/>
            <a:ext cx="1246945" cy="659803"/>
            <a:chOff x="4627354" y="4919127"/>
            <a:chExt cx="1246945" cy="659803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39E711E-729F-488D-B5C9-42B22747A726}"/>
                </a:ext>
              </a:extLst>
            </p:cNvPr>
            <p:cNvSpPr/>
            <p:nvPr/>
          </p:nvSpPr>
          <p:spPr>
            <a:xfrm>
              <a:off x="4627354" y="509437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FD0E2C5F-88E3-4111-8452-FDCF6DA7150B}"/>
                </a:ext>
              </a:extLst>
            </p:cNvPr>
            <p:cNvCxnSpPr>
              <a:cxnSpLocks/>
              <a:stCxn id="162" idx="6"/>
              <a:endCxn id="166" idx="2"/>
            </p:cNvCxnSpPr>
            <p:nvPr/>
          </p:nvCxnSpPr>
          <p:spPr>
            <a:xfrm>
              <a:off x="5119723" y="5336653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142B0A8E-323C-421C-91F9-97313518CDEC}"/>
                </a:ext>
              </a:extLst>
            </p:cNvPr>
            <p:cNvGrpSpPr/>
            <p:nvPr/>
          </p:nvGrpSpPr>
          <p:grpSpPr>
            <a:xfrm>
              <a:off x="5381930" y="5094376"/>
              <a:ext cx="492369" cy="484554"/>
              <a:chOff x="2829621" y="5367419"/>
              <a:chExt cx="492369" cy="484554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CB6984FC-7AD1-4A8A-A2A2-FB9F8B5B95B9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4AA42721-514A-4B00-8009-7FA3898D6149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DE5971B-3658-445C-B56B-4F7FC7740CA0}"/>
                </a:ext>
              </a:extLst>
            </p:cNvPr>
            <p:cNvSpPr txBox="1"/>
            <p:nvPr/>
          </p:nvSpPr>
          <p:spPr>
            <a:xfrm>
              <a:off x="5096328" y="4919127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</a:t>
              </a:r>
            </a:p>
          </p:txBody>
        </p:sp>
      </p:grpSp>
      <p:sp>
        <p:nvSpPr>
          <p:cNvPr id="170" name="Oval 169">
            <a:extLst>
              <a:ext uri="{FF2B5EF4-FFF2-40B4-BE49-F238E27FC236}">
                <a16:creationId xmlns:a16="http://schemas.microsoft.com/office/drawing/2014/main" id="{AB28FDDD-F75D-4312-9177-BA71E5FF7723}"/>
              </a:ext>
            </a:extLst>
          </p:cNvPr>
          <p:cNvSpPr/>
          <p:nvPr/>
        </p:nvSpPr>
        <p:spPr>
          <a:xfrm>
            <a:off x="7755106" y="614320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A612E780-4AE6-4802-A358-C9174091BF57}"/>
              </a:ext>
            </a:extLst>
          </p:cNvPr>
          <p:cNvCxnSpPr>
            <a:cxnSpLocks/>
            <a:stCxn id="170" idx="6"/>
            <a:endCxn id="174" idx="2"/>
          </p:cNvCxnSpPr>
          <p:nvPr/>
        </p:nvCxnSpPr>
        <p:spPr>
          <a:xfrm>
            <a:off x="8247475" y="6385478"/>
            <a:ext cx="2622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632C576-F4F8-4883-970E-2EC8E9E73C52}"/>
              </a:ext>
            </a:extLst>
          </p:cNvPr>
          <p:cNvGrpSpPr/>
          <p:nvPr/>
        </p:nvGrpSpPr>
        <p:grpSpPr>
          <a:xfrm>
            <a:off x="8509682" y="6143201"/>
            <a:ext cx="492369" cy="484554"/>
            <a:chOff x="2829621" y="5367419"/>
            <a:chExt cx="492369" cy="484554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5A97F312-3D86-461B-BEEE-843F2F142917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3D7B365-B1CA-440A-A5AE-298F80A85DF8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32540C28-8304-498E-9DC3-EF454A7B1AE7}"/>
              </a:ext>
            </a:extLst>
          </p:cNvPr>
          <p:cNvSpPr txBox="1"/>
          <p:nvPr/>
        </p:nvSpPr>
        <p:spPr>
          <a:xfrm>
            <a:off x="8224079" y="596795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F0C8F73C-0F67-458D-A696-0BD997DF80FF}"/>
              </a:ext>
            </a:extLst>
          </p:cNvPr>
          <p:cNvGrpSpPr/>
          <p:nvPr/>
        </p:nvGrpSpPr>
        <p:grpSpPr>
          <a:xfrm>
            <a:off x="9392019" y="5987193"/>
            <a:ext cx="1246945" cy="659803"/>
            <a:chOff x="7868018" y="5987192"/>
            <a:chExt cx="1246945" cy="659803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93E1690-AF3A-40D9-978A-84A57BCE5561}"/>
                </a:ext>
              </a:extLst>
            </p:cNvPr>
            <p:cNvSpPr/>
            <p:nvPr/>
          </p:nvSpPr>
          <p:spPr>
            <a:xfrm>
              <a:off x="7868018" y="6162441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EF895184-B3FF-4E7E-9EC6-DA7C86A4A199}"/>
                </a:ext>
              </a:extLst>
            </p:cNvPr>
            <p:cNvCxnSpPr>
              <a:cxnSpLocks/>
              <a:stCxn id="178" idx="6"/>
              <a:endCxn id="182" idx="2"/>
            </p:cNvCxnSpPr>
            <p:nvPr/>
          </p:nvCxnSpPr>
          <p:spPr>
            <a:xfrm>
              <a:off x="8360387" y="6404718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1C603505-5EF1-4B72-9F4B-99333E20BB26}"/>
                </a:ext>
              </a:extLst>
            </p:cNvPr>
            <p:cNvGrpSpPr/>
            <p:nvPr/>
          </p:nvGrpSpPr>
          <p:grpSpPr>
            <a:xfrm>
              <a:off x="8622594" y="6162441"/>
              <a:ext cx="492369" cy="484554"/>
              <a:chOff x="2829621" y="5367419"/>
              <a:chExt cx="492369" cy="484554"/>
            </a:xfrm>
          </p:grpSpPr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39B86D02-CCB5-4220-8D34-1F428B744EF6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7F3390F0-E179-4F84-827E-361CD1A43140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A97DA6C-E195-4B87-876F-1DAE6197C310}"/>
                </a:ext>
              </a:extLst>
            </p:cNvPr>
            <p:cNvSpPr txBox="1"/>
            <p:nvPr/>
          </p:nvSpPr>
          <p:spPr>
            <a:xfrm>
              <a:off x="8336992" y="598719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587-286A-45B6-9F88-0A45D74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139" y="648454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16F4DD-C81B-4B59-9F1C-645A20FF32D3}"/>
              </a:ext>
            </a:extLst>
          </p:cNvPr>
          <p:cNvGrpSpPr/>
          <p:nvPr/>
        </p:nvGrpSpPr>
        <p:grpSpPr>
          <a:xfrm>
            <a:off x="4675513" y="3921867"/>
            <a:ext cx="1408027" cy="773723"/>
            <a:chOff x="3151512" y="3921866"/>
            <a:chExt cx="1408027" cy="773723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08E14E1-9C48-498B-9174-1AD55A1A8C3E}"/>
                </a:ext>
              </a:extLst>
            </p:cNvPr>
            <p:cNvSpPr/>
            <p:nvPr/>
          </p:nvSpPr>
          <p:spPr>
            <a:xfrm>
              <a:off x="3151512" y="3921866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BF565CB-D65B-49EE-BCF3-D59CBD96D7A1}"/>
                </a:ext>
              </a:extLst>
            </p:cNvPr>
            <p:cNvSpPr/>
            <p:nvPr/>
          </p:nvSpPr>
          <p:spPr>
            <a:xfrm>
              <a:off x="3225177" y="4098033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B31EE88A-5C53-4F33-B1FD-0D446A7DB3A4}"/>
                </a:ext>
              </a:extLst>
            </p:cNvPr>
            <p:cNvCxnSpPr>
              <a:cxnSpLocks/>
              <a:stCxn id="133" idx="6"/>
              <a:endCxn id="136" idx="2"/>
            </p:cNvCxnSpPr>
            <p:nvPr/>
          </p:nvCxnSpPr>
          <p:spPr>
            <a:xfrm>
              <a:off x="3717546" y="4340310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8EDD0E69-1C32-401C-83F0-75CAF6BC42AB}"/>
                </a:ext>
              </a:extLst>
            </p:cNvPr>
            <p:cNvGrpSpPr/>
            <p:nvPr/>
          </p:nvGrpSpPr>
          <p:grpSpPr>
            <a:xfrm>
              <a:off x="3979753" y="4098033"/>
              <a:ext cx="492369" cy="484554"/>
              <a:chOff x="2829621" y="5367419"/>
              <a:chExt cx="492369" cy="484554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7259EF26-6B1F-477F-ADD6-955328D9BB53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94BC7E15-BA57-466F-BE6C-AE1B1CA932B5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9D381676-DAA6-4734-A55D-26387D1849AC}"/>
                    </a:ext>
                  </a:extLst>
                </p:cNvPr>
                <p:cNvSpPr txBox="1"/>
                <p:nvPr/>
              </p:nvSpPr>
              <p:spPr>
                <a:xfrm>
                  <a:off x="3694151" y="3922784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9D381676-DAA6-4734-A55D-26387D1849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151" y="3922784"/>
                  <a:ext cx="35067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/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Alternation: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start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to old starts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final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from old finals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blipFill>
                <a:blip r:embed="rId4"/>
                <a:stretch>
                  <a:fillRect l="-2314" t="-1736" r="-308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3417576" y="511159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3909945" y="535386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3886549" y="493634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3417576" y="601930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3909945" y="626158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3886549" y="584405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549" y="5844058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2779252" y="5558613"/>
            <a:ext cx="492369" cy="4845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3259099" y="5525185"/>
            <a:ext cx="230583" cy="15943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076834" y="526720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834" y="5267207"/>
                <a:ext cx="35067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227233" y="5949054"/>
            <a:ext cx="262449" cy="14121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081750" y="594317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750" y="5943174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4182032" y="509438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4165107" y="599910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4602295" y="5507978"/>
            <a:ext cx="218989" cy="8873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4657475" y="5939343"/>
            <a:ext cx="163808" cy="30204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4673128" y="599645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128" y="5996458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4604300" y="518283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300" y="5182839"/>
                <a:ext cx="3506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C1D353-9D2C-408D-A2AF-E511B0DD50CA}"/>
              </a:ext>
            </a:extLst>
          </p:cNvPr>
          <p:cNvSpPr/>
          <p:nvPr/>
        </p:nvSpPr>
        <p:spPr>
          <a:xfrm>
            <a:off x="3651961" y="2862868"/>
            <a:ext cx="619979" cy="283158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7B1FD840-9ACE-47F9-8AC9-7B1C7D008EBF}"/>
              </a:ext>
            </a:extLst>
          </p:cNvPr>
          <p:cNvSpPr/>
          <p:nvPr/>
        </p:nvSpPr>
        <p:spPr>
          <a:xfrm>
            <a:off x="4714272" y="3386305"/>
            <a:ext cx="725359" cy="404742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3774" h="471757">
                <a:moveTo>
                  <a:pt x="893774" y="471757"/>
                </a:moveTo>
                <a:cubicBezTo>
                  <a:pt x="734600" y="390631"/>
                  <a:pt x="420796" y="234164"/>
                  <a:pt x="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ABE96F20-3366-43A5-AE3E-4D2B65ADC786}"/>
              </a:ext>
            </a:extLst>
          </p:cNvPr>
          <p:cNvSpPr/>
          <p:nvPr/>
        </p:nvSpPr>
        <p:spPr>
          <a:xfrm>
            <a:off x="3565720" y="3413179"/>
            <a:ext cx="592453" cy="404741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  <a:gd name="connsiteX0" fmla="*/ 15038 w 693569"/>
              <a:gd name="connsiteY0" fmla="*/ 597145 h 597145"/>
              <a:gd name="connsiteX1" fmla="*/ 601448 w 693569"/>
              <a:gd name="connsiteY1" fmla="*/ 0 h 597145"/>
              <a:gd name="connsiteX0" fmla="*/ 0 w 705663"/>
              <a:gd name="connsiteY0" fmla="*/ 597145 h 597145"/>
              <a:gd name="connsiteX1" fmla="*/ 586410 w 705663"/>
              <a:gd name="connsiteY1" fmla="*/ 0 h 597145"/>
              <a:gd name="connsiteX0" fmla="*/ 0 w 586410"/>
              <a:gd name="connsiteY0" fmla="*/ 597145 h 597145"/>
              <a:gd name="connsiteX1" fmla="*/ 586410 w 586410"/>
              <a:gd name="connsiteY1" fmla="*/ 0 h 597145"/>
              <a:gd name="connsiteX0" fmla="*/ 0 w 730010"/>
              <a:gd name="connsiteY0" fmla="*/ 471756 h 471756"/>
              <a:gd name="connsiteX1" fmla="*/ 730010 w 730010"/>
              <a:gd name="connsiteY1" fmla="*/ 0 h 471756"/>
              <a:gd name="connsiteX0" fmla="*/ 0 w 730010"/>
              <a:gd name="connsiteY0" fmla="*/ 471756 h 471756"/>
              <a:gd name="connsiteX1" fmla="*/ 730010 w 730010"/>
              <a:gd name="connsiteY1" fmla="*/ 0 h 471756"/>
              <a:gd name="connsiteX0" fmla="*/ 0 w 730010"/>
              <a:gd name="connsiteY0" fmla="*/ 471756 h 471756"/>
              <a:gd name="connsiteX1" fmla="*/ 730010 w 730010"/>
              <a:gd name="connsiteY1" fmla="*/ 0 h 47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0010" h="471756">
                <a:moveTo>
                  <a:pt x="0" y="471756"/>
                </a:moveTo>
                <a:cubicBezTo>
                  <a:pt x="271626" y="275691"/>
                  <a:pt x="410713" y="202817"/>
                  <a:pt x="73001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4F18E61D-6517-41DB-A00F-D446442820E9}"/>
              </a:ext>
            </a:extLst>
          </p:cNvPr>
          <p:cNvSpPr/>
          <p:nvPr/>
        </p:nvSpPr>
        <p:spPr>
          <a:xfrm>
            <a:off x="2494049" y="4877131"/>
            <a:ext cx="3074774" cy="1769864"/>
          </a:xfrm>
          <a:prstGeom prst="roundRect">
            <a:avLst/>
          </a:prstGeom>
          <a:noFill/>
          <a:ln w="25400">
            <a:solidFill>
              <a:srgbClr val="9E5E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D0631783-C0C8-4E8F-907B-5A4A46D15C52}"/>
              </a:ext>
            </a:extLst>
          </p:cNvPr>
          <p:cNvCxnSpPr>
            <a:cxnSpLocks/>
          </p:cNvCxnSpPr>
          <p:nvPr/>
        </p:nvCxnSpPr>
        <p:spPr>
          <a:xfrm flipH="1">
            <a:off x="4482353" y="1967217"/>
            <a:ext cx="1590788" cy="659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F4E2F0-751E-F092-B7E7-A38465EC00B2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F4E2F0-751E-F092-B7E7-A38465EC0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57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72" grpId="0" animBg="1"/>
      <p:bldP spid="77" grpId="0"/>
      <p:bldP spid="79" grpId="0" animBg="1"/>
      <p:bldP spid="84" grpId="0"/>
      <p:bldP spid="85" grpId="0" animBg="1"/>
      <p:bldP spid="87" grpId="0"/>
      <p:bldP spid="89" grpId="0"/>
      <p:bldP spid="90" grpId="0" animBg="1"/>
      <p:bldP spid="91" grpId="0" animBg="1"/>
      <p:bldP spid="101" grpId="0"/>
      <p:bldP spid="102" grpId="0"/>
      <p:bldP spid="4" grpId="0" animBg="1"/>
      <p:bldP spid="184" grpId="0" animBg="1"/>
      <p:bldP spid="185" grpId="0" animBg="1"/>
      <p:bldP spid="1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3BCF4199-17ED-4F92-85FE-65627938BFE9}"/>
              </a:ext>
            </a:extLst>
          </p:cNvPr>
          <p:cNvSpPr/>
          <p:nvPr/>
        </p:nvSpPr>
        <p:spPr>
          <a:xfrm>
            <a:off x="9251882" y="5987193"/>
            <a:ext cx="1408027" cy="7737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06F77E6-90B5-4F8F-9ACB-927A01899F09}"/>
              </a:ext>
            </a:extLst>
          </p:cNvPr>
          <p:cNvSpPr/>
          <p:nvPr/>
        </p:nvSpPr>
        <p:spPr>
          <a:xfrm>
            <a:off x="7700015" y="5979337"/>
            <a:ext cx="1408027" cy="7737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603632" y="331037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8E49DA7-38C7-4A97-861B-CA8569E3F1DA}"/>
              </a:ext>
            </a:extLst>
          </p:cNvPr>
          <p:cNvGrpSpPr/>
          <p:nvPr/>
        </p:nvGrpSpPr>
        <p:grpSpPr>
          <a:xfrm>
            <a:off x="8989056" y="4780588"/>
            <a:ext cx="1107830" cy="1229381"/>
            <a:chOff x="7465056" y="4780587"/>
            <a:chExt cx="1107830" cy="1229381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893CBD8-22A1-4CFF-9CCF-133DC51B62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056" y="5786123"/>
              <a:ext cx="576515" cy="22384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96EB362-D4AA-48AD-A131-3F82F61FC4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49088" y="5799121"/>
              <a:ext cx="523798" cy="2108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9E747C5-3C05-455A-B818-B5782E72A60A}"/>
                </a:ext>
              </a:extLst>
            </p:cNvPr>
            <p:cNvSpPr txBox="1"/>
            <p:nvPr/>
          </p:nvSpPr>
          <p:spPr>
            <a:xfrm>
              <a:off x="7812927" y="4780587"/>
              <a:ext cx="317131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82225231-CE55-4105-895D-9ED109814CEA}"/>
              </a:ext>
            </a:extLst>
          </p:cNvPr>
          <p:cNvSpPr txBox="1"/>
          <p:nvPr/>
        </p:nvSpPr>
        <p:spPr>
          <a:xfrm>
            <a:off x="7918628" y="3727590"/>
            <a:ext cx="61908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/>
              <a:t>|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DE773D1-036B-4DEA-94FB-96E5D37FDCF8}"/>
              </a:ext>
            </a:extLst>
          </p:cNvPr>
          <p:cNvCxnSpPr>
            <a:cxnSpLocks/>
            <a:stCxn id="114" idx="2"/>
          </p:cNvCxnSpPr>
          <p:nvPr/>
        </p:nvCxnSpPr>
        <p:spPr>
          <a:xfrm flipH="1">
            <a:off x="7189842" y="4743253"/>
            <a:ext cx="1038326" cy="3428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DEB7BE6-3453-40DF-B19F-F7A0514334AE}"/>
              </a:ext>
            </a:extLst>
          </p:cNvPr>
          <p:cNvCxnSpPr>
            <a:cxnSpLocks/>
            <a:endCxn id="114" idx="2"/>
          </p:cNvCxnSpPr>
          <p:nvPr/>
        </p:nvCxnSpPr>
        <p:spPr>
          <a:xfrm flipH="1" flipV="1">
            <a:off x="8228168" y="4743253"/>
            <a:ext cx="1194660" cy="3909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1FD29EC-80A5-4A49-B61C-93CE17CFF157}"/>
              </a:ext>
            </a:extLst>
          </p:cNvPr>
          <p:cNvSpPr txBox="1"/>
          <p:nvPr/>
        </p:nvSpPr>
        <p:spPr>
          <a:xfrm>
            <a:off x="9655337" y="4641369"/>
            <a:ext cx="56393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d|b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F974D93-258C-4FE8-8756-709BE55676FF}"/>
              </a:ext>
            </a:extLst>
          </p:cNvPr>
          <p:cNvCxnSpPr>
            <a:cxnSpLocks/>
            <a:stCxn id="128" idx="2"/>
            <a:endCxn id="140" idx="0"/>
          </p:cNvCxnSpPr>
          <p:nvPr/>
        </p:nvCxnSpPr>
        <p:spPr>
          <a:xfrm>
            <a:off x="6073141" y="1967217"/>
            <a:ext cx="1963452" cy="779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9CF3B7D-BA3B-4F1E-83E3-F817458A29EF}"/>
              </a:ext>
            </a:extLst>
          </p:cNvPr>
          <p:cNvSpPr txBox="1"/>
          <p:nvPr/>
        </p:nvSpPr>
        <p:spPr>
          <a:xfrm>
            <a:off x="5441577" y="1413219"/>
            <a:ext cx="126312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/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9DFE19AF-A854-4384-AA53-20DBF9931200}"/>
              </a:ext>
            </a:extLst>
          </p:cNvPr>
          <p:cNvSpPr txBox="1"/>
          <p:nvPr/>
        </p:nvSpPr>
        <p:spPr>
          <a:xfrm>
            <a:off x="8356977" y="2617469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57E224-6E43-4755-9846-F081182D9DB1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205D0530-352F-4ED6-99C3-5C7E1D8C470D}"/>
              </a:ext>
            </a:extLst>
          </p:cNvPr>
          <p:cNvSpPr txBox="1"/>
          <p:nvPr/>
        </p:nvSpPr>
        <p:spPr>
          <a:xfrm>
            <a:off x="8329569" y="3738405"/>
            <a:ext cx="78033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c|d|b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77FF9AF-ED46-4DFF-91C6-BCC707C0490C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53C5CA-91B1-4194-BA9E-F41B347FF869}"/>
              </a:ext>
            </a:extLst>
          </p:cNvPr>
          <p:cNvGrpSpPr/>
          <p:nvPr/>
        </p:nvGrpSpPr>
        <p:grpSpPr>
          <a:xfrm>
            <a:off x="6151355" y="4919128"/>
            <a:ext cx="1246945" cy="659803"/>
            <a:chOff x="4627354" y="4919127"/>
            <a:chExt cx="1246945" cy="659803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39E711E-729F-488D-B5C9-42B22747A726}"/>
                </a:ext>
              </a:extLst>
            </p:cNvPr>
            <p:cNvSpPr/>
            <p:nvPr/>
          </p:nvSpPr>
          <p:spPr>
            <a:xfrm>
              <a:off x="4627354" y="509437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FD0E2C5F-88E3-4111-8452-FDCF6DA7150B}"/>
                </a:ext>
              </a:extLst>
            </p:cNvPr>
            <p:cNvCxnSpPr>
              <a:cxnSpLocks/>
              <a:stCxn id="162" idx="6"/>
              <a:endCxn id="166" idx="2"/>
            </p:cNvCxnSpPr>
            <p:nvPr/>
          </p:nvCxnSpPr>
          <p:spPr>
            <a:xfrm>
              <a:off x="5119723" y="5336653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142B0A8E-323C-421C-91F9-97313518CDEC}"/>
                </a:ext>
              </a:extLst>
            </p:cNvPr>
            <p:cNvGrpSpPr/>
            <p:nvPr/>
          </p:nvGrpSpPr>
          <p:grpSpPr>
            <a:xfrm>
              <a:off x="5381930" y="5094376"/>
              <a:ext cx="492369" cy="484554"/>
              <a:chOff x="2829621" y="5367419"/>
              <a:chExt cx="492369" cy="484554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CB6984FC-7AD1-4A8A-A2A2-FB9F8B5B95B9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4AA42721-514A-4B00-8009-7FA3898D6149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DE5971B-3658-445C-B56B-4F7FC7740CA0}"/>
                </a:ext>
              </a:extLst>
            </p:cNvPr>
            <p:cNvSpPr txBox="1"/>
            <p:nvPr/>
          </p:nvSpPr>
          <p:spPr>
            <a:xfrm>
              <a:off x="5096328" y="4919127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</a:t>
              </a:r>
            </a:p>
          </p:txBody>
        </p:sp>
      </p:grpSp>
      <p:sp>
        <p:nvSpPr>
          <p:cNvPr id="170" name="Oval 169">
            <a:extLst>
              <a:ext uri="{FF2B5EF4-FFF2-40B4-BE49-F238E27FC236}">
                <a16:creationId xmlns:a16="http://schemas.microsoft.com/office/drawing/2014/main" id="{AB28FDDD-F75D-4312-9177-BA71E5FF7723}"/>
              </a:ext>
            </a:extLst>
          </p:cNvPr>
          <p:cNvSpPr/>
          <p:nvPr/>
        </p:nvSpPr>
        <p:spPr>
          <a:xfrm>
            <a:off x="7755106" y="614320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A612E780-4AE6-4802-A358-C9174091BF57}"/>
              </a:ext>
            </a:extLst>
          </p:cNvPr>
          <p:cNvCxnSpPr>
            <a:cxnSpLocks/>
            <a:stCxn id="170" idx="6"/>
            <a:endCxn id="174" idx="2"/>
          </p:cNvCxnSpPr>
          <p:nvPr/>
        </p:nvCxnSpPr>
        <p:spPr>
          <a:xfrm>
            <a:off x="8247475" y="6385478"/>
            <a:ext cx="2622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632C576-F4F8-4883-970E-2EC8E9E73C52}"/>
              </a:ext>
            </a:extLst>
          </p:cNvPr>
          <p:cNvGrpSpPr/>
          <p:nvPr/>
        </p:nvGrpSpPr>
        <p:grpSpPr>
          <a:xfrm>
            <a:off x="8509682" y="6143201"/>
            <a:ext cx="492369" cy="484554"/>
            <a:chOff x="2829621" y="5367419"/>
            <a:chExt cx="492369" cy="484554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5A97F312-3D86-461B-BEEE-843F2F142917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3D7B365-B1CA-440A-A5AE-298F80A85DF8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32540C28-8304-498E-9DC3-EF454A7B1AE7}"/>
              </a:ext>
            </a:extLst>
          </p:cNvPr>
          <p:cNvSpPr txBox="1"/>
          <p:nvPr/>
        </p:nvSpPr>
        <p:spPr>
          <a:xfrm>
            <a:off x="8224079" y="596795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F0C8F73C-0F67-458D-A696-0BD997DF80FF}"/>
              </a:ext>
            </a:extLst>
          </p:cNvPr>
          <p:cNvGrpSpPr/>
          <p:nvPr/>
        </p:nvGrpSpPr>
        <p:grpSpPr>
          <a:xfrm>
            <a:off x="9392019" y="5987193"/>
            <a:ext cx="1246945" cy="659803"/>
            <a:chOff x="7868018" y="5987192"/>
            <a:chExt cx="1246945" cy="659803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93E1690-AF3A-40D9-978A-84A57BCE5561}"/>
                </a:ext>
              </a:extLst>
            </p:cNvPr>
            <p:cNvSpPr/>
            <p:nvPr/>
          </p:nvSpPr>
          <p:spPr>
            <a:xfrm>
              <a:off x="7868018" y="6162441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EF895184-B3FF-4E7E-9EC6-DA7C86A4A199}"/>
                </a:ext>
              </a:extLst>
            </p:cNvPr>
            <p:cNvCxnSpPr>
              <a:cxnSpLocks/>
              <a:stCxn id="178" idx="6"/>
              <a:endCxn id="182" idx="2"/>
            </p:cNvCxnSpPr>
            <p:nvPr/>
          </p:nvCxnSpPr>
          <p:spPr>
            <a:xfrm>
              <a:off x="8360387" y="6404718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1C603505-5EF1-4B72-9F4B-99333E20BB26}"/>
                </a:ext>
              </a:extLst>
            </p:cNvPr>
            <p:cNvGrpSpPr/>
            <p:nvPr/>
          </p:nvGrpSpPr>
          <p:grpSpPr>
            <a:xfrm>
              <a:off x="8622594" y="6162441"/>
              <a:ext cx="492369" cy="484554"/>
              <a:chOff x="2829621" y="5367419"/>
              <a:chExt cx="492369" cy="484554"/>
            </a:xfrm>
          </p:grpSpPr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39B86D02-CCB5-4220-8D34-1F428B744EF6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7F3390F0-E179-4F84-827E-361CD1A43140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A97DA6C-E195-4B87-876F-1DAE6197C310}"/>
                </a:ext>
              </a:extLst>
            </p:cNvPr>
            <p:cNvSpPr txBox="1"/>
            <p:nvPr/>
          </p:nvSpPr>
          <p:spPr>
            <a:xfrm>
              <a:off x="8336992" y="598719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587-286A-45B6-9F88-0A45D74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139" y="648454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/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Alternation: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start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to old starts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final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from old finals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blipFill>
                <a:blip r:embed="rId3"/>
                <a:stretch>
                  <a:fillRect l="-2314" t="-1736" r="-308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4272030" y="289622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764399" y="313849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741003" y="272097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4272030" y="380393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764399" y="404621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633706" y="33432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4113553" y="330981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4081687" y="373368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5036486" y="287901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5019561" y="37837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5016FA5-CBDE-47F9-90FB-E228D31FFB62}"/>
              </a:ext>
            </a:extLst>
          </p:cNvPr>
          <p:cNvSpPr/>
          <p:nvPr/>
        </p:nvSpPr>
        <p:spPr>
          <a:xfrm>
            <a:off x="5645687" y="3358573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5456749" y="329260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511929" y="372397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3F70E472-3B3A-4958-A1D3-25C260883C6C}"/>
              </a:ext>
            </a:extLst>
          </p:cNvPr>
          <p:cNvSpPr/>
          <p:nvPr/>
        </p:nvSpPr>
        <p:spPr>
          <a:xfrm>
            <a:off x="9627316" y="4672152"/>
            <a:ext cx="619979" cy="283158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BFA5F0-4264-4B79-BE83-13F0350B9BF8}"/>
              </a:ext>
            </a:extLst>
          </p:cNvPr>
          <p:cNvCxnSpPr>
            <a:cxnSpLocks/>
          </p:cNvCxnSpPr>
          <p:nvPr/>
        </p:nvCxnSpPr>
        <p:spPr>
          <a:xfrm flipH="1">
            <a:off x="4482353" y="1967217"/>
            <a:ext cx="1590788" cy="659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2B8E975E-327C-4A91-9986-529150EF7E98}"/>
              </a:ext>
            </a:extLst>
          </p:cNvPr>
          <p:cNvSpPr/>
          <p:nvPr/>
        </p:nvSpPr>
        <p:spPr>
          <a:xfrm>
            <a:off x="9801601" y="5455635"/>
            <a:ext cx="576515" cy="523701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3774" h="471757">
                <a:moveTo>
                  <a:pt x="893774" y="471757"/>
                </a:moveTo>
                <a:cubicBezTo>
                  <a:pt x="734600" y="390631"/>
                  <a:pt x="420796" y="234164"/>
                  <a:pt x="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1507A8D6-596C-4177-8686-BC00C3DA066C}"/>
              </a:ext>
            </a:extLst>
          </p:cNvPr>
          <p:cNvSpPr/>
          <p:nvPr/>
        </p:nvSpPr>
        <p:spPr>
          <a:xfrm>
            <a:off x="8460732" y="5482508"/>
            <a:ext cx="784770" cy="484554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  <a:gd name="connsiteX0" fmla="*/ 15038 w 693569"/>
              <a:gd name="connsiteY0" fmla="*/ 597145 h 597145"/>
              <a:gd name="connsiteX1" fmla="*/ 601448 w 693569"/>
              <a:gd name="connsiteY1" fmla="*/ 0 h 597145"/>
              <a:gd name="connsiteX0" fmla="*/ 0 w 705663"/>
              <a:gd name="connsiteY0" fmla="*/ 597145 h 597145"/>
              <a:gd name="connsiteX1" fmla="*/ 586410 w 705663"/>
              <a:gd name="connsiteY1" fmla="*/ 0 h 597145"/>
              <a:gd name="connsiteX0" fmla="*/ 0 w 586410"/>
              <a:gd name="connsiteY0" fmla="*/ 597145 h 597145"/>
              <a:gd name="connsiteX1" fmla="*/ 586410 w 586410"/>
              <a:gd name="connsiteY1" fmla="*/ 0 h 597145"/>
              <a:gd name="connsiteX0" fmla="*/ 0 w 730010"/>
              <a:gd name="connsiteY0" fmla="*/ 471756 h 471756"/>
              <a:gd name="connsiteX1" fmla="*/ 730010 w 730010"/>
              <a:gd name="connsiteY1" fmla="*/ 0 h 471756"/>
              <a:gd name="connsiteX0" fmla="*/ 0 w 730010"/>
              <a:gd name="connsiteY0" fmla="*/ 471756 h 471756"/>
              <a:gd name="connsiteX1" fmla="*/ 730010 w 730010"/>
              <a:gd name="connsiteY1" fmla="*/ 0 h 471756"/>
              <a:gd name="connsiteX0" fmla="*/ 0 w 730010"/>
              <a:gd name="connsiteY0" fmla="*/ 471756 h 471756"/>
              <a:gd name="connsiteX1" fmla="*/ 730010 w 730010"/>
              <a:gd name="connsiteY1" fmla="*/ 0 h 47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0010" h="471756">
                <a:moveTo>
                  <a:pt x="0" y="471756"/>
                </a:moveTo>
                <a:cubicBezTo>
                  <a:pt x="271626" y="275691"/>
                  <a:pt x="410713" y="202817"/>
                  <a:pt x="73001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965842-7DA8-7F2E-7470-D37E8861EA81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965842-7DA8-7F2E-7470-D37E8861E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9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133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3" grpId="0" animBg="1"/>
      <p:bldP spid="1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DEB7BE6-3453-40DF-B19F-F7A0514334AE}"/>
              </a:ext>
            </a:extLst>
          </p:cNvPr>
          <p:cNvCxnSpPr>
            <a:cxnSpLocks/>
            <a:endCxn id="114" idx="2"/>
          </p:cNvCxnSpPr>
          <p:nvPr/>
        </p:nvCxnSpPr>
        <p:spPr>
          <a:xfrm flipH="1" flipV="1">
            <a:off x="8228168" y="4743253"/>
            <a:ext cx="1194660" cy="3909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53CE8B84-754B-4828-937D-627717369FC6}"/>
              </a:ext>
            </a:extLst>
          </p:cNvPr>
          <p:cNvSpPr/>
          <p:nvPr/>
        </p:nvSpPr>
        <p:spPr>
          <a:xfrm>
            <a:off x="7996290" y="5033442"/>
            <a:ext cx="2671710" cy="1769864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9E5E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603632" y="331037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2225231-CE55-4105-895D-9ED109814CEA}"/>
              </a:ext>
            </a:extLst>
          </p:cNvPr>
          <p:cNvSpPr txBox="1"/>
          <p:nvPr/>
        </p:nvSpPr>
        <p:spPr>
          <a:xfrm>
            <a:off x="7918628" y="3727590"/>
            <a:ext cx="61908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/>
              <a:t>|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DE773D1-036B-4DEA-94FB-96E5D37FDCF8}"/>
              </a:ext>
            </a:extLst>
          </p:cNvPr>
          <p:cNvCxnSpPr>
            <a:cxnSpLocks/>
            <a:stCxn id="114" idx="2"/>
          </p:cNvCxnSpPr>
          <p:nvPr/>
        </p:nvCxnSpPr>
        <p:spPr>
          <a:xfrm flipH="1">
            <a:off x="7189842" y="4743253"/>
            <a:ext cx="1038326" cy="3428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1FD29EC-80A5-4A49-B61C-93CE17CFF157}"/>
              </a:ext>
            </a:extLst>
          </p:cNvPr>
          <p:cNvSpPr txBox="1"/>
          <p:nvPr/>
        </p:nvSpPr>
        <p:spPr>
          <a:xfrm>
            <a:off x="9655337" y="4641369"/>
            <a:ext cx="56393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d|b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F974D93-258C-4FE8-8756-709BE55676FF}"/>
              </a:ext>
            </a:extLst>
          </p:cNvPr>
          <p:cNvCxnSpPr>
            <a:cxnSpLocks/>
            <a:stCxn id="128" idx="2"/>
            <a:endCxn id="140" idx="0"/>
          </p:cNvCxnSpPr>
          <p:nvPr/>
        </p:nvCxnSpPr>
        <p:spPr>
          <a:xfrm>
            <a:off x="6073141" y="1967217"/>
            <a:ext cx="1963452" cy="779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9CF3B7D-BA3B-4F1E-83E3-F817458A29EF}"/>
              </a:ext>
            </a:extLst>
          </p:cNvPr>
          <p:cNvSpPr txBox="1"/>
          <p:nvPr/>
        </p:nvSpPr>
        <p:spPr>
          <a:xfrm>
            <a:off x="5441577" y="1413219"/>
            <a:ext cx="126312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/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9DFE19AF-A854-4384-AA53-20DBF9931200}"/>
              </a:ext>
            </a:extLst>
          </p:cNvPr>
          <p:cNvSpPr txBox="1"/>
          <p:nvPr/>
        </p:nvSpPr>
        <p:spPr>
          <a:xfrm>
            <a:off x="8356977" y="2617469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57E224-6E43-4755-9846-F081182D9DB1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205D0530-352F-4ED6-99C3-5C7E1D8C470D}"/>
              </a:ext>
            </a:extLst>
          </p:cNvPr>
          <p:cNvSpPr txBox="1"/>
          <p:nvPr/>
        </p:nvSpPr>
        <p:spPr>
          <a:xfrm>
            <a:off x="8329569" y="3738405"/>
            <a:ext cx="78033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c|d|b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77FF9AF-ED46-4DFF-91C6-BCC707C0490C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53C5CA-91B1-4194-BA9E-F41B347FF869}"/>
              </a:ext>
            </a:extLst>
          </p:cNvPr>
          <p:cNvGrpSpPr/>
          <p:nvPr/>
        </p:nvGrpSpPr>
        <p:grpSpPr>
          <a:xfrm>
            <a:off x="6151355" y="4919128"/>
            <a:ext cx="1246945" cy="659803"/>
            <a:chOff x="4627354" y="4919127"/>
            <a:chExt cx="1246945" cy="659803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39E711E-729F-488D-B5C9-42B22747A726}"/>
                </a:ext>
              </a:extLst>
            </p:cNvPr>
            <p:cNvSpPr/>
            <p:nvPr/>
          </p:nvSpPr>
          <p:spPr>
            <a:xfrm>
              <a:off x="4627354" y="509437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FD0E2C5F-88E3-4111-8452-FDCF6DA7150B}"/>
                </a:ext>
              </a:extLst>
            </p:cNvPr>
            <p:cNvCxnSpPr>
              <a:cxnSpLocks/>
              <a:stCxn id="162" idx="6"/>
              <a:endCxn id="166" idx="2"/>
            </p:cNvCxnSpPr>
            <p:nvPr/>
          </p:nvCxnSpPr>
          <p:spPr>
            <a:xfrm>
              <a:off x="5119723" y="5336653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142B0A8E-323C-421C-91F9-97313518CDEC}"/>
                </a:ext>
              </a:extLst>
            </p:cNvPr>
            <p:cNvGrpSpPr/>
            <p:nvPr/>
          </p:nvGrpSpPr>
          <p:grpSpPr>
            <a:xfrm>
              <a:off x="5381930" y="5094376"/>
              <a:ext cx="492369" cy="484554"/>
              <a:chOff x="2829621" y="5367419"/>
              <a:chExt cx="492369" cy="484554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CB6984FC-7AD1-4A8A-A2A2-FB9F8B5B95B9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4AA42721-514A-4B00-8009-7FA3898D6149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DE5971B-3658-445C-B56B-4F7FC7740CA0}"/>
                </a:ext>
              </a:extLst>
            </p:cNvPr>
            <p:cNvSpPr txBox="1"/>
            <p:nvPr/>
          </p:nvSpPr>
          <p:spPr>
            <a:xfrm>
              <a:off x="5096328" y="4919127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587-286A-45B6-9F88-0A45D74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139" y="648454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/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Alternation: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start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to old starts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final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from old finals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blipFill>
                <a:blip r:embed="rId3"/>
                <a:stretch>
                  <a:fillRect l="-2314" t="-1736" r="-308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4272030" y="289622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764399" y="313849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741003" y="272097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4272030" y="380393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764399" y="404621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633706" y="33432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4113553" y="330981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4081687" y="373368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5036486" y="287901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5019561" y="37837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5016FA5-CBDE-47F9-90FB-E228D31FFB62}"/>
              </a:ext>
            </a:extLst>
          </p:cNvPr>
          <p:cNvSpPr/>
          <p:nvPr/>
        </p:nvSpPr>
        <p:spPr>
          <a:xfrm>
            <a:off x="5645687" y="3358573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5456749" y="329260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511929" y="372397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3F70E472-3B3A-4958-A1D3-25C260883C6C}"/>
              </a:ext>
            </a:extLst>
          </p:cNvPr>
          <p:cNvSpPr/>
          <p:nvPr/>
        </p:nvSpPr>
        <p:spPr>
          <a:xfrm>
            <a:off x="9627316" y="4672152"/>
            <a:ext cx="619979" cy="283158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BFA5F0-4264-4B79-BE83-13F0350B9BF8}"/>
              </a:ext>
            </a:extLst>
          </p:cNvPr>
          <p:cNvCxnSpPr>
            <a:cxnSpLocks/>
          </p:cNvCxnSpPr>
          <p:nvPr/>
        </p:nvCxnSpPr>
        <p:spPr>
          <a:xfrm flipH="1">
            <a:off x="4482353" y="1967217"/>
            <a:ext cx="1590788" cy="659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A7766A2-BF16-471E-9C3C-9F95FC986D93}"/>
              </a:ext>
            </a:extLst>
          </p:cNvPr>
          <p:cNvGrpSpPr/>
          <p:nvPr/>
        </p:nvGrpSpPr>
        <p:grpSpPr>
          <a:xfrm>
            <a:off x="8083058" y="5091575"/>
            <a:ext cx="2462295" cy="1567519"/>
            <a:chOff x="6483101" y="5006395"/>
            <a:chExt cx="2462295" cy="1567519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5FAD63B-66D9-4212-89AE-7A8A728AA658}"/>
                </a:ext>
              </a:extLst>
            </p:cNvPr>
            <p:cNvSpPr/>
            <p:nvPr/>
          </p:nvSpPr>
          <p:spPr>
            <a:xfrm>
              <a:off x="7121425" y="5181644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5650AC0-93B3-4F1F-A905-94041F721D16}"/>
                </a:ext>
              </a:extLst>
            </p:cNvPr>
            <p:cNvCxnSpPr>
              <a:cxnSpLocks/>
              <a:stCxn id="64" idx="6"/>
            </p:cNvCxnSpPr>
            <p:nvPr/>
          </p:nvCxnSpPr>
          <p:spPr>
            <a:xfrm>
              <a:off x="7613794" y="5423921"/>
              <a:ext cx="26220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BDFBEF4-30FB-40BD-AAF7-EB45D09DD691}"/>
                </a:ext>
              </a:extLst>
            </p:cNvPr>
            <p:cNvSpPr txBox="1"/>
            <p:nvPr/>
          </p:nvSpPr>
          <p:spPr>
            <a:xfrm>
              <a:off x="7590399" y="5006395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5579634-819E-4A1F-9EB9-ED2B0F616282}"/>
                </a:ext>
              </a:extLst>
            </p:cNvPr>
            <p:cNvSpPr/>
            <p:nvPr/>
          </p:nvSpPr>
          <p:spPr>
            <a:xfrm>
              <a:off x="7121425" y="6089360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07AACE9-9A78-497D-92DA-95842EDFE7DA}"/>
                </a:ext>
              </a:extLst>
            </p:cNvPr>
            <p:cNvCxnSpPr>
              <a:cxnSpLocks/>
              <a:stCxn id="67" idx="6"/>
            </p:cNvCxnSpPr>
            <p:nvPr/>
          </p:nvCxnSpPr>
          <p:spPr>
            <a:xfrm>
              <a:off x="7613794" y="6331637"/>
              <a:ext cx="26220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EFE15C-DA72-417E-8B61-357907ECC57E}"/>
                </a:ext>
              </a:extLst>
            </p:cNvPr>
            <p:cNvSpPr txBox="1"/>
            <p:nvPr/>
          </p:nvSpPr>
          <p:spPr>
            <a:xfrm>
              <a:off x="7590399" y="5914111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2267EBA-4CF0-4941-BAD7-814FDC16C9BC}"/>
                </a:ext>
              </a:extLst>
            </p:cNvPr>
            <p:cNvSpPr/>
            <p:nvPr/>
          </p:nvSpPr>
          <p:spPr>
            <a:xfrm>
              <a:off x="6483101" y="562866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467BE55-2737-42C8-9D4E-6DD4821A04FF}"/>
                </a:ext>
              </a:extLst>
            </p:cNvPr>
            <p:cNvCxnSpPr>
              <a:cxnSpLocks/>
              <a:endCxn id="64" idx="3"/>
            </p:cNvCxnSpPr>
            <p:nvPr/>
          </p:nvCxnSpPr>
          <p:spPr>
            <a:xfrm flipV="1">
              <a:off x="6962948" y="5595237"/>
              <a:ext cx="230583" cy="1594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B206E3DB-FDCE-43C6-ABCC-B009C430118B}"/>
                    </a:ext>
                  </a:extLst>
                </p:cNvPr>
                <p:cNvSpPr txBox="1"/>
                <p:nvPr/>
              </p:nvSpPr>
              <p:spPr>
                <a:xfrm>
                  <a:off x="6780683" y="5337260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1AB61F5-0A29-4B27-AF84-4DDE142C5C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0683" y="5337260"/>
                  <a:ext cx="350673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BD18486-E3C4-4612-BB55-F2552FBB5084}"/>
                </a:ext>
              </a:extLst>
            </p:cNvPr>
            <p:cNvCxnSpPr>
              <a:cxnSpLocks/>
              <a:endCxn id="67" idx="1"/>
            </p:cNvCxnSpPr>
            <p:nvPr/>
          </p:nvCxnSpPr>
          <p:spPr>
            <a:xfrm>
              <a:off x="6931082" y="6019107"/>
              <a:ext cx="262449" cy="1412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D52588DB-D150-4EE2-B63E-2DF05CEE545C}"/>
                    </a:ext>
                  </a:extLst>
                </p:cNvPr>
                <p:cNvSpPr txBox="1"/>
                <p:nvPr/>
              </p:nvSpPr>
              <p:spPr>
                <a:xfrm>
                  <a:off x="6785600" y="6013227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A657664F-EFD4-4746-95F1-684A6D9C53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5600" y="6013227"/>
                  <a:ext cx="35067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E36BA44-EF3C-42B3-BFC7-974450B30E47}"/>
                </a:ext>
              </a:extLst>
            </p:cNvPr>
            <p:cNvSpPr/>
            <p:nvPr/>
          </p:nvSpPr>
          <p:spPr>
            <a:xfrm>
              <a:off x="7885881" y="5164437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D563D1A-D6F2-4AFE-9564-CC6129D1B31F}"/>
                </a:ext>
              </a:extLst>
            </p:cNvPr>
            <p:cNvSpPr/>
            <p:nvPr/>
          </p:nvSpPr>
          <p:spPr>
            <a:xfrm>
              <a:off x="7868956" y="6069161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F879F16-E68A-4A32-98F1-BBDE9E721642}"/>
                </a:ext>
              </a:extLst>
            </p:cNvPr>
            <p:cNvGrpSpPr/>
            <p:nvPr/>
          </p:nvGrpSpPr>
          <p:grpSpPr>
            <a:xfrm>
              <a:off x="8453027" y="5595802"/>
              <a:ext cx="492369" cy="484554"/>
              <a:chOff x="2829621" y="5367419"/>
              <a:chExt cx="492369" cy="484554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AB01F98-BC84-4F70-87D2-C59788F5736F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EA37B710-7568-4F5F-ADE3-76F2E8EE70C0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M</a:t>
                </a:r>
              </a:p>
            </p:txBody>
          </p:sp>
        </p:grp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6F8F5786-7BD1-4964-8397-A056D1EEE432}"/>
                </a:ext>
              </a:extLst>
            </p:cNvPr>
            <p:cNvCxnSpPr>
              <a:cxnSpLocks/>
              <a:stCxn id="78" idx="5"/>
              <a:endCxn id="104" idx="1"/>
            </p:cNvCxnSpPr>
            <p:nvPr/>
          </p:nvCxnSpPr>
          <p:spPr>
            <a:xfrm>
              <a:off x="8306144" y="5578030"/>
              <a:ext cx="218989" cy="887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8B7AC713-9083-4A84-A6C5-3C193EBF713E}"/>
                </a:ext>
              </a:extLst>
            </p:cNvPr>
            <p:cNvCxnSpPr>
              <a:cxnSpLocks/>
              <a:stCxn id="81" idx="6"/>
              <a:endCxn id="104" idx="3"/>
            </p:cNvCxnSpPr>
            <p:nvPr/>
          </p:nvCxnSpPr>
          <p:spPr>
            <a:xfrm flipV="1">
              <a:off x="8361325" y="6009395"/>
              <a:ext cx="163808" cy="3020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77FEF28F-DC84-496F-AFFC-4DF035845422}"/>
                    </a:ext>
                  </a:extLst>
                </p:cNvPr>
                <p:cNvSpPr txBox="1"/>
                <p:nvPr/>
              </p:nvSpPr>
              <p:spPr>
                <a:xfrm>
                  <a:off x="8376978" y="6066511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CCA2A6A-5445-48A0-8C7F-AF314CC802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6978" y="6066511"/>
                  <a:ext cx="35067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B7DA6CA0-B9F7-4C18-9DA2-4AA3B28EEAE4}"/>
                    </a:ext>
                  </a:extLst>
                </p:cNvPr>
                <p:cNvSpPr txBox="1"/>
                <p:nvPr/>
              </p:nvSpPr>
              <p:spPr>
                <a:xfrm>
                  <a:off x="8308150" y="5252892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22036CCF-F1C3-429A-ABE4-252F0C5552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8150" y="5252892"/>
                  <a:ext cx="35067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04A9AD-A1E8-058B-4B89-ECE5079EF3E4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04A9AD-A1E8-058B-4B89-ECE5079EF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13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09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05275A-132C-4A91-8D3D-353AF362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233" y="1832659"/>
            <a:ext cx="70685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Project 1</a:t>
            </a:r>
          </a:p>
          <a:p>
            <a:r>
              <a:rPr lang="en-US" dirty="0"/>
              <a:t>Out tonight</a:t>
            </a:r>
          </a:p>
          <a:p>
            <a:r>
              <a:rPr lang="en-US" dirty="0"/>
              <a:t>Add Flex rules for our language</a:t>
            </a:r>
          </a:p>
          <a:p>
            <a:r>
              <a:rPr lang="en-US" dirty="0"/>
              <a:t>Might want to find a project partner!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5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ACC6AF28-7D30-42CD-BBE0-4A95067923DE}"/>
              </a:ext>
            </a:extLst>
          </p:cNvPr>
          <p:cNvSpPr/>
          <p:nvPr/>
        </p:nvSpPr>
        <p:spPr>
          <a:xfrm>
            <a:off x="1631833" y="4463741"/>
            <a:ext cx="4110299" cy="225083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9E5E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DEB7BE6-3453-40DF-B19F-F7A0514334AE}"/>
              </a:ext>
            </a:extLst>
          </p:cNvPr>
          <p:cNvCxnSpPr>
            <a:cxnSpLocks/>
            <a:endCxn id="114" idx="2"/>
          </p:cNvCxnSpPr>
          <p:nvPr/>
        </p:nvCxnSpPr>
        <p:spPr>
          <a:xfrm flipH="1" flipV="1">
            <a:off x="8228168" y="4743253"/>
            <a:ext cx="1194660" cy="3909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53CE8B84-754B-4828-937D-627717369FC6}"/>
              </a:ext>
            </a:extLst>
          </p:cNvPr>
          <p:cNvSpPr/>
          <p:nvPr/>
        </p:nvSpPr>
        <p:spPr>
          <a:xfrm>
            <a:off x="7996290" y="5033442"/>
            <a:ext cx="2671710" cy="1769864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9E5E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603632" y="331037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2225231-CE55-4105-895D-9ED109814CEA}"/>
              </a:ext>
            </a:extLst>
          </p:cNvPr>
          <p:cNvSpPr txBox="1"/>
          <p:nvPr/>
        </p:nvSpPr>
        <p:spPr>
          <a:xfrm>
            <a:off x="7918628" y="3727590"/>
            <a:ext cx="61908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/>
              <a:t>|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DE773D1-036B-4DEA-94FB-96E5D37FDCF8}"/>
              </a:ext>
            </a:extLst>
          </p:cNvPr>
          <p:cNvCxnSpPr>
            <a:cxnSpLocks/>
            <a:stCxn id="114" idx="2"/>
          </p:cNvCxnSpPr>
          <p:nvPr/>
        </p:nvCxnSpPr>
        <p:spPr>
          <a:xfrm flipH="1">
            <a:off x="7189842" y="4743253"/>
            <a:ext cx="1038326" cy="3428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1FD29EC-80A5-4A49-B61C-93CE17CFF157}"/>
              </a:ext>
            </a:extLst>
          </p:cNvPr>
          <p:cNvSpPr txBox="1"/>
          <p:nvPr/>
        </p:nvSpPr>
        <p:spPr>
          <a:xfrm>
            <a:off x="9655337" y="4641369"/>
            <a:ext cx="56393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d|b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F974D93-258C-4FE8-8756-709BE55676FF}"/>
              </a:ext>
            </a:extLst>
          </p:cNvPr>
          <p:cNvCxnSpPr>
            <a:cxnSpLocks/>
            <a:stCxn id="128" idx="2"/>
            <a:endCxn id="140" idx="0"/>
          </p:cNvCxnSpPr>
          <p:nvPr/>
        </p:nvCxnSpPr>
        <p:spPr>
          <a:xfrm>
            <a:off x="6073141" y="1967217"/>
            <a:ext cx="1963452" cy="779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9CF3B7D-BA3B-4F1E-83E3-F817458A29EF}"/>
              </a:ext>
            </a:extLst>
          </p:cNvPr>
          <p:cNvSpPr txBox="1"/>
          <p:nvPr/>
        </p:nvSpPr>
        <p:spPr>
          <a:xfrm>
            <a:off x="5441577" y="1413219"/>
            <a:ext cx="126312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/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9DFE19AF-A854-4384-AA53-20DBF9931200}"/>
              </a:ext>
            </a:extLst>
          </p:cNvPr>
          <p:cNvSpPr txBox="1"/>
          <p:nvPr/>
        </p:nvSpPr>
        <p:spPr>
          <a:xfrm>
            <a:off x="8356977" y="2617469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57E224-6E43-4755-9846-F081182D9DB1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205D0530-352F-4ED6-99C3-5C7E1D8C470D}"/>
              </a:ext>
            </a:extLst>
          </p:cNvPr>
          <p:cNvSpPr txBox="1"/>
          <p:nvPr/>
        </p:nvSpPr>
        <p:spPr>
          <a:xfrm>
            <a:off x="8329569" y="3738405"/>
            <a:ext cx="78033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c|d|b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77FF9AF-ED46-4DFF-91C6-BCC707C0490C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53C5CA-91B1-4194-BA9E-F41B347FF869}"/>
              </a:ext>
            </a:extLst>
          </p:cNvPr>
          <p:cNvGrpSpPr/>
          <p:nvPr/>
        </p:nvGrpSpPr>
        <p:grpSpPr>
          <a:xfrm>
            <a:off x="6151355" y="4919128"/>
            <a:ext cx="1246945" cy="659803"/>
            <a:chOff x="4627354" y="4919127"/>
            <a:chExt cx="1246945" cy="659803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39E711E-729F-488D-B5C9-42B22747A726}"/>
                </a:ext>
              </a:extLst>
            </p:cNvPr>
            <p:cNvSpPr/>
            <p:nvPr/>
          </p:nvSpPr>
          <p:spPr>
            <a:xfrm>
              <a:off x="4627354" y="509437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FD0E2C5F-88E3-4111-8452-FDCF6DA7150B}"/>
                </a:ext>
              </a:extLst>
            </p:cNvPr>
            <p:cNvCxnSpPr>
              <a:cxnSpLocks/>
              <a:stCxn id="162" idx="6"/>
              <a:endCxn id="166" idx="2"/>
            </p:cNvCxnSpPr>
            <p:nvPr/>
          </p:nvCxnSpPr>
          <p:spPr>
            <a:xfrm>
              <a:off x="5119723" y="5336653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142B0A8E-323C-421C-91F9-97313518CDEC}"/>
                </a:ext>
              </a:extLst>
            </p:cNvPr>
            <p:cNvGrpSpPr/>
            <p:nvPr/>
          </p:nvGrpSpPr>
          <p:grpSpPr>
            <a:xfrm>
              <a:off x="5381930" y="5094376"/>
              <a:ext cx="492369" cy="484554"/>
              <a:chOff x="2829621" y="5367419"/>
              <a:chExt cx="492369" cy="484554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CB6984FC-7AD1-4A8A-A2A2-FB9F8B5B95B9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4AA42721-514A-4B00-8009-7FA3898D6149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DE5971B-3658-445C-B56B-4F7FC7740CA0}"/>
                </a:ext>
              </a:extLst>
            </p:cNvPr>
            <p:cNvSpPr txBox="1"/>
            <p:nvPr/>
          </p:nvSpPr>
          <p:spPr>
            <a:xfrm>
              <a:off x="5096328" y="4919127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587-286A-45B6-9F88-0A45D74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139" y="648454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/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Alternation: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start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to old starts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final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from old finals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blipFill>
                <a:blip r:embed="rId3"/>
                <a:stretch>
                  <a:fillRect l="-2314" t="-1736" r="-308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4272030" y="289622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764399" y="313849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741003" y="272097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4272030" y="380393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764399" y="404621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633706" y="33432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4113553" y="330981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4081687" y="373368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5036486" y="287901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5019561" y="37837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5016FA5-CBDE-47F9-90FB-E228D31FFB62}"/>
              </a:ext>
            </a:extLst>
          </p:cNvPr>
          <p:cNvSpPr/>
          <p:nvPr/>
        </p:nvSpPr>
        <p:spPr>
          <a:xfrm>
            <a:off x="5645687" y="3358573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5456749" y="329260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511929" y="372397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3F70E472-3B3A-4958-A1D3-25C260883C6C}"/>
              </a:ext>
            </a:extLst>
          </p:cNvPr>
          <p:cNvSpPr/>
          <p:nvPr/>
        </p:nvSpPr>
        <p:spPr>
          <a:xfrm>
            <a:off x="9627316" y="4672152"/>
            <a:ext cx="619979" cy="283158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BFA5F0-4264-4B79-BE83-13F0350B9BF8}"/>
              </a:ext>
            </a:extLst>
          </p:cNvPr>
          <p:cNvCxnSpPr>
            <a:cxnSpLocks/>
          </p:cNvCxnSpPr>
          <p:nvPr/>
        </p:nvCxnSpPr>
        <p:spPr>
          <a:xfrm flipH="1">
            <a:off x="4482353" y="1967217"/>
            <a:ext cx="1590788" cy="659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A7766A2-BF16-471E-9C3C-9F95FC986D93}"/>
              </a:ext>
            </a:extLst>
          </p:cNvPr>
          <p:cNvGrpSpPr/>
          <p:nvPr/>
        </p:nvGrpSpPr>
        <p:grpSpPr>
          <a:xfrm>
            <a:off x="8083058" y="5091575"/>
            <a:ext cx="2462295" cy="1567519"/>
            <a:chOff x="6483101" y="5006395"/>
            <a:chExt cx="2462295" cy="1567519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5FAD63B-66D9-4212-89AE-7A8A728AA658}"/>
                </a:ext>
              </a:extLst>
            </p:cNvPr>
            <p:cNvSpPr/>
            <p:nvPr/>
          </p:nvSpPr>
          <p:spPr>
            <a:xfrm>
              <a:off x="7121425" y="5181644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5650AC0-93B3-4F1F-A905-94041F721D16}"/>
                </a:ext>
              </a:extLst>
            </p:cNvPr>
            <p:cNvCxnSpPr>
              <a:cxnSpLocks/>
              <a:stCxn id="64" idx="6"/>
            </p:cNvCxnSpPr>
            <p:nvPr/>
          </p:nvCxnSpPr>
          <p:spPr>
            <a:xfrm>
              <a:off x="7613794" y="5423921"/>
              <a:ext cx="26220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BDFBEF4-30FB-40BD-AAF7-EB45D09DD691}"/>
                </a:ext>
              </a:extLst>
            </p:cNvPr>
            <p:cNvSpPr txBox="1"/>
            <p:nvPr/>
          </p:nvSpPr>
          <p:spPr>
            <a:xfrm>
              <a:off x="7590399" y="5006395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5579634-819E-4A1F-9EB9-ED2B0F616282}"/>
                </a:ext>
              </a:extLst>
            </p:cNvPr>
            <p:cNvSpPr/>
            <p:nvPr/>
          </p:nvSpPr>
          <p:spPr>
            <a:xfrm>
              <a:off x="7121425" y="6089360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07AACE9-9A78-497D-92DA-95842EDFE7DA}"/>
                </a:ext>
              </a:extLst>
            </p:cNvPr>
            <p:cNvCxnSpPr>
              <a:cxnSpLocks/>
              <a:stCxn id="67" idx="6"/>
            </p:cNvCxnSpPr>
            <p:nvPr/>
          </p:nvCxnSpPr>
          <p:spPr>
            <a:xfrm>
              <a:off x="7613794" y="6331637"/>
              <a:ext cx="26220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EFE15C-DA72-417E-8B61-357907ECC57E}"/>
                </a:ext>
              </a:extLst>
            </p:cNvPr>
            <p:cNvSpPr txBox="1"/>
            <p:nvPr/>
          </p:nvSpPr>
          <p:spPr>
            <a:xfrm>
              <a:off x="7590399" y="5914111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2267EBA-4CF0-4941-BAD7-814FDC16C9BC}"/>
                </a:ext>
              </a:extLst>
            </p:cNvPr>
            <p:cNvSpPr/>
            <p:nvPr/>
          </p:nvSpPr>
          <p:spPr>
            <a:xfrm>
              <a:off x="6483101" y="562866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467BE55-2737-42C8-9D4E-6DD4821A04FF}"/>
                </a:ext>
              </a:extLst>
            </p:cNvPr>
            <p:cNvCxnSpPr>
              <a:cxnSpLocks/>
              <a:endCxn id="64" idx="3"/>
            </p:cNvCxnSpPr>
            <p:nvPr/>
          </p:nvCxnSpPr>
          <p:spPr>
            <a:xfrm flipV="1">
              <a:off x="6962948" y="5595237"/>
              <a:ext cx="230583" cy="1594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B206E3DB-FDCE-43C6-ABCC-B009C430118B}"/>
                    </a:ext>
                  </a:extLst>
                </p:cNvPr>
                <p:cNvSpPr txBox="1"/>
                <p:nvPr/>
              </p:nvSpPr>
              <p:spPr>
                <a:xfrm>
                  <a:off x="6780683" y="5337260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1AB61F5-0A29-4B27-AF84-4DDE142C5C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0683" y="5337260"/>
                  <a:ext cx="350673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BD18486-E3C4-4612-BB55-F2552FBB5084}"/>
                </a:ext>
              </a:extLst>
            </p:cNvPr>
            <p:cNvCxnSpPr>
              <a:cxnSpLocks/>
              <a:endCxn id="67" idx="1"/>
            </p:cNvCxnSpPr>
            <p:nvPr/>
          </p:nvCxnSpPr>
          <p:spPr>
            <a:xfrm>
              <a:off x="6931082" y="6019107"/>
              <a:ext cx="262449" cy="1412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D52588DB-D150-4EE2-B63E-2DF05CEE545C}"/>
                    </a:ext>
                  </a:extLst>
                </p:cNvPr>
                <p:cNvSpPr txBox="1"/>
                <p:nvPr/>
              </p:nvSpPr>
              <p:spPr>
                <a:xfrm>
                  <a:off x="6785600" y="6013227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A657664F-EFD4-4746-95F1-684A6D9C53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5600" y="6013227"/>
                  <a:ext cx="35067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E36BA44-EF3C-42B3-BFC7-974450B30E47}"/>
                </a:ext>
              </a:extLst>
            </p:cNvPr>
            <p:cNvSpPr/>
            <p:nvPr/>
          </p:nvSpPr>
          <p:spPr>
            <a:xfrm>
              <a:off x="7885881" y="5164437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D563D1A-D6F2-4AFE-9564-CC6129D1B31F}"/>
                </a:ext>
              </a:extLst>
            </p:cNvPr>
            <p:cNvSpPr/>
            <p:nvPr/>
          </p:nvSpPr>
          <p:spPr>
            <a:xfrm>
              <a:off x="7868956" y="6069161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F879F16-E68A-4A32-98F1-BBDE9E721642}"/>
                </a:ext>
              </a:extLst>
            </p:cNvPr>
            <p:cNvGrpSpPr/>
            <p:nvPr/>
          </p:nvGrpSpPr>
          <p:grpSpPr>
            <a:xfrm>
              <a:off x="8453027" y="5595802"/>
              <a:ext cx="492369" cy="484554"/>
              <a:chOff x="2829621" y="5367419"/>
              <a:chExt cx="492369" cy="484554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AB01F98-BC84-4F70-87D2-C59788F5736F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EA37B710-7568-4F5F-ADE3-76F2E8EE70C0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M</a:t>
                </a:r>
              </a:p>
            </p:txBody>
          </p:sp>
        </p:grp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6F8F5786-7BD1-4964-8397-A056D1EEE432}"/>
                </a:ext>
              </a:extLst>
            </p:cNvPr>
            <p:cNvCxnSpPr>
              <a:cxnSpLocks/>
              <a:stCxn id="78" idx="5"/>
              <a:endCxn id="104" idx="1"/>
            </p:cNvCxnSpPr>
            <p:nvPr/>
          </p:nvCxnSpPr>
          <p:spPr>
            <a:xfrm>
              <a:off x="8306144" y="5578030"/>
              <a:ext cx="218989" cy="887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8B7AC713-9083-4A84-A6C5-3C193EBF713E}"/>
                </a:ext>
              </a:extLst>
            </p:cNvPr>
            <p:cNvCxnSpPr>
              <a:cxnSpLocks/>
              <a:stCxn id="81" idx="6"/>
              <a:endCxn id="104" idx="3"/>
            </p:cNvCxnSpPr>
            <p:nvPr/>
          </p:nvCxnSpPr>
          <p:spPr>
            <a:xfrm flipV="1">
              <a:off x="8361325" y="6009395"/>
              <a:ext cx="163808" cy="3020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77FEF28F-DC84-496F-AFFC-4DF035845422}"/>
                    </a:ext>
                  </a:extLst>
                </p:cNvPr>
                <p:cNvSpPr txBox="1"/>
                <p:nvPr/>
              </p:nvSpPr>
              <p:spPr>
                <a:xfrm>
                  <a:off x="8376978" y="6066511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CCA2A6A-5445-48A0-8C7F-AF314CC802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6978" y="6066511"/>
                  <a:ext cx="35067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B7DA6CA0-B9F7-4C18-9DA2-4AA3B28EEAE4}"/>
                    </a:ext>
                  </a:extLst>
                </p:cNvPr>
                <p:cNvSpPr txBox="1"/>
                <p:nvPr/>
              </p:nvSpPr>
              <p:spPr>
                <a:xfrm>
                  <a:off x="8308150" y="5252892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22036CCF-F1C3-429A-ABE4-252F0C5552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8150" y="5252892"/>
                  <a:ext cx="35067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4AF5C65-EED2-451C-9B9D-61C1D9E75E93}"/>
              </a:ext>
            </a:extLst>
          </p:cNvPr>
          <p:cNvSpPr/>
          <p:nvPr/>
        </p:nvSpPr>
        <p:spPr>
          <a:xfrm>
            <a:off x="8443055" y="4307476"/>
            <a:ext cx="576515" cy="523701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3774" h="471757">
                <a:moveTo>
                  <a:pt x="893774" y="471757"/>
                </a:moveTo>
                <a:cubicBezTo>
                  <a:pt x="734600" y="390631"/>
                  <a:pt x="420796" y="234164"/>
                  <a:pt x="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16118344-2298-41A1-B19D-EF9952B309C9}"/>
              </a:ext>
            </a:extLst>
          </p:cNvPr>
          <p:cNvSpPr/>
          <p:nvPr/>
        </p:nvSpPr>
        <p:spPr>
          <a:xfrm>
            <a:off x="7102186" y="4334349"/>
            <a:ext cx="784770" cy="484554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  <a:gd name="connsiteX0" fmla="*/ 15038 w 693569"/>
              <a:gd name="connsiteY0" fmla="*/ 597145 h 597145"/>
              <a:gd name="connsiteX1" fmla="*/ 601448 w 693569"/>
              <a:gd name="connsiteY1" fmla="*/ 0 h 597145"/>
              <a:gd name="connsiteX0" fmla="*/ 0 w 705663"/>
              <a:gd name="connsiteY0" fmla="*/ 597145 h 597145"/>
              <a:gd name="connsiteX1" fmla="*/ 586410 w 705663"/>
              <a:gd name="connsiteY1" fmla="*/ 0 h 597145"/>
              <a:gd name="connsiteX0" fmla="*/ 0 w 586410"/>
              <a:gd name="connsiteY0" fmla="*/ 597145 h 597145"/>
              <a:gd name="connsiteX1" fmla="*/ 586410 w 586410"/>
              <a:gd name="connsiteY1" fmla="*/ 0 h 597145"/>
              <a:gd name="connsiteX0" fmla="*/ 0 w 730010"/>
              <a:gd name="connsiteY0" fmla="*/ 471756 h 471756"/>
              <a:gd name="connsiteX1" fmla="*/ 730010 w 730010"/>
              <a:gd name="connsiteY1" fmla="*/ 0 h 471756"/>
              <a:gd name="connsiteX0" fmla="*/ 0 w 730010"/>
              <a:gd name="connsiteY0" fmla="*/ 471756 h 471756"/>
              <a:gd name="connsiteX1" fmla="*/ 730010 w 730010"/>
              <a:gd name="connsiteY1" fmla="*/ 0 h 471756"/>
              <a:gd name="connsiteX0" fmla="*/ 0 w 730010"/>
              <a:gd name="connsiteY0" fmla="*/ 471756 h 471756"/>
              <a:gd name="connsiteX1" fmla="*/ 730010 w 730010"/>
              <a:gd name="connsiteY1" fmla="*/ 0 h 47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0010" h="471756">
                <a:moveTo>
                  <a:pt x="0" y="471756"/>
                </a:moveTo>
                <a:cubicBezTo>
                  <a:pt x="271626" y="275691"/>
                  <a:pt x="410713" y="202817"/>
                  <a:pt x="73001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81569F28-B205-490F-A47B-EA5CC612CB0E}"/>
              </a:ext>
            </a:extLst>
          </p:cNvPr>
          <p:cNvSpPr/>
          <p:nvPr/>
        </p:nvSpPr>
        <p:spPr>
          <a:xfrm>
            <a:off x="8336917" y="3794119"/>
            <a:ext cx="772985" cy="283158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4FFAF42-82C3-43D8-BF6E-215A886713FA}"/>
              </a:ext>
            </a:extLst>
          </p:cNvPr>
          <p:cNvSpPr/>
          <p:nvPr/>
        </p:nvSpPr>
        <p:spPr>
          <a:xfrm>
            <a:off x="3128346" y="456778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0F0A4A7-DB6A-4B2F-9B97-3C2EEC310D87}"/>
              </a:ext>
            </a:extLst>
          </p:cNvPr>
          <p:cNvCxnSpPr>
            <a:cxnSpLocks/>
            <a:stCxn id="109" idx="6"/>
            <a:endCxn id="111" idx="2"/>
          </p:cNvCxnSpPr>
          <p:nvPr/>
        </p:nvCxnSpPr>
        <p:spPr>
          <a:xfrm>
            <a:off x="3620715" y="4810061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40AF766A-4BE4-4B7F-BDDE-86DFB209DD4D}"/>
              </a:ext>
            </a:extLst>
          </p:cNvPr>
          <p:cNvSpPr/>
          <p:nvPr/>
        </p:nvSpPr>
        <p:spPr>
          <a:xfrm>
            <a:off x="3882922" y="456778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4E38837-7087-4CC4-8469-9EF62D97A744}"/>
              </a:ext>
            </a:extLst>
          </p:cNvPr>
          <p:cNvSpPr txBox="1"/>
          <p:nvPr/>
        </p:nvSpPr>
        <p:spPr>
          <a:xfrm>
            <a:off x="3597319" y="4392535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71505CF3-173F-47F4-A7DE-5B75011624DE}"/>
              </a:ext>
            </a:extLst>
          </p:cNvPr>
          <p:cNvSpPr/>
          <p:nvPr/>
        </p:nvSpPr>
        <p:spPr>
          <a:xfrm>
            <a:off x="3166016" y="527217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882CDCB-5AF6-44A6-8933-9D978C906A91}"/>
              </a:ext>
            </a:extLst>
          </p:cNvPr>
          <p:cNvCxnSpPr>
            <a:cxnSpLocks/>
            <a:stCxn id="113" idx="6"/>
          </p:cNvCxnSpPr>
          <p:nvPr/>
        </p:nvCxnSpPr>
        <p:spPr>
          <a:xfrm>
            <a:off x="3658385" y="551445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8BF3F221-CFCA-4816-9EB1-436D9152E017}"/>
              </a:ext>
            </a:extLst>
          </p:cNvPr>
          <p:cNvSpPr txBox="1"/>
          <p:nvPr/>
        </p:nvSpPr>
        <p:spPr>
          <a:xfrm>
            <a:off x="3634989" y="509693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0950E28-F906-4811-85C6-3A841EB3EE3A}"/>
              </a:ext>
            </a:extLst>
          </p:cNvPr>
          <p:cNvSpPr/>
          <p:nvPr/>
        </p:nvSpPr>
        <p:spPr>
          <a:xfrm>
            <a:off x="3166016" y="61798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53F0B2D-4490-484D-897C-F82850B84B05}"/>
              </a:ext>
            </a:extLst>
          </p:cNvPr>
          <p:cNvCxnSpPr>
            <a:cxnSpLocks/>
            <a:stCxn id="120" idx="6"/>
          </p:cNvCxnSpPr>
          <p:nvPr/>
        </p:nvCxnSpPr>
        <p:spPr>
          <a:xfrm>
            <a:off x="3658385" y="6422172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EE0C040B-E968-4447-B48B-8C2E3B56DB16}"/>
              </a:ext>
            </a:extLst>
          </p:cNvPr>
          <p:cNvSpPr txBox="1"/>
          <p:nvPr/>
        </p:nvSpPr>
        <p:spPr>
          <a:xfrm>
            <a:off x="3634989" y="600464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6DBB2A3A-E3BE-40D9-A4DA-909F33202264}"/>
              </a:ext>
            </a:extLst>
          </p:cNvPr>
          <p:cNvSpPr/>
          <p:nvPr/>
        </p:nvSpPr>
        <p:spPr>
          <a:xfrm>
            <a:off x="2527692" y="571920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56ABAAD-4E6D-4787-A743-0D0826823897}"/>
              </a:ext>
            </a:extLst>
          </p:cNvPr>
          <p:cNvCxnSpPr>
            <a:cxnSpLocks/>
            <a:endCxn id="113" idx="3"/>
          </p:cNvCxnSpPr>
          <p:nvPr/>
        </p:nvCxnSpPr>
        <p:spPr>
          <a:xfrm flipV="1">
            <a:off x="3007539" y="5685773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F82A2B-3656-48B9-AE56-F3272255094D}"/>
                  </a:ext>
                </a:extLst>
              </p:cNvPr>
              <p:cNvSpPr txBox="1"/>
              <p:nvPr/>
            </p:nvSpPr>
            <p:spPr>
              <a:xfrm>
                <a:off x="2825274" y="5427795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F82A2B-3656-48B9-AE56-F32722550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274" y="5427795"/>
                <a:ext cx="35067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F59CB38-30D5-41F9-AB4D-A09E44895575}"/>
              </a:ext>
            </a:extLst>
          </p:cNvPr>
          <p:cNvCxnSpPr>
            <a:cxnSpLocks/>
            <a:endCxn id="120" idx="1"/>
          </p:cNvCxnSpPr>
          <p:nvPr/>
        </p:nvCxnSpPr>
        <p:spPr>
          <a:xfrm>
            <a:off x="2975673" y="6109642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1845F51-9422-4B4F-A713-AF78120A5EB0}"/>
                  </a:ext>
                </a:extLst>
              </p:cNvPr>
              <p:cNvSpPr txBox="1"/>
              <p:nvPr/>
            </p:nvSpPr>
            <p:spPr>
              <a:xfrm>
                <a:off x="2830190" y="6103762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1845F51-9422-4B4F-A713-AF78120A5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90" y="6103762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Oval 132">
            <a:extLst>
              <a:ext uri="{FF2B5EF4-FFF2-40B4-BE49-F238E27FC236}">
                <a16:creationId xmlns:a16="http://schemas.microsoft.com/office/drawing/2014/main" id="{637D7C7C-BA7D-4553-8A93-033544470D61}"/>
              </a:ext>
            </a:extLst>
          </p:cNvPr>
          <p:cNvSpPr/>
          <p:nvPr/>
        </p:nvSpPr>
        <p:spPr>
          <a:xfrm>
            <a:off x="3930472" y="525497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D5550CF3-FAFB-49C8-BC4C-10D21AC2FBA9}"/>
              </a:ext>
            </a:extLst>
          </p:cNvPr>
          <p:cNvSpPr/>
          <p:nvPr/>
        </p:nvSpPr>
        <p:spPr>
          <a:xfrm>
            <a:off x="3913547" y="615969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CD5D28AD-2392-4FA7-8757-F617A7741933}"/>
              </a:ext>
            </a:extLst>
          </p:cNvPr>
          <p:cNvSpPr/>
          <p:nvPr/>
        </p:nvSpPr>
        <p:spPr>
          <a:xfrm>
            <a:off x="4497618" y="568633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7020F8F-91DD-492D-9F3F-E15829E619E0}"/>
              </a:ext>
            </a:extLst>
          </p:cNvPr>
          <p:cNvCxnSpPr>
            <a:cxnSpLocks/>
            <a:stCxn id="133" idx="5"/>
            <a:endCxn id="135" idx="1"/>
          </p:cNvCxnSpPr>
          <p:nvPr/>
        </p:nvCxnSpPr>
        <p:spPr>
          <a:xfrm>
            <a:off x="4350735" y="5668566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93A11EE-F06C-4DB5-B93B-BBC020FEC68E}"/>
              </a:ext>
            </a:extLst>
          </p:cNvPr>
          <p:cNvCxnSpPr>
            <a:cxnSpLocks/>
            <a:stCxn id="134" idx="6"/>
            <a:endCxn id="135" idx="3"/>
          </p:cNvCxnSpPr>
          <p:nvPr/>
        </p:nvCxnSpPr>
        <p:spPr>
          <a:xfrm flipV="1">
            <a:off x="4405915" y="6099931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052A66-6933-439C-A299-D842C8050454}"/>
                  </a:ext>
                </a:extLst>
              </p:cNvPr>
              <p:cNvSpPr txBox="1"/>
              <p:nvPr/>
            </p:nvSpPr>
            <p:spPr>
              <a:xfrm>
                <a:off x="4421568" y="615704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052A66-6933-439C-A299-D842C8050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568" y="6157046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936DF84-9EAE-460D-A105-C32C596327A4}"/>
                  </a:ext>
                </a:extLst>
              </p:cNvPr>
              <p:cNvSpPr txBox="1"/>
              <p:nvPr/>
            </p:nvSpPr>
            <p:spPr>
              <a:xfrm>
                <a:off x="4352740" y="534342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936DF84-9EAE-460D-A105-C32C59632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740" y="5343427"/>
                <a:ext cx="3506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2CBC8A56-FD34-44D2-8475-93DDBAD29F7A}"/>
              </a:ext>
            </a:extLst>
          </p:cNvPr>
          <p:cNvSpPr/>
          <p:nvPr/>
        </p:nvSpPr>
        <p:spPr>
          <a:xfrm>
            <a:off x="1813780" y="5311447"/>
            <a:ext cx="492369" cy="4845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94DBDAD1-EB06-40C7-863A-A1D8896D4C51}"/>
              </a:ext>
            </a:extLst>
          </p:cNvPr>
          <p:cNvCxnSpPr>
            <a:cxnSpLocks/>
            <a:stCxn id="142" idx="7"/>
            <a:endCxn id="109" idx="3"/>
          </p:cNvCxnSpPr>
          <p:nvPr/>
        </p:nvCxnSpPr>
        <p:spPr>
          <a:xfrm flipV="1">
            <a:off x="2234043" y="4981378"/>
            <a:ext cx="966409" cy="40103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906D281-ACBE-4A12-85DC-B55BFDEC6ECB}"/>
                  </a:ext>
                </a:extLst>
              </p:cNvPr>
              <p:cNvSpPr txBox="1"/>
              <p:nvPr/>
            </p:nvSpPr>
            <p:spPr>
              <a:xfrm>
                <a:off x="2054211" y="492478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906D281-ACBE-4A12-85DC-B55BFDEC6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211" y="4924789"/>
                <a:ext cx="35067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AD09F2E7-3657-40DD-AAA9-EA55D8D6BEC6}"/>
              </a:ext>
            </a:extLst>
          </p:cNvPr>
          <p:cNvCxnSpPr>
            <a:cxnSpLocks/>
          </p:cNvCxnSpPr>
          <p:nvPr/>
        </p:nvCxnSpPr>
        <p:spPr>
          <a:xfrm>
            <a:off x="2261761" y="5701888"/>
            <a:ext cx="262449" cy="14121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43DDB86-620D-4D69-BEED-072F80384A51}"/>
                  </a:ext>
                </a:extLst>
              </p:cNvPr>
              <p:cNvSpPr txBox="1"/>
              <p:nvPr/>
            </p:nvSpPr>
            <p:spPr>
              <a:xfrm>
                <a:off x="2116278" y="569600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43DDB86-620D-4D69-BEED-072F80384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278" y="5696008"/>
                <a:ext cx="35067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4A7D392-2B0D-48A4-9AD9-5DA0EFC27A84}"/>
              </a:ext>
            </a:extLst>
          </p:cNvPr>
          <p:cNvCxnSpPr>
            <a:cxnSpLocks/>
            <a:stCxn id="111" idx="6"/>
            <a:endCxn id="150" idx="1"/>
          </p:cNvCxnSpPr>
          <p:nvPr/>
        </p:nvCxnSpPr>
        <p:spPr>
          <a:xfrm>
            <a:off x="4375291" y="4810062"/>
            <a:ext cx="767929" cy="32609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1E83F95-E023-442C-800C-3509C8EB4C51}"/>
                  </a:ext>
                </a:extLst>
              </p:cNvPr>
              <p:cNvSpPr txBox="1"/>
              <p:nvPr/>
            </p:nvSpPr>
            <p:spPr>
              <a:xfrm>
                <a:off x="4666140" y="463112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1E83F95-E023-442C-800C-3509C8EB4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140" y="4631123"/>
                <a:ext cx="35067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Oval 149">
            <a:extLst>
              <a:ext uri="{FF2B5EF4-FFF2-40B4-BE49-F238E27FC236}">
                <a16:creationId xmlns:a16="http://schemas.microsoft.com/office/drawing/2014/main" id="{93CC549B-3134-4ED1-AE5F-F3EAA30DA78C}"/>
              </a:ext>
            </a:extLst>
          </p:cNvPr>
          <p:cNvSpPr/>
          <p:nvPr/>
        </p:nvSpPr>
        <p:spPr>
          <a:xfrm>
            <a:off x="5071114" y="5065191"/>
            <a:ext cx="492369" cy="4845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62034BA5-A904-4803-8417-B1A188C48149}"/>
              </a:ext>
            </a:extLst>
          </p:cNvPr>
          <p:cNvSpPr/>
          <p:nvPr/>
        </p:nvSpPr>
        <p:spPr>
          <a:xfrm>
            <a:off x="5113169" y="5113385"/>
            <a:ext cx="403986" cy="3881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E5F58149-BC55-4A5A-B76B-2BC86D3AC4DA}"/>
              </a:ext>
            </a:extLst>
          </p:cNvPr>
          <p:cNvCxnSpPr>
            <a:cxnSpLocks/>
            <a:stCxn id="135" idx="0"/>
            <a:endCxn id="150" idx="3"/>
          </p:cNvCxnSpPr>
          <p:nvPr/>
        </p:nvCxnSpPr>
        <p:spPr>
          <a:xfrm flipV="1">
            <a:off x="4743803" y="5478785"/>
            <a:ext cx="399417" cy="20755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0A67D3-74BF-BE81-0603-E2AA1200E77C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0A67D3-74BF-BE81-0603-E2AA1200E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20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455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06" grpId="1" animBg="1"/>
      <p:bldP spid="96" grpId="1" animBg="1"/>
      <p:bldP spid="83" grpId="0" animBg="1"/>
      <p:bldP spid="107" grpId="0" animBg="1"/>
      <p:bldP spid="108" grpId="0" animBg="1"/>
      <p:bldP spid="109" grpId="0" animBg="1"/>
      <p:bldP spid="111" grpId="0" animBg="1"/>
      <p:bldP spid="112" grpId="0"/>
      <p:bldP spid="113" grpId="0" animBg="1"/>
      <p:bldP spid="119" grpId="0"/>
      <p:bldP spid="120" grpId="0" animBg="1"/>
      <p:bldP spid="122" grpId="0"/>
      <p:bldP spid="123" grpId="0" animBg="1"/>
      <p:bldP spid="125" grpId="0"/>
      <p:bldP spid="131" grpId="0"/>
      <p:bldP spid="133" grpId="0" animBg="1"/>
      <p:bldP spid="134" grpId="0" animBg="1"/>
      <p:bldP spid="135" grpId="0" animBg="1"/>
      <p:bldP spid="138" grpId="0"/>
      <p:bldP spid="141" grpId="0"/>
      <p:bldP spid="142" grpId="0" animBg="1"/>
      <p:bldP spid="144" grpId="0"/>
      <p:bldP spid="146" grpId="0"/>
      <p:bldP spid="148" grpId="0"/>
      <p:bldP spid="150" grpId="0" animBg="1"/>
      <p:bldP spid="1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603632" y="331037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F974D93-258C-4FE8-8756-709BE55676FF}"/>
              </a:ext>
            </a:extLst>
          </p:cNvPr>
          <p:cNvCxnSpPr>
            <a:cxnSpLocks/>
            <a:stCxn id="128" idx="2"/>
            <a:endCxn id="140" idx="0"/>
          </p:cNvCxnSpPr>
          <p:nvPr/>
        </p:nvCxnSpPr>
        <p:spPr>
          <a:xfrm>
            <a:off x="6073141" y="1967217"/>
            <a:ext cx="1963452" cy="779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9CF3B7D-BA3B-4F1E-83E3-F817458A29EF}"/>
              </a:ext>
            </a:extLst>
          </p:cNvPr>
          <p:cNvSpPr txBox="1"/>
          <p:nvPr/>
        </p:nvSpPr>
        <p:spPr>
          <a:xfrm>
            <a:off x="5441577" y="1413219"/>
            <a:ext cx="126312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/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9DFE19AF-A854-4384-AA53-20DBF9931200}"/>
              </a:ext>
            </a:extLst>
          </p:cNvPr>
          <p:cNvSpPr txBox="1"/>
          <p:nvPr/>
        </p:nvSpPr>
        <p:spPr>
          <a:xfrm>
            <a:off x="8356977" y="2617469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57E224-6E43-4755-9846-F081182D9DB1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F77FF9AF-ED46-4DFF-91C6-BCC707C0490C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587-286A-45B6-9F88-0A45D74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139" y="648454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/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Alternation: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start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to old starts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final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from old finals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blipFill>
                <a:blip r:embed="rId3"/>
                <a:stretch>
                  <a:fillRect l="-2314" t="-1736" r="-308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4272030" y="289622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764399" y="313849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741003" y="272097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4272030" y="380393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764399" y="404621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633706" y="33432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4113553" y="330981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4081687" y="373368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5036486" y="287901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5019561" y="37837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5016FA5-CBDE-47F9-90FB-E228D31FFB62}"/>
              </a:ext>
            </a:extLst>
          </p:cNvPr>
          <p:cNvSpPr/>
          <p:nvPr/>
        </p:nvSpPr>
        <p:spPr>
          <a:xfrm>
            <a:off x="5645687" y="3358573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5456749" y="329260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511929" y="372397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BFA5F0-4264-4B79-BE83-13F0350B9BF8}"/>
              </a:ext>
            </a:extLst>
          </p:cNvPr>
          <p:cNvCxnSpPr>
            <a:cxnSpLocks/>
          </p:cNvCxnSpPr>
          <p:nvPr/>
        </p:nvCxnSpPr>
        <p:spPr>
          <a:xfrm flipH="1">
            <a:off x="4482353" y="1967217"/>
            <a:ext cx="1590788" cy="659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54FFAF42-82C3-43D8-BF6E-215A886713FA}"/>
              </a:ext>
            </a:extLst>
          </p:cNvPr>
          <p:cNvSpPr/>
          <p:nvPr/>
        </p:nvSpPr>
        <p:spPr>
          <a:xfrm>
            <a:off x="7579981" y="394178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0F0A4A7-DB6A-4B2F-9B97-3C2EEC310D87}"/>
              </a:ext>
            </a:extLst>
          </p:cNvPr>
          <p:cNvCxnSpPr>
            <a:cxnSpLocks/>
            <a:stCxn id="109" idx="6"/>
            <a:endCxn id="111" idx="2"/>
          </p:cNvCxnSpPr>
          <p:nvPr/>
        </p:nvCxnSpPr>
        <p:spPr>
          <a:xfrm>
            <a:off x="8072350" y="4184063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40AF766A-4BE4-4B7F-BDDE-86DFB209DD4D}"/>
              </a:ext>
            </a:extLst>
          </p:cNvPr>
          <p:cNvSpPr/>
          <p:nvPr/>
        </p:nvSpPr>
        <p:spPr>
          <a:xfrm>
            <a:off x="8334557" y="394178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4E38837-7087-4CC4-8469-9EF62D97A744}"/>
              </a:ext>
            </a:extLst>
          </p:cNvPr>
          <p:cNvSpPr txBox="1"/>
          <p:nvPr/>
        </p:nvSpPr>
        <p:spPr>
          <a:xfrm>
            <a:off x="8048954" y="3766537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71505CF3-173F-47F4-A7DE-5B75011624DE}"/>
              </a:ext>
            </a:extLst>
          </p:cNvPr>
          <p:cNvSpPr/>
          <p:nvPr/>
        </p:nvSpPr>
        <p:spPr>
          <a:xfrm>
            <a:off x="7617651" y="464618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882CDCB-5AF6-44A6-8933-9D978C906A91}"/>
              </a:ext>
            </a:extLst>
          </p:cNvPr>
          <p:cNvCxnSpPr>
            <a:cxnSpLocks/>
            <a:stCxn id="113" idx="6"/>
          </p:cNvCxnSpPr>
          <p:nvPr/>
        </p:nvCxnSpPr>
        <p:spPr>
          <a:xfrm>
            <a:off x="8110020" y="488845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8BF3F221-CFCA-4816-9EB1-436D9152E017}"/>
              </a:ext>
            </a:extLst>
          </p:cNvPr>
          <p:cNvSpPr txBox="1"/>
          <p:nvPr/>
        </p:nvSpPr>
        <p:spPr>
          <a:xfrm>
            <a:off x="8086624" y="447093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0950E28-F906-4811-85C6-3A841EB3EE3A}"/>
              </a:ext>
            </a:extLst>
          </p:cNvPr>
          <p:cNvSpPr/>
          <p:nvPr/>
        </p:nvSpPr>
        <p:spPr>
          <a:xfrm>
            <a:off x="7617651" y="55538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53F0B2D-4490-484D-897C-F82850B84B05}"/>
              </a:ext>
            </a:extLst>
          </p:cNvPr>
          <p:cNvCxnSpPr>
            <a:cxnSpLocks/>
            <a:stCxn id="120" idx="6"/>
          </p:cNvCxnSpPr>
          <p:nvPr/>
        </p:nvCxnSpPr>
        <p:spPr>
          <a:xfrm>
            <a:off x="8110020" y="579617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EE0C040B-E968-4447-B48B-8C2E3B56DB16}"/>
              </a:ext>
            </a:extLst>
          </p:cNvPr>
          <p:cNvSpPr txBox="1"/>
          <p:nvPr/>
        </p:nvSpPr>
        <p:spPr>
          <a:xfrm>
            <a:off x="8086624" y="537864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6DBB2A3A-E3BE-40D9-A4DA-909F33202264}"/>
              </a:ext>
            </a:extLst>
          </p:cNvPr>
          <p:cNvSpPr/>
          <p:nvPr/>
        </p:nvSpPr>
        <p:spPr>
          <a:xfrm>
            <a:off x="6979327" y="509320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56ABAAD-4E6D-4787-A743-0D0826823897}"/>
              </a:ext>
            </a:extLst>
          </p:cNvPr>
          <p:cNvCxnSpPr>
            <a:cxnSpLocks/>
            <a:endCxn id="113" idx="3"/>
          </p:cNvCxnSpPr>
          <p:nvPr/>
        </p:nvCxnSpPr>
        <p:spPr>
          <a:xfrm flipV="1">
            <a:off x="7459174" y="505977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F82A2B-3656-48B9-AE56-F3272255094D}"/>
                  </a:ext>
                </a:extLst>
              </p:cNvPr>
              <p:cNvSpPr txBox="1"/>
              <p:nvPr/>
            </p:nvSpPr>
            <p:spPr>
              <a:xfrm>
                <a:off x="7276909" y="480179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F82A2B-3656-48B9-AE56-F32722550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909" y="4801797"/>
                <a:ext cx="3506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F59CB38-30D5-41F9-AB4D-A09E44895575}"/>
              </a:ext>
            </a:extLst>
          </p:cNvPr>
          <p:cNvCxnSpPr>
            <a:cxnSpLocks/>
            <a:endCxn id="120" idx="1"/>
          </p:cNvCxnSpPr>
          <p:nvPr/>
        </p:nvCxnSpPr>
        <p:spPr>
          <a:xfrm>
            <a:off x="7427308" y="548364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1845F51-9422-4B4F-A713-AF78120A5EB0}"/>
                  </a:ext>
                </a:extLst>
              </p:cNvPr>
              <p:cNvSpPr txBox="1"/>
              <p:nvPr/>
            </p:nvSpPr>
            <p:spPr>
              <a:xfrm>
                <a:off x="7281825" y="547776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1845F51-9422-4B4F-A713-AF78120A5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825" y="5477764"/>
                <a:ext cx="3506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Oval 132">
            <a:extLst>
              <a:ext uri="{FF2B5EF4-FFF2-40B4-BE49-F238E27FC236}">
                <a16:creationId xmlns:a16="http://schemas.microsoft.com/office/drawing/2014/main" id="{637D7C7C-BA7D-4553-8A93-033544470D61}"/>
              </a:ext>
            </a:extLst>
          </p:cNvPr>
          <p:cNvSpPr/>
          <p:nvPr/>
        </p:nvSpPr>
        <p:spPr>
          <a:xfrm>
            <a:off x="8382107" y="462897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D5550CF3-FAFB-49C8-BC4C-10D21AC2FBA9}"/>
              </a:ext>
            </a:extLst>
          </p:cNvPr>
          <p:cNvSpPr/>
          <p:nvPr/>
        </p:nvSpPr>
        <p:spPr>
          <a:xfrm>
            <a:off x="8365182" y="553369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CD5D28AD-2392-4FA7-8757-F617A7741933}"/>
              </a:ext>
            </a:extLst>
          </p:cNvPr>
          <p:cNvSpPr/>
          <p:nvPr/>
        </p:nvSpPr>
        <p:spPr>
          <a:xfrm>
            <a:off x="8949253" y="506033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7020F8F-91DD-492D-9F3F-E15829E619E0}"/>
              </a:ext>
            </a:extLst>
          </p:cNvPr>
          <p:cNvCxnSpPr>
            <a:cxnSpLocks/>
            <a:stCxn id="133" idx="5"/>
            <a:endCxn id="135" idx="1"/>
          </p:cNvCxnSpPr>
          <p:nvPr/>
        </p:nvCxnSpPr>
        <p:spPr>
          <a:xfrm>
            <a:off x="8802370" y="504256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93A11EE-F06C-4DB5-B93B-BBC020FEC68E}"/>
              </a:ext>
            </a:extLst>
          </p:cNvPr>
          <p:cNvCxnSpPr>
            <a:cxnSpLocks/>
            <a:stCxn id="134" idx="6"/>
            <a:endCxn id="135" idx="3"/>
          </p:cNvCxnSpPr>
          <p:nvPr/>
        </p:nvCxnSpPr>
        <p:spPr>
          <a:xfrm flipV="1">
            <a:off x="8857550" y="547393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052A66-6933-439C-A299-D842C8050454}"/>
                  </a:ext>
                </a:extLst>
              </p:cNvPr>
              <p:cNvSpPr txBox="1"/>
              <p:nvPr/>
            </p:nvSpPr>
            <p:spPr>
              <a:xfrm>
                <a:off x="8873203" y="553104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052A66-6933-439C-A299-D842C8050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203" y="5531048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936DF84-9EAE-460D-A105-C32C596327A4}"/>
                  </a:ext>
                </a:extLst>
              </p:cNvPr>
              <p:cNvSpPr txBox="1"/>
              <p:nvPr/>
            </p:nvSpPr>
            <p:spPr>
              <a:xfrm>
                <a:off x="8804375" y="471742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936DF84-9EAE-460D-A105-C32C59632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375" y="4717429"/>
                <a:ext cx="3506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2CBC8A56-FD34-44D2-8475-93DDBAD29F7A}"/>
              </a:ext>
            </a:extLst>
          </p:cNvPr>
          <p:cNvSpPr/>
          <p:nvPr/>
        </p:nvSpPr>
        <p:spPr>
          <a:xfrm>
            <a:off x="6265415" y="46854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94DBDAD1-EB06-40C7-863A-A1D8896D4C51}"/>
              </a:ext>
            </a:extLst>
          </p:cNvPr>
          <p:cNvCxnSpPr>
            <a:cxnSpLocks/>
            <a:stCxn id="142" idx="7"/>
            <a:endCxn id="109" idx="3"/>
          </p:cNvCxnSpPr>
          <p:nvPr/>
        </p:nvCxnSpPr>
        <p:spPr>
          <a:xfrm flipV="1">
            <a:off x="6685678" y="4355380"/>
            <a:ext cx="966409" cy="401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906D281-ACBE-4A12-85DC-B55BFDEC6ECB}"/>
                  </a:ext>
                </a:extLst>
              </p:cNvPr>
              <p:cNvSpPr txBox="1"/>
              <p:nvPr/>
            </p:nvSpPr>
            <p:spPr>
              <a:xfrm>
                <a:off x="6505846" y="4298791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906D281-ACBE-4A12-85DC-B55BFDEC6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846" y="4298791"/>
                <a:ext cx="35067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AD09F2E7-3657-40DD-AAA9-EA55D8D6BEC6}"/>
              </a:ext>
            </a:extLst>
          </p:cNvPr>
          <p:cNvCxnSpPr>
            <a:cxnSpLocks/>
          </p:cNvCxnSpPr>
          <p:nvPr/>
        </p:nvCxnSpPr>
        <p:spPr>
          <a:xfrm>
            <a:off x="6713396" y="5075890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43DDB86-620D-4D69-BEED-072F80384A51}"/>
                  </a:ext>
                </a:extLst>
              </p:cNvPr>
              <p:cNvSpPr txBox="1"/>
              <p:nvPr/>
            </p:nvSpPr>
            <p:spPr>
              <a:xfrm>
                <a:off x="6567913" y="507001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43DDB86-620D-4D69-BEED-072F80384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913" y="5070010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4A7D392-2B0D-48A4-9AD9-5DA0EFC27A84}"/>
              </a:ext>
            </a:extLst>
          </p:cNvPr>
          <p:cNvCxnSpPr>
            <a:cxnSpLocks/>
            <a:stCxn id="111" idx="6"/>
            <a:endCxn id="150" idx="1"/>
          </p:cNvCxnSpPr>
          <p:nvPr/>
        </p:nvCxnSpPr>
        <p:spPr>
          <a:xfrm>
            <a:off x="8826926" y="4184064"/>
            <a:ext cx="767929" cy="32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1E83F95-E023-442C-800C-3509C8EB4C51}"/>
                  </a:ext>
                </a:extLst>
              </p:cNvPr>
              <p:cNvSpPr txBox="1"/>
              <p:nvPr/>
            </p:nvSpPr>
            <p:spPr>
              <a:xfrm>
                <a:off x="9117775" y="4005125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1E83F95-E023-442C-800C-3509C8EB4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775" y="4005125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Oval 149">
            <a:extLst>
              <a:ext uri="{FF2B5EF4-FFF2-40B4-BE49-F238E27FC236}">
                <a16:creationId xmlns:a16="http://schemas.microsoft.com/office/drawing/2014/main" id="{93CC549B-3134-4ED1-AE5F-F3EAA30DA78C}"/>
              </a:ext>
            </a:extLst>
          </p:cNvPr>
          <p:cNvSpPr/>
          <p:nvPr/>
        </p:nvSpPr>
        <p:spPr>
          <a:xfrm>
            <a:off x="9522749" y="443919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62034BA5-A904-4803-8417-B1A188C48149}"/>
              </a:ext>
            </a:extLst>
          </p:cNvPr>
          <p:cNvSpPr/>
          <p:nvPr/>
        </p:nvSpPr>
        <p:spPr>
          <a:xfrm>
            <a:off x="9564804" y="448738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E5F58149-BC55-4A5A-B76B-2BC86D3AC4DA}"/>
              </a:ext>
            </a:extLst>
          </p:cNvPr>
          <p:cNvCxnSpPr>
            <a:cxnSpLocks/>
            <a:stCxn id="135" idx="0"/>
            <a:endCxn id="150" idx="3"/>
          </p:cNvCxnSpPr>
          <p:nvPr/>
        </p:nvCxnSpPr>
        <p:spPr>
          <a:xfrm flipV="1">
            <a:off x="9195438" y="4852787"/>
            <a:ext cx="399417" cy="2075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2C7D2EB0-2EDD-4254-80BE-145803304A6A}"/>
              </a:ext>
            </a:extLst>
          </p:cNvPr>
          <p:cNvSpPr/>
          <p:nvPr/>
        </p:nvSpPr>
        <p:spPr>
          <a:xfrm>
            <a:off x="8529829" y="3323230"/>
            <a:ext cx="242406" cy="542750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  <a:gd name="connsiteX0" fmla="*/ 116064 w 181742"/>
              <a:gd name="connsiteY0" fmla="*/ 488917 h 488917"/>
              <a:gd name="connsiteX1" fmla="*/ 0 w 181742"/>
              <a:gd name="connsiteY1" fmla="*/ 0 h 488917"/>
              <a:gd name="connsiteX0" fmla="*/ 116064 w 375803"/>
              <a:gd name="connsiteY0" fmla="*/ 488917 h 488917"/>
              <a:gd name="connsiteX1" fmla="*/ 0 w 375803"/>
              <a:gd name="connsiteY1" fmla="*/ 0 h 48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803" h="488917">
                <a:moveTo>
                  <a:pt x="116064" y="488917"/>
                </a:moveTo>
                <a:cubicBezTo>
                  <a:pt x="527867" y="367750"/>
                  <a:pt x="420796" y="234164"/>
                  <a:pt x="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CCF836-EF25-D3BE-530B-45CF35A0E8EF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CCF836-EF25-D3BE-530B-45CF35A0E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16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596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603632" y="331037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F974D93-258C-4FE8-8756-709BE55676FF}"/>
              </a:ext>
            </a:extLst>
          </p:cNvPr>
          <p:cNvCxnSpPr>
            <a:cxnSpLocks/>
            <a:stCxn id="128" idx="2"/>
            <a:endCxn id="140" idx="0"/>
          </p:cNvCxnSpPr>
          <p:nvPr/>
        </p:nvCxnSpPr>
        <p:spPr>
          <a:xfrm>
            <a:off x="6073141" y="1967217"/>
            <a:ext cx="1963452" cy="779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9CF3B7D-BA3B-4F1E-83E3-F817458A29EF}"/>
              </a:ext>
            </a:extLst>
          </p:cNvPr>
          <p:cNvSpPr txBox="1"/>
          <p:nvPr/>
        </p:nvSpPr>
        <p:spPr>
          <a:xfrm>
            <a:off x="5441577" y="1413219"/>
            <a:ext cx="126312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/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9DFE19AF-A854-4384-AA53-20DBF9931200}"/>
              </a:ext>
            </a:extLst>
          </p:cNvPr>
          <p:cNvSpPr txBox="1"/>
          <p:nvPr/>
        </p:nvSpPr>
        <p:spPr>
          <a:xfrm>
            <a:off x="8356977" y="2617469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57E224-6E43-4755-9846-F081182D9DB1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F77FF9AF-ED46-4DFF-91C6-BCC707C0490C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587-286A-45B6-9F88-0A45D74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139" y="648454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4272030" y="289622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764399" y="313849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741003" y="272097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4272030" y="380393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764399" y="404621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633706" y="33432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4113553" y="330981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4081687" y="373368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5036486" y="287901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5019561" y="37837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5016FA5-CBDE-47F9-90FB-E228D31FFB62}"/>
              </a:ext>
            </a:extLst>
          </p:cNvPr>
          <p:cNvSpPr/>
          <p:nvPr/>
        </p:nvSpPr>
        <p:spPr>
          <a:xfrm>
            <a:off x="5645687" y="3358573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5456749" y="329260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511929" y="372397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BFA5F0-4264-4B79-BE83-13F0350B9BF8}"/>
              </a:ext>
            </a:extLst>
          </p:cNvPr>
          <p:cNvCxnSpPr>
            <a:cxnSpLocks/>
          </p:cNvCxnSpPr>
          <p:nvPr/>
        </p:nvCxnSpPr>
        <p:spPr>
          <a:xfrm flipH="1">
            <a:off x="4482353" y="1967217"/>
            <a:ext cx="1590788" cy="659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54FFAF42-82C3-43D8-BF6E-215A886713FA}"/>
              </a:ext>
            </a:extLst>
          </p:cNvPr>
          <p:cNvSpPr/>
          <p:nvPr/>
        </p:nvSpPr>
        <p:spPr>
          <a:xfrm>
            <a:off x="7579981" y="394178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0F0A4A7-DB6A-4B2F-9B97-3C2EEC310D87}"/>
              </a:ext>
            </a:extLst>
          </p:cNvPr>
          <p:cNvCxnSpPr>
            <a:cxnSpLocks/>
            <a:stCxn id="109" idx="6"/>
            <a:endCxn id="111" idx="2"/>
          </p:cNvCxnSpPr>
          <p:nvPr/>
        </p:nvCxnSpPr>
        <p:spPr>
          <a:xfrm>
            <a:off x="8072350" y="4184063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40AF766A-4BE4-4B7F-BDDE-86DFB209DD4D}"/>
              </a:ext>
            </a:extLst>
          </p:cNvPr>
          <p:cNvSpPr/>
          <p:nvPr/>
        </p:nvSpPr>
        <p:spPr>
          <a:xfrm>
            <a:off x="8334557" y="394178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4E38837-7087-4CC4-8469-9EF62D97A744}"/>
              </a:ext>
            </a:extLst>
          </p:cNvPr>
          <p:cNvSpPr txBox="1"/>
          <p:nvPr/>
        </p:nvSpPr>
        <p:spPr>
          <a:xfrm>
            <a:off x="8048954" y="3766537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71505CF3-173F-47F4-A7DE-5B75011624DE}"/>
              </a:ext>
            </a:extLst>
          </p:cNvPr>
          <p:cNvSpPr/>
          <p:nvPr/>
        </p:nvSpPr>
        <p:spPr>
          <a:xfrm>
            <a:off x="7617651" y="464618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882CDCB-5AF6-44A6-8933-9D978C906A91}"/>
              </a:ext>
            </a:extLst>
          </p:cNvPr>
          <p:cNvCxnSpPr>
            <a:cxnSpLocks/>
            <a:stCxn id="113" idx="6"/>
          </p:cNvCxnSpPr>
          <p:nvPr/>
        </p:nvCxnSpPr>
        <p:spPr>
          <a:xfrm>
            <a:off x="8110020" y="488845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8BF3F221-CFCA-4816-9EB1-436D9152E017}"/>
              </a:ext>
            </a:extLst>
          </p:cNvPr>
          <p:cNvSpPr txBox="1"/>
          <p:nvPr/>
        </p:nvSpPr>
        <p:spPr>
          <a:xfrm>
            <a:off x="8086624" y="447093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0950E28-F906-4811-85C6-3A841EB3EE3A}"/>
              </a:ext>
            </a:extLst>
          </p:cNvPr>
          <p:cNvSpPr/>
          <p:nvPr/>
        </p:nvSpPr>
        <p:spPr>
          <a:xfrm>
            <a:off x="7617651" y="55538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53F0B2D-4490-484D-897C-F82850B84B05}"/>
              </a:ext>
            </a:extLst>
          </p:cNvPr>
          <p:cNvCxnSpPr>
            <a:cxnSpLocks/>
            <a:stCxn id="120" idx="6"/>
          </p:cNvCxnSpPr>
          <p:nvPr/>
        </p:nvCxnSpPr>
        <p:spPr>
          <a:xfrm>
            <a:off x="8110020" y="579617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EE0C040B-E968-4447-B48B-8C2E3B56DB16}"/>
              </a:ext>
            </a:extLst>
          </p:cNvPr>
          <p:cNvSpPr txBox="1"/>
          <p:nvPr/>
        </p:nvSpPr>
        <p:spPr>
          <a:xfrm>
            <a:off x="8086624" y="537864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6DBB2A3A-E3BE-40D9-A4DA-909F33202264}"/>
              </a:ext>
            </a:extLst>
          </p:cNvPr>
          <p:cNvSpPr/>
          <p:nvPr/>
        </p:nvSpPr>
        <p:spPr>
          <a:xfrm>
            <a:off x="6979327" y="509320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56ABAAD-4E6D-4787-A743-0D0826823897}"/>
              </a:ext>
            </a:extLst>
          </p:cNvPr>
          <p:cNvCxnSpPr>
            <a:cxnSpLocks/>
            <a:endCxn id="113" idx="3"/>
          </p:cNvCxnSpPr>
          <p:nvPr/>
        </p:nvCxnSpPr>
        <p:spPr>
          <a:xfrm flipV="1">
            <a:off x="7459174" y="505977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F82A2B-3656-48B9-AE56-F3272255094D}"/>
                  </a:ext>
                </a:extLst>
              </p:cNvPr>
              <p:cNvSpPr txBox="1"/>
              <p:nvPr/>
            </p:nvSpPr>
            <p:spPr>
              <a:xfrm>
                <a:off x="7276909" y="480179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F82A2B-3656-48B9-AE56-F32722550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909" y="4801797"/>
                <a:ext cx="35067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F59CB38-30D5-41F9-AB4D-A09E44895575}"/>
              </a:ext>
            </a:extLst>
          </p:cNvPr>
          <p:cNvCxnSpPr>
            <a:cxnSpLocks/>
            <a:endCxn id="120" idx="1"/>
          </p:cNvCxnSpPr>
          <p:nvPr/>
        </p:nvCxnSpPr>
        <p:spPr>
          <a:xfrm>
            <a:off x="7427308" y="548364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1845F51-9422-4B4F-A713-AF78120A5EB0}"/>
                  </a:ext>
                </a:extLst>
              </p:cNvPr>
              <p:cNvSpPr txBox="1"/>
              <p:nvPr/>
            </p:nvSpPr>
            <p:spPr>
              <a:xfrm>
                <a:off x="7281825" y="547776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1845F51-9422-4B4F-A713-AF78120A5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825" y="5477764"/>
                <a:ext cx="3506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Oval 132">
            <a:extLst>
              <a:ext uri="{FF2B5EF4-FFF2-40B4-BE49-F238E27FC236}">
                <a16:creationId xmlns:a16="http://schemas.microsoft.com/office/drawing/2014/main" id="{637D7C7C-BA7D-4553-8A93-033544470D61}"/>
              </a:ext>
            </a:extLst>
          </p:cNvPr>
          <p:cNvSpPr/>
          <p:nvPr/>
        </p:nvSpPr>
        <p:spPr>
          <a:xfrm>
            <a:off x="8382107" y="462897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D5550CF3-FAFB-49C8-BC4C-10D21AC2FBA9}"/>
              </a:ext>
            </a:extLst>
          </p:cNvPr>
          <p:cNvSpPr/>
          <p:nvPr/>
        </p:nvSpPr>
        <p:spPr>
          <a:xfrm>
            <a:off x="8365182" y="553369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CD5D28AD-2392-4FA7-8757-F617A7741933}"/>
              </a:ext>
            </a:extLst>
          </p:cNvPr>
          <p:cNvSpPr/>
          <p:nvPr/>
        </p:nvSpPr>
        <p:spPr>
          <a:xfrm>
            <a:off x="8949253" y="506033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7020F8F-91DD-492D-9F3F-E15829E619E0}"/>
              </a:ext>
            </a:extLst>
          </p:cNvPr>
          <p:cNvCxnSpPr>
            <a:cxnSpLocks/>
            <a:stCxn id="133" idx="5"/>
            <a:endCxn id="135" idx="1"/>
          </p:cNvCxnSpPr>
          <p:nvPr/>
        </p:nvCxnSpPr>
        <p:spPr>
          <a:xfrm>
            <a:off x="8802370" y="504256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93A11EE-F06C-4DB5-B93B-BBC020FEC68E}"/>
              </a:ext>
            </a:extLst>
          </p:cNvPr>
          <p:cNvCxnSpPr>
            <a:cxnSpLocks/>
            <a:stCxn id="134" idx="6"/>
            <a:endCxn id="135" idx="3"/>
          </p:cNvCxnSpPr>
          <p:nvPr/>
        </p:nvCxnSpPr>
        <p:spPr>
          <a:xfrm flipV="1">
            <a:off x="8857550" y="547393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052A66-6933-439C-A299-D842C8050454}"/>
                  </a:ext>
                </a:extLst>
              </p:cNvPr>
              <p:cNvSpPr txBox="1"/>
              <p:nvPr/>
            </p:nvSpPr>
            <p:spPr>
              <a:xfrm>
                <a:off x="8873203" y="553104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052A66-6933-439C-A299-D842C8050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203" y="5531048"/>
                <a:ext cx="3506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936DF84-9EAE-460D-A105-C32C596327A4}"/>
                  </a:ext>
                </a:extLst>
              </p:cNvPr>
              <p:cNvSpPr txBox="1"/>
              <p:nvPr/>
            </p:nvSpPr>
            <p:spPr>
              <a:xfrm>
                <a:off x="8804375" y="471742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936DF84-9EAE-460D-A105-C32C59632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375" y="4717429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2CBC8A56-FD34-44D2-8475-93DDBAD29F7A}"/>
              </a:ext>
            </a:extLst>
          </p:cNvPr>
          <p:cNvSpPr/>
          <p:nvPr/>
        </p:nvSpPr>
        <p:spPr>
          <a:xfrm>
            <a:off x="6265415" y="46854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94DBDAD1-EB06-40C7-863A-A1D8896D4C51}"/>
              </a:ext>
            </a:extLst>
          </p:cNvPr>
          <p:cNvCxnSpPr>
            <a:cxnSpLocks/>
            <a:stCxn id="142" idx="7"/>
            <a:endCxn id="109" idx="3"/>
          </p:cNvCxnSpPr>
          <p:nvPr/>
        </p:nvCxnSpPr>
        <p:spPr>
          <a:xfrm flipV="1">
            <a:off x="6685678" y="4355380"/>
            <a:ext cx="966409" cy="401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906D281-ACBE-4A12-85DC-B55BFDEC6ECB}"/>
                  </a:ext>
                </a:extLst>
              </p:cNvPr>
              <p:cNvSpPr txBox="1"/>
              <p:nvPr/>
            </p:nvSpPr>
            <p:spPr>
              <a:xfrm>
                <a:off x="6505846" y="4298791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906D281-ACBE-4A12-85DC-B55BFDEC6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846" y="4298791"/>
                <a:ext cx="35067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AD09F2E7-3657-40DD-AAA9-EA55D8D6BEC6}"/>
              </a:ext>
            </a:extLst>
          </p:cNvPr>
          <p:cNvCxnSpPr>
            <a:cxnSpLocks/>
          </p:cNvCxnSpPr>
          <p:nvPr/>
        </p:nvCxnSpPr>
        <p:spPr>
          <a:xfrm>
            <a:off x="6713396" y="5075890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43DDB86-620D-4D69-BEED-072F80384A51}"/>
                  </a:ext>
                </a:extLst>
              </p:cNvPr>
              <p:cNvSpPr txBox="1"/>
              <p:nvPr/>
            </p:nvSpPr>
            <p:spPr>
              <a:xfrm>
                <a:off x="6567913" y="507001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43DDB86-620D-4D69-BEED-072F80384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913" y="5070010"/>
                <a:ext cx="3506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4A7D392-2B0D-48A4-9AD9-5DA0EFC27A84}"/>
              </a:ext>
            </a:extLst>
          </p:cNvPr>
          <p:cNvCxnSpPr>
            <a:cxnSpLocks/>
            <a:stCxn id="111" idx="6"/>
            <a:endCxn id="150" idx="1"/>
          </p:cNvCxnSpPr>
          <p:nvPr/>
        </p:nvCxnSpPr>
        <p:spPr>
          <a:xfrm>
            <a:off x="8826926" y="4184064"/>
            <a:ext cx="767929" cy="32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1E83F95-E023-442C-800C-3509C8EB4C51}"/>
                  </a:ext>
                </a:extLst>
              </p:cNvPr>
              <p:cNvSpPr txBox="1"/>
              <p:nvPr/>
            </p:nvSpPr>
            <p:spPr>
              <a:xfrm>
                <a:off x="9117775" y="4005125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1E83F95-E023-442C-800C-3509C8EB4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775" y="4005125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Oval 149">
            <a:extLst>
              <a:ext uri="{FF2B5EF4-FFF2-40B4-BE49-F238E27FC236}">
                <a16:creationId xmlns:a16="http://schemas.microsoft.com/office/drawing/2014/main" id="{93CC549B-3134-4ED1-AE5F-F3EAA30DA78C}"/>
              </a:ext>
            </a:extLst>
          </p:cNvPr>
          <p:cNvSpPr/>
          <p:nvPr/>
        </p:nvSpPr>
        <p:spPr>
          <a:xfrm>
            <a:off x="9522749" y="443919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62034BA5-A904-4803-8417-B1A188C48149}"/>
              </a:ext>
            </a:extLst>
          </p:cNvPr>
          <p:cNvSpPr/>
          <p:nvPr/>
        </p:nvSpPr>
        <p:spPr>
          <a:xfrm>
            <a:off x="9564804" y="448738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E5F58149-BC55-4A5A-B76B-2BC86D3AC4DA}"/>
              </a:ext>
            </a:extLst>
          </p:cNvPr>
          <p:cNvCxnSpPr>
            <a:cxnSpLocks/>
            <a:stCxn id="135" idx="0"/>
            <a:endCxn id="150" idx="3"/>
          </p:cNvCxnSpPr>
          <p:nvPr/>
        </p:nvCxnSpPr>
        <p:spPr>
          <a:xfrm flipV="1">
            <a:off x="9195438" y="4852787"/>
            <a:ext cx="399417" cy="2075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2C7D2EB0-2EDD-4254-80BE-145803304A6A}"/>
              </a:ext>
            </a:extLst>
          </p:cNvPr>
          <p:cNvSpPr/>
          <p:nvPr/>
        </p:nvSpPr>
        <p:spPr>
          <a:xfrm>
            <a:off x="8529829" y="3323230"/>
            <a:ext cx="242406" cy="542750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  <a:gd name="connsiteX0" fmla="*/ 116064 w 181742"/>
              <a:gd name="connsiteY0" fmla="*/ 488917 h 488917"/>
              <a:gd name="connsiteX1" fmla="*/ 0 w 181742"/>
              <a:gd name="connsiteY1" fmla="*/ 0 h 488917"/>
              <a:gd name="connsiteX0" fmla="*/ 116064 w 375803"/>
              <a:gd name="connsiteY0" fmla="*/ 488917 h 488917"/>
              <a:gd name="connsiteX1" fmla="*/ 0 w 375803"/>
              <a:gd name="connsiteY1" fmla="*/ 0 h 48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803" h="488917">
                <a:moveTo>
                  <a:pt x="116064" y="488917"/>
                </a:moveTo>
                <a:cubicBezTo>
                  <a:pt x="527867" y="367750"/>
                  <a:pt x="420796" y="234164"/>
                  <a:pt x="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61FCC76-BECD-4AFF-A88F-B4B212713D05}"/>
                  </a:ext>
                </a:extLst>
              </p:cNvPr>
              <p:cNvSpPr txBox="1"/>
              <p:nvPr/>
            </p:nvSpPr>
            <p:spPr>
              <a:xfrm>
                <a:off x="1546124" y="1228051"/>
                <a:ext cx="257902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Repetition ( * operator ):</a:t>
                </a:r>
              </a:p>
              <a:p>
                <a:r>
                  <a:rPr lang="en-US" dirty="0"/>
                  <a:t>- New start state with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to old start</a:t>
                </a:r>
              </a:p>
              <a:p>
                <a:r>
                  <a:rPr lang="en-US" dirty="0"/>
                  <a:t>- New final state with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new start</a:t>
                </a:r>
              </a:p>
              <a:p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final to start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61FCC76-BECD-4AFF-A88F-B4B212713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4" y="1228051"/>
                <a:ext cx="2579022" cy="2031325"/>
              </a:xfrm>
              <a:prstGeom prst="rect">
                <a:avLst/>
              </a:prstGeom>
              <a:blipFill>
                <a:blip r:embed="rId15"/>
                <a:stretch>
                  <a:fillRect l="-2128" t="-1497" r="-709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79DE47-C217-D3FA-D70B-2272733107EB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79DE47-C217-D3FA-D70B-227273310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16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010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Rectangle 134">
            <a:extLst>
              <a:ext uri="{FF2B5EF4-FFF2-40B4-BE49-F238E27FC236}">
                <a16:creationId xmlns:a16="http://schemas.microsoft.com/office/drawing/2014/main" id="{67218C12-4D8D-4371-868B-31EFB6B44839}"/>
              </a:ext>
            </a:extLst>
          </p:cNvPr>
          <p:cNvSpPr/>
          <p:nvPr/>
        </p:nvSpPr>
        <p:spPr>
          <a:xfrm>
            <a:off x="6449802" y="3985416"/>
            <a:ext cx="3589548" cy="22107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759CB92-A1DF-4E07-AB38-9769A1E7F6B2}"/>
              </a:ext>
            </a:extLst>
          </p:cNvPr>
          <p:cNvSpPr txBox="1"/>
          <p:nvPr/>
        </p:nvSpPr>
        <p:spPr>
          <a:xfrm>
            <a:off x="8316190" y="3616083"/>
            <a:ext cx="78033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c|d|b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855033C-F037-484B-A2A4-0420345B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BE48730-5622-4D86-B813-430D29427DCE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/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blipFill>
                <a:blip r:embed="rId3"/>
                <a:stretch>
                  <a:fillRect l="-7843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0490B025-EF8B-41C8-86EE-60DD22E201DB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249978" y="271265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3781005" y="279741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273374" y="303969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3781005" y="370512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273374" y="394740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142681" y="324443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3622528" y="3211007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590662" y="3634876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4545461" y="278020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4528536" y="368493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B6FDF5B-1C47-4526-95AA-0135756A6FA0}"/>
              </a:ext>
            </a:extLst>
          </p:cNvPr>
          <p:cNvGrpSpPr/>
          <p:nvPr/>
        </p:nvGrpSpPr>
        <p:grpSpPr>
          <a:xfrm>
            <a:off x="5112607" y="3211571"/>
            <a:ext cx="492369" cy="484554"/>
            <a:chOff x="2829621" y="5367419"/>
            <a:chExt cx="492369" cy="484554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A71AC91-1938-42DC-93EF-383FFF58ECBF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5016FA5-CBDE-47F9-90FB-E228D31FFB6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4965724" y="3193800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020904" y="3625165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Oval 130">
            <a:extLst>
              <a:ext uri="{FF2B5EF4-FFF2-40B4-BE49-F238E27FC236}">
                <a16:creationId xmlns:a16="http://schemas.microsoft.com/office/drawing/2014/main" id="{67589475-02A5-4029-921D-2896111DEE7E}"/>
              </a:ext>
            </a:extLst>
          </p:cNvPr>
          <p:cNvSpPr/>
          <p:nvPr/>
        </p:nvSpPr>
        <p:spPr>
          <a:xfrm>
            <a:off x="7140859" y="409171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10CCA8BC-8257-4863-95FF-B1EB7763C8B6}"/>
              </a:ext>
            </a:extLst>
          </p:cNvPr>
          <p:cNvCxnSpPr>
            <a:cxnSpLocks/>
            <a:stCxn id="131" idx="6"/>
            <a:endCxn id="164" idx="2"/>
          </p:cNvCxnSpPr>
          <p:nvPr/>
        </p:nvCxnSpPr>
        <p:spPr>
          <a:xfrm>
            <a:off x="7633228" y="4333995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id="{E3DB0A6E-D329-41AB-ADB6-114CDF8ED2A4}"/>
              </a:ext>
            </a:extLst>
          </p:cNvPr>
          <p:cNvSpPr/>
          <p:nvPr/>
        </p:nvSpPr>
        <p:spPr>
          <a:xfrm>
            <a:off x="7895435" y="409171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13031A9-0EC9-48D6-AA34-A4FC3B37BE55}"/>
              </a:ext>
            </a:extLst>
          </p:cNvPr>
          <p:cNvSpPr txBox="1"/>
          <p:nvPr/>
        </p:nvSpPr>
        <p:spPr>
          <a:xfrm>
            <a:off x="7601235" y="3953823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F6C90140-F9A5-4946-A4EE-7B3111BC8DE8}"/>
              </a:ext>
            </a:extLst>
          </p:cNvPr>
          <p:cNvSpPr/>
          <p:nvPr/>
        </p:nvSpPr>
        <p:spPr>
          <a:xfrm>
            <a:off x="7910287" y="46966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5E5E7B3D-6225-4AB5-B394-2306FC17E1C0}"/>
              </a:ext>
            </a:extLst>
          </p:cNvPr>
          <p:cNvCxnSpPr>
            <a:cxnSpLocks/>
            <a:stCxn id="169" idx="6"/>
          </p:cNvCxnSpPr>
          <p:nvPr/>
        </p:nvCxnSpPr>
        <p:spPr>
          <a:xfrm>
            <a:off x="8402656" y="493892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4AE8470F-EA9A-4B59-9F42-92129C718270}"/>
              </a:ext>
            </a:extLst>
          </p:cNvPr>
          <p:cNvSpPr txBox="1"/>
          <p:nvPr/>
        </p:nvSpPr>
        <p:spPr>
          <a:xfrm>
            <a:off x="8379260" y="452139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A240DB75-3C21-454A-B361-D18002E507A6}"/>
              </a:ext>
            </a:extLst>
          </p:cNvPr>
          <p:cNvSpPr/>
          <p:nvPr/>
        </p:nvSpPr>
        <p:spPr>
          <a:xfrm>
            <a:off x="7910287" y="560435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72D9AF13-195A-496F-A95A-5C32817A7A40}"/>
              </a:ext>
            </a:extLst>
          </p:cNvPr>
          <p:cNvCxnSpPr>
            <a:cxnSpLocks/>
            <a:stCxn id="172" idx="6"/>
          </p:cNvCxnSpPr>
          <p:nvPr/>
        </p:nvCxnSpPr>
        <p:spPr>
          <a:xfrm>
            <a:off x="8402656" y="584663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99431176-3AE7-4EAF-B974-AFB19F58FCF5}"/>
              </a:ext>
            </a:extLst>
          </p:cNvPr>
          <p:cNvSpPr txBox="1"/>
          <p:nvPr/>
        </p:nvSpPr>
        <p:spPr>
          <a:xfrm>
            <a:off x="8379260" y="542911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D383027C-5F42-466C-A0E8-EF490F09A0C3}"/>
              </a:ext>
            </a:extLst>
          </p:cNvPr>
          <p:cNvSpPr/>
          <p:nvPr/>
        </p:nvSpPr>
        <p:spPr>
          <a:xfrm>
            <a:off x="7271963" y="514366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8C17D48E-C90C-4A2F-92F5-6A80A1E13361}"/>
              </a:ext>
            </a:extLst>
          </p:cNvPr>
          <p:cNvCxnSpPr>
            <a:cxnSpLocks/>
            <a:endCxn id="169" idx="3"/>
          </p:cNvCxnSpPr>
          <p:nvPr/>
        </p:nvCxnSpPr>
        <p:spPr>
          <a:xfrm flipV="1">
            <a:off x="7751810" y="5110237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67DA8E6-1F89-41E3-A8EF-EA29D101E180}"/>
                  </a:ext>
                </a:extLst>
              </p:cNvPr>
              <p:cNvSpPr txBox="1"/>
              <p:nvPr/>
            </p:nvSpPr>
            <p:spPr>
              <a:xfrm>
                <a:off x="7569545" y="485225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67DA8E6-1F89-41E3-A8EF-EA29D101E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545" y="4852259"/>
                <a:ext cx="3506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09F3BD1B-BF96-45D6-BD87-17C1314EAB9A}"/>
              </a:ext>
            </a:extLst>
          </p:cNvPr>
          <p:cNvCxnSpPr>
            <a:cxnSpLocks/>
            <a:endCxn id="172" idx="1"/>
          </p:cNvCxnSpPr>
          <p:nvPr/>
        </p:nvCxnSpPr>
        <p:spPr>
          <a:xfrm>
            <a:off x="7719944" y="5534106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0266B066-9B72-48D3-815B-2D670441FC04}"/>
                  </a:ext>
                </a:extLst>
              </p:cNvPr>
              <p:cNvSpPr txBox="1"/>
              <p:nvPr/>
            </p:nvSpPr>
            <p:spPr>
              <a:xfrm>
                <a:off x="7574461" y="552822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0266B066-9B72-48D3-815B-2D670441F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461" y="5528226"/>
                <a:ext cx="3506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Oval 179">
            <a:extLst>
              <a:ext uri="{FF2B5EF4-FFF2-40B4-BE49-F238E27FC236}">
                <a16:creationId xmlns:a16="http://schemas.microsoft.com/office/drawing/2014/main" id="{805D8F46-72EB-42F9-914C-6BB9B0C5EF0B}"/>
              </a:ext>
            </a:extLst>
          </p:cNvPr>
          <p:cNvSpPr/>
          <p:nvPr/>
        </p:nvSpPr>
        <p:spPr>
          <a:xfrm>
            <a:off x="8674743" y="467943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9CE1F992-A4A6-44D1-9B8B-94077110B281}"/>
              </a:ext>
            </a:extLst>
          </p:cNvPr>
          <p:cNvSpPr/>
          <p:nvPr/>
        </p:nvSpPr>
        <p:spPr>
          <a:xfrm>
            <a:off x="8657818" y="55841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1B6F0337-3BDA-4E5B-AFAD-8A65E1A646DE}"/>
              </a:ext>
            </a:extLst>
          </p:cNvPr>
          <p:cNvSpPr/>
          <p:nvPr/>
        </p:nvSpPr>
        <p:spPr>
          <a:xfrm>
            <a:off x="9241889" y="511080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DCAFBC5F-E245-434E-A145-473490A114F4}"/>
              </a:ext>
            </a:extLst>
          </p:cNvPr>
          <p:cNvCxnSpPr>
            <a:cxnSpLocks/>
            <a:stCxn id="180" idx="5"/>
            <a:endCxn id="187" idx="1"/>
          </p:cNvCxnSpPr>
          <p:nvPr/>
        </p:nvCxnSpPr>
        <p:spPr>
          <a:xfrm>
            <a:off x="9095006" y="5093030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66025AF6-4C55-41E9-A136-9B62F316268D}"/>
              </a:ext>
            </a:extLst>
          </p:cNvPr>
          <p:cNvCxnSpPr>
            <a:cxnSpLocks/>
            <a:stCxn id="181" idx="6"/>
            <a:endCxn id="187" idx="3"/>
          </p:cNvCxnSpPr>
          <p:nvPr/>
        </p:nvCxnSpPr>
        <p:spPr>
          <a:xfrm flipV="1">
            <a:off x="9150186" y="5524395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112B22B3-8F0A-44B8-B25C-153E4AB28E26}"/>
                  </a:ext>
                </a:extLst>
              </p:cNvPr>
              <p:cNvSpPr txBox="1"/>
              <p:nvPr/>
            </p:nvSpPr>
            <p:spPr>
              <a:xfrm>
                <a:off x="9165839" y="558151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112B22B3-8F0A-44B8-B25C-153E4AB2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839" y="5581510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1E201355-5D29-4C22-A193-4ED27C5C9579}"/>
                  </a:ext>
                </a:extLst>
              </p:cNvPr>
              <p:cNvSpPr txBox="1"/>
              <p:nvPr/>
            </p:nvSpPr>
            <p:spPr>
              <a:xfrm>
                <a:off x="9097011" y="476789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1E201355-5D29-4C22-A193-4ED27C5C9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011" y="4767891"/>
                <a:ext cx="3506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Oval 189">
            <a:extLst>
              <a:ext uri="{FF2B5EF4-FFF2-40B4-BE49-F238E27FC236}">
                <a16:creationId xmlns:a16="http://schemas.microsoft.com/office/drawing/2014/main" id="{E2AB1627-5890-488E-BE96-B9C4DB3188DD}"/>
              </a:ext>
            </a:extLst>
          </p:cNvPr>
          <p:cNvSpPr/>
          <p:nvPr/>
        </p:nvSpPr>
        <p:spPr>
          <a:xfrm>
            <a:off x="6558051" y="473591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24CCF708-05B0-499A-9E73-C612861BF6F7}"/>
              </a:ext>
            </a:extLst>
          </p:cNvPr>
          <p:cNvCxnSpPr>
            <a:cxnSpLocks/>
            <a:stCxn id="190" idx="7"/>
            <a:endCxn id="131" idx="3"/>
          </p:cNvCxnSpPr>
          <p:nvPr/>
        </p:nvCxnSpPr>
        <p:spPr>
          <a:xfrm flipV="1">
            <a:off x="6978314" y="4505312"/>
            <a:ext cx="234651" cy="30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B205D7AE-C2AB-4199-B662-18CB9E98A768}"/>
                  </a:ext>
                </a:extLst>
              </p:cNvPr>
              <p:cNvSpPr txBox="1"/>
              <p:nvPr/>
            </p:nvSpPr>
            <p:spPr>
              <a:xfrm>
                <a:off x="6798482" y="4349253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B205D7AE-C2AB-4199-B662-18CB9E98A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482" y="4349253"/>
                <a:ext cx="35067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19AED043-C058-4CAE-84EF-E40320E3672A}"/>
              </a:ext>
            </a:extLst>
          </p:cNvPr>
          <p:cNvCxnSpPr>
            <a:cxnSpLocks/>
          </p:cNvCxnSpPr>
          <p:nvPr/>
        </p:nvCxnSpPr>
        <p:spPr>
          <a:xfrm>
            <a:off x="7006032" y="5126352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DF6F1438-9F42-463D-AA10-D57587D251FB}"/>
                  </a:ext>
                </a:extLst>
              </p:cNvPr>
              <p:cNvSpPr txBox="1"/>
              <p:nvPr/>
            </p:nvSpPr>
            <p:spPr>
              <a:xfrm>
                <a:off x="6860549" y="5120472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DF6F1438-9F42-463D-AA10-D57587D25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549" y="5120472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B83ACBE2-97CD-49A7-9D92-0102E9289C82}"/>
              </a:ext>
            </a:extLst>
          </p:cNvPr>
          <p:cNvCxnSpPr>
            <a:cxnSpLocks/>
            <a:stCxn id="164" idx="6"/>
          </p:cNvCxnSpPr>
          <p:nvPr/>
        </p:nvCxnSpPr>
        <p:spPr>
          <a:xfrm>
            <a:off x="8387803" y="4333995"/>
            <a:ext cx="836432" cy="2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3FB118E9-FF2D-4FB0-BC35-C176C877719B}"/>
                  </a:ext>
                </a:extLst>
              </p:cNvPr>
              <p:cNvSpPr txBox="1"/>
              <p:nvPr/>
            </p:nvSpPr>
            <p:spPr>
              <a:xfrm>
                <a:off x="8589279" y="399517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3FB118E9-FF2D-4FB0-BC35-C176C8777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279" y="3995174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Oval 200">
            <a:extLst>
              <a:ext uri="{FF2B5EF4-FFF2-40B4-BE49-F238E27FC236}">
                <a16:creationId xmlns:a16="http://schemas.microsoft.com/office/drawing/2014/main" id="{D580636C-BE41-4443-B6DF-9A14AAAAA250}"/>
              </a:ext>
            </a:extLst>
          </p:cNvPr>
          <p:cNvSpPr/>
          <p:nvPr/>
        </p:nvSpPr>
        <p:spPr>
          <a:xfrm>
            <a:off x="9250942" y="411296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29810E89-CD73-457C-A007-AA36E2A8DBEE}"/>
              </a:ext>
            </a:extLst>
          </p:cNvPr>
          <p:cNvSpPr/>
          <p:nvPr/>
        </p:nvSpPr>
        <p:spPr>
          <a:xfrm>
            <a:off x="9292997" y="4161155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8581966F-137B-434D-938D-D1A3E17B3C0A}"/>
              </a:ext>
            </a:extLst>
          </p:cNvPr>
          <p:cNvCxnSpPr>
            <a:cxnSpLocks/>
            <a:stCxn id="187" idx="0"/>
            <a:endCxn id="201" idx="4"/>
          </p:cNvCxnSpPr>
          <p:nvPr/>
        </p:nvCxnSpPr>
        <p:spPr>
          <a:xfrm flipV="1">
            <a:off x="9488074" y="4597515"/>
            <a:ext cx="9053" cy="51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AF044BF2-FC7C-42B4-B339-023479E7929D}"/>
              </a:ext>
            </a:extLst>
          </p:cNvPr>
          <p:cNvSpPr/>
          <p:nvPr/>
        </p:nvSpPr>
        <p:spPr>
          <a:xfrm>
            <a:off x="2984212" y="455388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05AD19C-2C5F-4C20-BE57-0AAB4A4E5BBA}"/>
              </a:ext>
            </a:extLst>
          </p:cNvPr>
          <p:cNvCxnSpPr>
            <a:cxnSpLocks/>
            <a:stCxn id="71" idx="6"/>
            <a:endCxn id="75" idx="2"/>
          </p:cNvCxnSpPr>
          <p:nvPr/>
        </p:nvCxnSpPr>
        <p:spPr>
          <a:xfrm>
            <a:off x="3476581" y="4796165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B1007538-59F9-464F-9E60-D0D26E17AD62}"/>
              </a:ext>
            </a:extLst>
          </p:cNvPr>
          <p:cNvSpPr/>
          <p:nvPr/>
        </p:nvSpPr>
        <p:spPr>
          <a:xfrm>
            <a:off x="3738788" y="455388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B8979F3-6D09-4539-A4AC-4668BA8F16FD}"/>
              </a:ext>
            </a:extLst>
          </p:cNvPr>
          <p:cNvSpPr txBox="1"/>
          <p:nvPr/>
        </p:nvSpPr>
        <p:spPr>
          <a:xfrm>
            <a:off x="3444588" y="4415993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41C77C3-1D14-4B44-9C19-7A5E73FD33BA}"/>
              </a:ext>
            </a:extLst>
          </p:cNvPr>
          <p:cNvSpPr/>
          <p:nvPr/>
        </p:nvSpPr>
        <p:spPr>
          <a:xfrm>
            <a:off x="3753640" y="515881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F71DB58-9453-42BC-A659-522A7422DC10}"/>
              </a:ext>
            </a:extLst>
          </p:cNvPr>
          <p:cNvCxnSpPr>
            <a:cxnSpLocks/>
            <a:stCxn id="78" idx="6"/>
          </p:cNvCxnSpPr>
          <p:nvPr/>
        </p:nvCxnSpPr>
        <p:spPr>
          <a:xfrm>
            <a:off x="4246009" y="540109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92669D3-58D6-4E99-832F-A5B005DFAA79}"/>
              </a:ext>
            </a:extLst>
          </p:cNvPr>
          <p:cNvSpPr txBox="1"/>
          <p:nvPr/>
        </p:nvSpPr>
        <p:spPr>
          <a:xfrm>
            <a:off x="4222613" y="498356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388011A-1BA1-4EDA-ABD9-7EF8AA359B49}"/>
              </a:ext>
            </a:extLst>
          </p:cNvPr>
          <p:cNvSpPr/>
          <p:nvPr/>
        </p:nvSpPr>
        <p:spPr>
          <a:xfrm>
            <a:off x="3753640" y="606652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0D7BBF9-11AF-4379-BEB5-4B753699F4F2}"/>
              </a:ext>
            </a:extLst>
          </p:cNvPr>
          <p:cNvCxnSpPr>
            <a:cxnSpLocks/>
            <a:stCxn id="83" idx="6"/>
          </p:cNvCxnSpPr>
          <p:nvPr/>
        </p:nvCxnSpPr>
        <p:spPr>
          <a:xfrm>
            <a:off x="4246009" y="630880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EF3AB03-2820-4AC9-935E-8B40EB36215B}"/>
              </a:ext>
            </a:extLst>
          </p:cNvPr>
          <p:cNvSpPr txBox="1"/>
          <p:nvPr/>
        </p:nvSpPr>
        <p:spPr>
          <a:xfrm>
            <a:off x="4222613" y="58912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A777590-F6C7-4E67-AAA8-141E7EEA3D9E}"/>
              </a:ext>
            </a:extLst>
          </p:cNvPr>
          <p:cNvSpPr/>
          <p:nvPr/>
        </p:nvSpPr>
        <p:spPr>
          <a:xfrm>
            <a:off x="3115316" y="560583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AC849C1-5A6F-4C38-BD70-DA3E18FB0C90}"/>
              </a:ext>
            </a:extLst>
          </p:cNvPr>
          <p:cNvCxnSpPr>
            <a:cxnSpLocks/>
            <a:endCxn id="78" idx="3"/>
          </p:cNvCxnSpPr>
          <p:nvPr/>
        </p:nvCxnSpPr>
        <p:spPr>
          <a:xfrm flipV="1">
            <a:off x="3595163" y="5572407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/>
              <p:nvPr/>
            </p:nvSpPr>
            <p:spPr>
              <a:xfrm>
                <a:off x="3412898" y="531442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898" y="5314429"/>
                <a:ext cx="35067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A6DE2B5-4837-4E46-A61B-58DEBFB13AE1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3563297" y="5996276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/>
              <p:nvPr/>
            </p:nvSpPr>
            <p:spPr>
              <a:xfrm>
                <a:off x="3417814" y="599039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814" y="5990396"/>
                <a:ext cx="3506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>
            <a:extLst>
              <a:ext uri="{FF2B5EF4-FFF2-40B4-BE49-F238E27FC236}">
                <a16:creationId xmlns:a16="http://schemas.microsoft.com/office/drawing/2014/main" id="{7411E57A-8708-49DC-AE47-3B46C1398225}"/>
              </a:ext>
            </a:extLst>
          </p:cNvPr>
          <p:cNvSpPr/>
          <p:nvPr/>
        </p:nvSpPr>
        <p:spPr>
          <a:xfrm>
            <a:off x="4518096" y="514160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708FF6F-48BB-418E-8453-DBE41B94120D}"/>
              </a:ext>
            </a:extLst>
          </p:cNvPr>
          <p:cNvSpPr/>
          <p:nvPr/>
        </p:nvSpPr>
        <p:spPr>
          <a:xfrm>
            <a:off x="4501171" y="604633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5B000AB-88DB-4F8D-90B9-CB97A88029A3}"/>
              </a:ext>
            </a:extLst>
          </p:cNvPr>
          <p:cNvSpPr/>
          <p:nvPr/>
        </p:nvSpPr>
        <p:spPr>
          <a:xfrm>
            <a:off x="5085242" y="557297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99CAA89-3987-4F50-948A-8CEFA3E4CC3B}"/>
              </a:ext>
            </a:extLst>
          </p:cNvPr>
          <p:cNvCxnSpPr>
            <a:cxnSpLocks/>
            <a:stCxn id="106" idx="5"/>
            <a:endCxn id="108" idx="1"/>
          </p:cNvCxnSpPr>
          <p:nvPr/>
        </p:nvCxnSpPr>
        <p:spPr>
          <a:xfrm>
            <a:off x="4938359" y="5555200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86D3618-3070-4ACB-B44D-75761459C98A}"/>
              </a:ext>
            </a:extLst>
          </p:cNvPr>
          <p:cNvCxnSpPr>
            <a:cxnSpLocks/>
            <a:stCxn id="107" idx="6"/>
            <a:endCxn id="108" idx="3"/>
          </p:cNvCxnSpPr>
          <p:nvPr/>
        </p:nvCxnSpPr>
        <p:spPr>
          <a:xfrm flipV="1">
            <a:off x="4993539" y="5986565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/>
              <p:nvPr/>
            </p:nvSpPr>
            <p:spPr>
              <a:xfrm>
                <a:off x="5009192" y="60436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192" y="6043680"/>
                <a:ext cx="35067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/>
              <p:nvPr/>
            </p:nvSpPr>
            <p:spPr>
              <a:xfrm>
                <a:off x="4940364" y="523006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364" y="5230061"/>
                <a:ext cx="35067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75B6403-178C-44B0-A67E-4F195E740223}"/>
              </a:ext>
            </a:extLst>
          </p:cNvPr>
          <p:cNvCxnSpPr>
            <a:cxnSpLocks/>
            <a:endCxn id="71" idx="3"/>
          </p:cNvCxnSpPr>
          <p:nvPr/>
        </p:nvCxnSpPr>
        <p:spPr>
          <a:xfrm flipV="1">
            <a:off x="2821667" y="4967482"/>
            <a:ext cx="234651" cy="30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0476B5D-3C76-4A7C-89AA-F5D725110244}"/>
              </a:ext>
            </a:extLst>
          </p:cNvPr>
          <p:cNvCxnSpPr>
            <a:cxnSpLocks/>
          </p:cNvCxnSpPr>
          <p:nvPr/>
        </p:nvCxnSpPr>
        <p:spPr>
          <a:xfrm>
            <a:off x="2849385" y="5588522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449754B-CAE5-47C2-BE68-D027DFC93938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4231156" y="4796165"/>
            <a:ext cx="836432" cy="2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/>
              <p:nvPr/>
            </p:nvSpPr>
            <p:spPr>
              <a:xfrm>
                <a:off x="4432632" y="445734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632" y="4457344"/>
                <a:ext cx="35067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Oval 121">
            <a:extLst>
              <a:ext uri="{FF2B5EF4-FFF2-40B4-BE49-F238E27FC236}">
                <a16:creationId xmlns:a16="http://schemas.microsoft.com/office/drawing/2014/main" id="{77C9A22D-7840-4706-970E-296B4AD13A6F}"/>
              </a:ext>
            </a:extLst>
          </p:cNvPr>
          <p:cNvSpPr/>
          <p:nvPr/>
        </p:nvSpPr>
        <p:spPr>
          <a:xfrm>
            <a:off x="5094295" y="45751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65944CF-A456-4D90-88A7-281F962A4DF9}"/>
              </a:ext>
            </a:extLst>
          </p:cNvPr>
          <p:cNvCxnSpPr>
            <a:cxnSpLocks/>
            <a:stCxn id="108" idx="0"/>
            <a:endCxn id="122" idx="4"/>
          </p:cNvCxnSpPr>
          <p:nvPr/>
        </p:nvCxnSpPr>
        <p:spPr>
          <a:xfrm flipV="1">
            <a:off x="5331427" y="5059685"/>
            <a:ext cx="9053" cy="51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5784C4E6-5E73-4F2E-8896-4B2EEE36D358}"/>
              </a:ext>
            </a:extLst>
          </p:cNvPr>
          <p:cNvSpPr/>
          <p:nvPr/>
        </p:nvSpPr>
        <p:spPr>
          <a:xfrm>
            <a:off x="1590519" y="5186063"/>
            <a:ext cx="492369" cy="4845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2D7A7EE-DDCE-484D-A429-30C4CD43069D}"/>
              </a:ext>
            </a:extLst>
          </p:cNvPr>
          <p:cNvSpPr/>
          <p:nvPr/>
        </p:nvSpPr>
        <p:spPr>
          <a:xfrm>
            <a:off x="2408517" y="519086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ACC9864-1FBF-4DDC-8DB6-8EAAD7B94892}"/>
              </a:ext>
            </a:extLst>
          </p:cNvPr>
          <p:cNvCxnSpPr>
            <a:cxnSpLocks/>
            <a:stCxn id="124" idx="6"/>
            <a:endCxn id="125" idx="2"/>
          </p:cNvCxnSpPr>
          <p:nvPr/>
        </p:nvCxnSpPr>
        <p:spPr>
          <a:xfrm>
            <a:off x="2082888" y="5428340"/>
            <a:ext cx="325629" cy="480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/>
              <p:nvPr/>
            </p:nvSpPr>
            <p:spPr>
              <a:xfrm>
                <a:off x="2044617" y="508220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617" y="5082201"/>
                <a:ext cx="350672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D42098C-C25C-497C-B69A-97BC26DFD741}"/>
              </a:ext>
            </a:extLst>
          </p:cNvPr>
          <p:cNvGrpSpPr/>
          <p:nvPr/>
        </p:nvGrpSpPr>
        <p:grpSpPr>
          <a:xfrm>
            <a:off x="5737348" y="5354249"/>
            <a:ext cx="492369" cy="484554"/>
            <a:chOff x="2829621" y="5367419"/>
            <a:chExt cx="492369" cy="484554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7A73966-176F-4831-A2A7-686A8076A7DE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A</a:t>
              </a:r>
              <a:endParaRPr lang="en-US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188BEA3-0C88-4CD0-9E0D-6C69ED81029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6BDD4E5-27B2-4212-995E-3FABB5FF8037}"/>
              </a:ext>
            </a:extLst>
          </p:cNvPr>
          <p:cNvCxnSpPr>
            <a:cxnSpLocks/>
            <a:stCxn id="122" idx="5"/>
            <a:endCxn id="130" idx="1"/>
          </p:cNvCxnSpPr>
          <p:nvPr/>
        </p:nvCxnSpPr>
        <p:spPr>
          <a:xfrm>
            <a:off x="5514557" y="4988724"/>
            <a:ext cx="324008" cy="47056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/>
              <p:nvPr/>
            </p:nvSpPr>
            <p:spPr>
              <a:xfrm>
                <a:off x="5637686" y="493892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686" y="4938920"/>
                <a:ext cx="350672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48E7C6C-9BE5-4B23-9555-1D0EC3EEA734}"/>
              </a:ext>
            </a:extLst>
          </p:cNvPr>
          <p:cNvCxnSpPr>
            <a:cxnSpLocks/>
            <a:stCxn id="124" idx="0"/>
            <a:endCxn id="129" idx="0"/>
          </p:cNvCxnSpPr>
          <p:nvPr/>
        </p:nvCxnSpPr>
        <p:spPr>
          <a:xfrm rot="16200000" flipH="1">
            <a:off x="3826024" y="3196743"/>
            <a:ext cx="168186" cy="4146829"/>
          </a:xfrm>
          <a:prstGeom prst="bentConnector3">
            <a:avLst>
              <a:gd name="adj1" fmla="val -4584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08420BAF-C9A3-4EFF-95DB-E898871FF98B}"/>
              </a:ext>
            </a:extLst>
          </p:cNvPr>
          <p:cNvCxnSpPr>
            <a:cxnSpLocks/>
            <a:stCxn id="129" idx="4"/>
            <a:endCxn id="124" idx="4"/>
          </p:cNvCxnSpPr>
          <p:nvPr/>
        </p:nvCxnSpPr>
        <p:spPr>
          <a:xfrm rot="5400000" flipH="1">
            <a:off x="3826025" y="3681297"/>
            <a:ext cx="168186" cy="4146829"/>
          </a:xfrm>
          <a:prstGeom prst="bentConnector3">
            <a:avLst>
              <a:gd name="adj1" fmla="val -4953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751E22F-5175-4B57-AA62-10BAF829CBB9}"/>
                  </a:ext>
                </a:extLst>
              </p:cNvPr>
              <p:cNvSpPr txBox="1"/>
              <p:nvPr/>
            </p:nvSpPr>
            <p:spPr>
              <a:xfrm>
                <a:off x="1732215" y="404000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751E22F-5175-4B57-AA62-10BAF829C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15" y="4040009"/>
                <a:ext cx="350672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/>
              <p:nvPr/>
            </p:nvSpPr>
            <p:spPr>
              <a:xfrm>
                <a:off x="1950748" y="630880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748" y="6308806"/>
                <a:ext cx="350672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extBox 135">
            <a:extLst>
              <a:ext uri="{FF2B5EF4-FFF2-40B4-BE49-F238E27FC236}">
                <a16:creationId xmlns:a16="http://schemas.microsoft.com/office/drawing/2014/main" id="{8DCA4E68-55A0-4870-BAAA-A23B60753D4D}"/>
              </a:ext>
            </a:extLst>
          </p:cNvPr>
          <p:cNvSpPr txBox="1"/>
          <p:nvPr/>
        </p:nvSpPr>
        <p:spPr>
          <a:xfrm>
            <a:off x="8050549" y="2187311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170CDE70-3C5C-4928-B382-23AA4B7B9E84}"/>
              </a:ext>
            </a:extLst>
          </p:cNvPr>
          <p:cNvSpPr/>
          <p:nvPr/>
        </p:nvSpPr>
        <p:spPr>
          <a:xfrm>
            <a:off x="8165195" y="2180195"/>
            <a:ext cx="931324" cy="407322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DD598C93-A78E-4669-895C-CBF6972AB838}"/>
                  </a:ext>
                </a:extLst>
              </p:cNvPr>
              <p:cNvSpPr txBox="1"/>
              <p:nvPr/>
            </p:nvSpPr>
            <p:spPr>
              <a:xfrm>
                <a:off x="1546124" y="1228051"/>
                <a:ext cx="257902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Repetition ( * operator ):</a:t>
                </a:r>
              </a:p>
              <a:p>
                <a:r>
                  <a:rPr lang="en-US" dirty="0"/>
                  <a:t>- New start state with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to old start</a:t>
                </a:r>
              </a:p>
              <a:p>
                <a:r>
                  <a:rPr lang="en-US" dirty="0"/>
                  <a:t>- New final state with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new start</a:t>
                </a:r>
              </a:p>
              <a:p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final to start</a:t>
                </a: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DD598C93-A78E-4669-895C-CBF6972AB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4" y="1228051"/>
                <a:ext cx="2579022" cy="2031325"/>
              </a:xfrm>
              <a:prstGeom prst="rect">
                <a:avLst/>
              </a:prstGeom>
              <a:blipFill>
                <a:blip r:embed="rId25"/>
                <a:stretch>
                  <a:fillRect l="-2128" t="-1497" r="-709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7DBC160-43DB-4BED-A624-14FBFEB342EA}"/>
              </a:ext>
            </a:extLst>
          </p:cNvPr>
          <p:cNvCxnSpPr>
            <a:cxnSpLocks/>
          </p:cNvCxnSpPr>
          <p:nvPr/>
        </p:nvCxnSpPr>
        <p:spPr>
          <a:xfrm flipH="1">
            <a:off x="4657475" y="2428883"/>
            <a:ext cx="1550316" cy="3050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BB9371E-3DC4-4D04-8D7F-55FBB2E8B5F5}"/>
              </a:ext>
            </a:extLst>
          </p:cNvPr>
          <p:cNvCxnSpPr>
            <a:cxnSpLocks/>
          </p:cNvCxnSpPr>
          <p:nvPr/>
        </p:nvCxnSpPr>
        <p:spPr>
          <a:xfrm>
            <a:off x="6207792" y="2428883"/>
            <a:ext cx="1987367" cy="4397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5CFA8BC1-C1AA-4D55-8DC8-EADE6AC56D9E}"/>
              </a:ext>
            </a:extLst>
          </p:cNvPr>
          <p:cNvSpPr txBox="1"/>
          <p:nvPr/>
        </p:nvSpPr>
        <p:spPr>
          <a:xfrm>
            <a:off x="5581105" y="1860301"/>
            <a:ext cx="133757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concat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356691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C2301-99BD-46DD-86C3-535ABFD5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611E83-D1BB-43AF-B591-7DF349F89933}"/>
              </a:ext>
            </a:extLst>
          </p:cNvPr>
          <p:cNvCxnSpPr>
            <a:cxnSpLocks/>
          </p:cNvCxnSpPr>
          <p:nvPr/>
        </p:nvCxnSpPr>
        <p:spPr>
          <a:xfrm flipH="1">
            <a:off x="4657475" y="2428883"/>
            <a:ext cx="1550316" cy="3050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/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249978" y="271265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3781005" y="279741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273374" y="303969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3781005" y="370512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273374" y="394740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142681" y="324443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3622528" y="3211007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590662" y="3634876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4545461" y="278020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4528536" y="368493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B6FDF5B-1C47-4526-95AA-0135756A6FA0}"/>
              </a:ext>
            </a:extLst>
          </p:cNvPr>
          <p:cNvGrpSpPr/>
          <p:nvPr/>
        </p:nvGrpSpPr>
        <p:grpSpPr>
          <a:xfrm>
            <a:off x="5112607" y="3211571"/>
            <a:ext cx="492369" cy="484554"/>
            <a:chOff x="2829621" y="5367419"/>
            <a:chExt cx="492369" cy="484554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A71AC91-1938-42DC-93EF-383FFF58ECBF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5016FA5-CBDE-47F9-90FB-E228D31FFB6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4965724" y="3193800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020904" y="3625165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3AB5864-6C58-47DE-8FDF-566E24446B02}"/>
              </a:ext>
            </a:extLst>
          </p:cNvPr>
          <p:cNvCxnSpPr>
            <a:cxnSpLocks/>
          </p:cNvCxnSpPr>
          <p:nvPr/>
        </p:nvCxnSpPr>
        <p:spPr>
          <a:xfrm>
            <a:off x="6207791" y="2428882"/>
            <a:ext cx="1376046" cy="222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A9D9DE6E-303E-4870-94F3-C72A193AA0BC}"/>
              </a:ext>
            </a:extLst>
          </p:cNvPr>
          <p:cNvSpPr txBox="1"/>
          <p:nvPr/>
        </p:nvSpPr>
        <p:spPr>
          <a:xfrm>
            <a:off x="8050549" y="2187311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6B062D0A-C9EE-46EC-96E4-E7407B8BD30B}"/>
              </a:ext>
            </a:extLst>
          </p:cNvPr>
          <p:cNvSpPr/>
          <p:nvPr/>
        </p:nvSpPr>
        <p:spPr>
          <a:xfrm>
            <a:off x="7296875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08B4D9D7-C4B2-4CC6-AA28-6A0527FBC449}"/>
              </a:ext>
            </a:extLst>
          </p:cNvPr>
          <p:cNvCxnSpPr>
            <a:cxnSpLocks/>
            <a:stCxn id="137" idx="6"/>
            <a:endCxn id="139" idx="2"/>
          </p:cNvCxnSpPr>
          <p:nvPr/>
        </p:nvCxnSpPr>
        <p:spPr>
          <a:xfrm>
            <a:off x="7789244" y="3031492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>
            <a:extLst>
              <a:ext uri="{FF2B5EF4-FFF2-40B4-BE49-F238E27FC236}">
                <a16:creationId xmlns:a16="http://schemas.microsoft.com/office/drawing/2014/main" id="{B86EE0B7-A3F2-438A-9F10-1FD2D9F68B2D}"/>
              </a:ext>
            </a:extLst>
          </p:cNvPr>
          <p:cNvSpPr/>
          <p:nvPr/>
        </p:nvSpPr>
        <p:spPr>
          <a:xfrm>
            <a:off x="8051451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32D28CD-3F25-44ED-952F-CDB56456AE3A}"/>
              </a:ext>
            </a:extLst>
          </p:cNvPr>
          <p:cNvSpPr txBox="1"/>
          <p:nvPr/>
        </p:nvSpPr>
        <p:spPr>
          <a:xfrm>
            <a:off x="7757251" y="265132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088656C9-10EE-4141-98C8-52AE38CE395A}"/>
              </a:ext>
            </a:extLst>
          </p:cNvPr>
          <p:cNvSpPr/>
          <p:nvPr/>
        </p:nvSpPr>
        <p:spPr>
          <a:xfrm>
            <a:off x="8066303" y="339414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5ABC6F15-0E46-40AA-917C-F5FF293A2972}"/>
              </a:ext>
            </a:extLst>
          </p:cNvPr>
          <p:cNvCxnSpPr>
            <a:cxnSpLocks/>
            <a:stCxn id="141" idx="6"/>
          </p:cNvCxnSpPr>
          <p:nvPr/>
        </p:nvCxnSpPr>
        <p:spPr>
          <a:xfrm>
            <a:off x="8558672" y="3636417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19FC43E6-9A29-48F8-9D25-A568E5F232E8}"/>
              </a:ext>
            </a:extLst>
          </p:cNvPr>
          <p:cNvSpPr txBox="1"/>
          <p:nvPr/>
        </p:nvSpPr>
        <p:spPr>
          <a:xfrm>
            <a:off x="8535276" y="321889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92F66AF7-6FCE-46EF-81BB-535393D54A53}"/>
              </a:ext>
            </a:extLst>
          </p:cNvPr>
          <p:cNvSpPr/>
          <p:nvPr/>
        </p:nvSpPr>
        <p:spPr>
          <a:xfrm>
            <a:off x="8066303" y="43018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ED126522-FEC5-4E7E-9832-879A80D353C5}"/>
              </a:ext>
            </a:extLst>
          </p:cNvPr>
          <p:cNvCxnSpPr>
            <a:cxnSpLocks/>
            <a:stCxn id="144" idx="6"/>
          </p:cNvCxnSpPr>
          <p:nvPr/>
        </p:nvCxnSpPr>
        <p:spPr>
          <a:xfrm>
            <a:off x="8558672" y="4544133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FA6BA70E-3055-4726-8F78-9B1BC27DB63F}"/>
              </a:ext>
            </a:extLst>
          </p:cNvPr>
          <p:cNvSpPr txBox="1"/>
          <p:nvPr/>
        </p:nvSpPr>
        <p:spPr>
          <a:xfrm>
            <a:off x="8535276" y="412660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9C10FA57-7778-4A9B-A6EF-8CCC717C86D9}"/>
              </a:ext>
            </a:extLst>
          </p:cNvPr>
          <p:cNvSpPr/>
          <p:nvPr/>
        </p:nvSpPr>
        <p:spPr>
          <a:xfrm>
            <a:off x="7427979" y="384116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3F8D4337-623C-4680-980F-D897D06C34EE}"/>
              </a:ext>
            </a:extLst>
          </p:cNvPr>
          <p:cNvCxnSpPr>
            <a:cxnSpLocks/>
            <a:endCxn id="141" idx="3"/>
          </p:cNvCxnSpPr>
          <p:nvPr/>
        </p:nvCxnSpPr>
        <p:spPr>
          <a:xfrm flipV="1">
            <a:off x="7907826" y="3807734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F6C99AA-3104-4612-AABC-6F65357FBEDA}"/>
                  </a:ext>
                </a:extLst>
              </p:cNvPr>
              <p:cNvSpPr txBox="1"/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F6C99AA-3104-4612-AABC-6F65357FB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AD1A9DA2-9BE6-4760-B89F-D8364E68F0A0}"/>
              </a:ext>
            </a:extLst>
          </p:cNvPr>
          <p:cNvCxnSpPr>
            <a:cxnSpLocks/>
            <a:endCxn id="144" idx="1"/>
          </p:cNvCxnSpPr>
          <p:nvPr/>
        </p:nvCxnSpPr>
        <p:spPr>
          <a:xfrm>
            <a:off x="7875960" y="4231603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9E707E1C-F39F-4133-8608-F43DCAE46CD8}"/>
                  </a:ext>
                </a:extLst>
              </p:cNvPr>
              <p:cNvSpPr txBox="1"/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9E707E1C-F39F-4133-8608-F43DCAE4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Oval 151">
            <a:extLst>
              <a:ext uri="{FF2B5EF4-FFF2-40B4-BE49-F238E27FC236}">
                <a16:creationId xmlns:a16="http://schemas.microsoft.com/office/drawing/2014/main" id="{D2789292-CA1D-4320-9FCB-D18A3CE1F3DC}"/>
              </a:ext>
            </a:extLst>
          </p:cNvPr>
          <p:cNvSpPr/>
          <p:nvPr/>
        </p:nvSpPr>
        <p:spPr>
          <a:xfrm>
            <a:off x="8830759" y="337693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02F9D6E8-AFDC-4B70-B9EE-DD54CA46F43C}"/>
              </a:ext>
            </a:extLst>
          </p:cNvPr>
          <p:cNvSpPr/>
          <p:nvPr/>
        </p:nvSpPr>
        <p:spPr>
          <a:xfrm>
            <a:off x="8813834" y="428165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31604C89-5422-4079-B15F-9A9A05B1D715}"/>
              </a:ext>
            </a:extLst>
          </p:cNvPr>
          <p:cNvSpPr/>
          <p:nvPr/>
        </p:nvSpPr>
        <p:spPr>
          <a:xfrm>
            <a:off x="9397905" y="380829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FBE63E0-80BD-4BB5-92E0-4D531830ED44}"/>
              </a:ext>
            </a:extLst>
          </p:cNvPr>
          <p:cNvCxnSpPr>
            <a:cxnSpLocks/>
            <a:stCxn id="152" idx="5"/>
            <a:endCxn id="154" idx="1"/>
          </p:cNvCxnSpPr>
          <p:nvPr/>
        </p:nvCxnSpPr>
        <p:spPr>
          <a:xfrm>
            <a:off x="9251022" y="3790527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2B5E406-4B53-4241-ADDD-E71A5953ABB6}"/>
              </a:ext>
            </a:extLst>
          </p:cNvPr>
          <p:cNvCxnSpPr>
            <a:cxnSpLocks/>
            <a:stCxn id="153" idx="6"/>
            <a:endCxn id="154" idx="3"/>
          </p:cNvCxnSpPr>
          <p:nvPr/>
        </p:nvCxnSpPr>
        <p:spPr>
          <a:xfrm flipV="1">
            <a:off x="9306202" y="4221892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90B4E50E-11E8-4DB4-84E4-1BBC8182B817}"/>
                  </a:ext>
                </a:extLst>
              </p:cNvPr>
              <p:cNvSpPr txBox="1"/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90B4E50E-11E8-4DB4-84E4-1BBC8182B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85C5C63-E09B-4045-96B9-C14F263BBE3E}"/>
                  </a:ext>
                </a:extLst>
              </p:cNvPr>
              <p:cNvSpPr txBox="1"/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85C5C63-E09B-4045-96B9-C14F263BB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5140FF1D-81B0-4D26-B5E1-2A1EB2C4A03E}"/>
              </a:ext>
            </a:extLst>
          </p:cNvPr>
          <p:cNvCxnSpPr>
            <a:cxnSpLocks/>
            <a:endCxn id="137" idx="3"/>
          </p:cNvCxnSpPr>
          <p:nvPr/>
        </p:nvCxnSpPr>
        <p:spPr>
          <a:xfrm flipV="1">
            <a:off x="7134330" y="3202809"/>
            <a:ext cx="234651" cy="30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C930213-ABAE-45A8-A3EA-3AE573C3DD63}"/>
              </a:ext>
            </a:extLst>
          </p:cNvPr>
          <p:cNvCxnSpPr>
            <a:cxnSpLocks/>
          </p:cNvCxnSpPr>
          <p:nvPr/>
        </p:nvCxnSpPr>
        <p:spPr>
          <a:xfrm>
            <a:off x="7162048" y="3823849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8CCF7944-46D6-4D14-AB50-BAC9D0D5B98C}"/>
              </a:ext>
            </a:extLst>
          </p:cNvPr>
          <p:cNvCxnSpPr>
            <a:cxnSpLocks/>
            <a:stCxn id="139" idx="6"/>
          </p:cNvCxnSpPr>
          <p:nvPr/>
        </p:nvCxnSpPr>
        <p:spPr>
          <a:xfrm>
            <a:off x="8543819" y="3031492"/>
            <a:ext cx="836432" cy="2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0C6B8F50-36CD-4348-B7F4-AB3A7542D4C7}"/>
                  </a:ext>
                </a:extLst>
              </p:cNvPr>
              <p:cNvSpPr txBox="1"/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0C6B8F50-36CD-4348-B7F4-AB3A7542D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Oval 165">
            <a:extLst>
              <a:ext uri="{FF2B5EF4-FFF2-40B4-BE49-F238E27FC236}">
                <a16:creationId xmlns:a16="http://schemas.microsoft.com/office/drawing/2014/main" id="{FED4E74B-AE87-4ADB-B473-6FC7DD0D4688}"/>
              </a:ext>
            </a:extLst>
          </p:cNvPr>
          <p:cNvSpPr/>
          <p:nvPr/>
        </p:nvSpPr>
        <p:spPr>
          <a:xfrm>
            <a:off x="9406958" y="281045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67576C74-70B0-4915-B524-C04CD0DA33A7}"/>
              </a:ext>
            </a:extLst>
          </p:cNvPr>
          <p:cNvCxnSpPr>
            <a:cxnSpLocks/>
            <a:stCxn id="154" idx="0"/>
            <a:endCxn id="166" idx="4"/>
          </p:cNvCxnSpPr>
          <p:nvPr/>
        </p:nvCxnSpPr>
        <p:spPr>
          <a:xfrm flipV="1">
            <a:off x="9644090" y="3295012"/>
            <a:ext cx="9053" cy="51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Oval 167">
            <a:extLst>
              <a:ext uri="{FF2B5EF4-FFF2-40B4-BE49-F238E27FC236}">
                <a16:creationId xmlns:a16="http://schemas.microsoft.com/office/drawing/2014/main" id="{53B033E6-366B-467B-B681-516B0E4120D6}"/>
              </a:ext>
            </a:extLst>
          </p:cNvPr>
          <p:cNvSpPr/>
          <p:nvPr/>
        </p:nvSpPr>
        <p:spPr>
          <a:xfrm>
            <a:off x="5903182" y="3421390"/>
            <a:ext cx="492369" cy="4845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F8991ED5-037A-4842-99CA-C3FA1CAFDF8A}"/>
              </a:ext>
            </a:extLst>
          </p:cNvPr>
          <p:cNvSpPr/>
          <p:nvPr/>
        </p:nvSpPr>
        <p:spPr>
          <a:xfrm>
            <a:off x="6721180" y="342619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3E8A80E7-D05D-43E7-B215-0A74FA2A64BE}"/>
              </a:ext>
            </a:extLst>
          </p:cNvPr>
          <p:cNvCxnSpPr>
            <a:cxnSpLocks/>
            <a:stCxn id="168" idx="6"/>
            <a:endCxn id="182" idx="2"/>
          </p:cNvCxnSpPr>
          <p:nvPr/>
        </p:nvCxnSpPr>
        <p:spPr>
          <a:xfrm>
            <a:off x="6395551" y="3663667"/>
            <a:ext cx="325629" cy="480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AD84AE6A-A7B2-4A0D-967B-AFF656FB4D2F}"/>
                  </a:ext>
                </a:extLst>
              </p:cNvPr>
              <p:cNvSpPr txBox="1"/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AD84AE6A-A7B2-4A0D-967B-AFF656FB4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3AA204E-50C1-41DC-B59D-8A752B68CC6F}"/>
              </a:ext>
            </a:extLst>
          </p:cNvPr>
          <p:cNvGrpSpPr/>
          <p:nvPr/>
        </p:nvGrpSpPr>
        <p:grpSpPr>
          <a:xfrm>
            <a:off x="10050011" y="3589576"/>
            <a:ext cx="492369" cy="484554"/>
            <a:chOff x="2829621" y="5367419"/>
            <a:chExt cx="492369" cy="484554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3CB63C9A-B484-4047-8704-872AAC9F4B71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A</a:t>
              </a:r>
              <a:endParaRPr lang="en-US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A1930577-8757-41A3-839A-DED998D4520B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C7B8970B-E0F1-4E50-A735-0A62F8A8C5DE}"/>
              </a:ext>
            </a:extLst>
          </p:cNvPr>
          <p:cNvCxnSpPr>
            <a:cxnSpLocks/>
            <a:stCxn id="166" idx="5"/>
            <a:endCxn id="196" idx="1"/>
          </p:cNvCxnSpPr>
          <p:nvPr/>
        </p:nvCxnSpPr>
        <p:spPr>
          <a:xfrm>
            <a:off x="9827220" y="3224051"/>
            <a:ext cx="294896" cy="43648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25E48941-88FC-4EAE-8062-D309B610E5EB}"/>
                  </a:ext>
                </a:extLst>
              </p:cNvPr>
              <p:cNvSpPr txBox="1"/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25E48941-88FC-4EAE-8062-D309B610E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" name="Connector: Elbow 205">
            <a:extLst>
              <a:ext uri="{FF2B5EF4-FFF2-40B4-BE49-F238E27FC236}">
                <a16:creationId xmlns:a16="http://schemas.microsoft.com/office/drawing/2014/main" id="{AA95A5B5-4E83-4304-AB55-892548E53894}"/>
              </a:ext>
            </a:extLst>
          </p:cNvPr>
          <p:cNvCxnSpPr>
            <a:cxnSpLocks/>
            <a:stCxn id="168" idx="0"/>
            <a:endCxn id="196" idx="0"/>
          </p:cNvCxnSpPr>
          <p:nvPr/>
        </p:nvCxnSpPr>
        <p:spPr>
          <a:xfrm rot="16200000" flipH="1">
            <a:off x="8138687" y="1432070"/>
            <a:ext cx="168186" cy="4146829"/>
          </a:xfrm>
          <a:prstGeom prst="bentConnector3">
            <a:avLst>
              <a:gd name="adj1" fmla="val -4584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or: Elbow 206">
            <a:extLst>
              <a:ext uri="{FF2B5EF4-FFF2-40B4-BE49-F238E27FC236}">
                <a16:creationId xmlns:a16="http://schemas.microsoft.com/office/drawing/2014/main" id="{36B9AF9C-A484-4582-9BC2-1C78A19E5A61}"/>
              </a:ext>
            </a:extLst>
          </p:cNvPr>
          <p:cNvCxnSpPr>
            <a:cxnSpLocks/>
            <a:stCxn id="196" idx="4"/>
            <a:endCxn id="168" idx="4"/>
          </p:cNvCxnSpPr>
          <p:nvPr/>
        </p:nvCxnSpPr>
        <p:spPr>
          <a:xfrm rot="5400000" flipH="1">
            <a:off x="8138688" y="1916624"/>
            <a:ext cx="168186" cy="4146829"/>
          </a:xfrm>
          <a:prstGeom prst="bentConnector3">
            <a:avLst>
              <a:gd name="adj1" fmla="val -4953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D371E65E-A18F-447D-9A96-19A2EF26BEB6}"/>
                  </a:ext>
                </a:extLst>
              </p:cNvPr>
              <p:cNvSpPr txBox="1"/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D371E65E-A18F-447D-9A96-19A2EF26B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7636FE27-4B01-4CAC-BEA0-655F8B18233B}"/>
                  </a:ext>
                </a:extLst>
              </p:cNvPr>
              <p:cNvSpPr txBox="1"/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7636FE27-4B01-4CAC-BEA0-655F8B182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id="{D2AAC765-D49A-4C8E-AFF5-883DB06A76C1}"/>
              </a:ext>
            </a:extLst>
          </p:cNvPr>
          <p:cNvSpPr/>
          <p:nvPr/>
        </p:nvSpPr>
        <p:spPr>
          <a:xfrm>
            <a:off x="8165195" y="2180195"/>
            <a:ext cx="931324" cy="407322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0E855CE-2D55-4469-9D74-4EE6ECC7292D}"/>
                  </a:ext>
                </a:extLst>
              </p:cNvPr>
              <p:cNvSpPr txBox="1"/>
              <p:nvPr/>
            </p:nvSpPr>
            <p:spPr>
              <a:xfrm>
                <a:off x="1546124" y="1228051"/>
                <a:ext cx="257902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Repetition ( * operator ):</a:t>
                </a:r>
              </a:p>
              <a:p>
                <a:r>
                  <a:rPr lang="en-US" dirty="0"/>
                  <a:t>- New start state with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to old start</a:t>
                </a:r>
              </a:p>
              <a:p>
                <a:r>
                  <a:rPr lang="en-US" dirty="0"/>
                  <a:t>- New final state with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new start</a:t>
                </a:r>
              </a:p>
              <a:p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final to start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0E855CE-2D55-4469-9D74-4EE6ECC72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4" y="1228051"/>
                <a:ext cx="2579022" cy="2031325"/>
              </a:xfrm>
              <a:prstGeom prst="rect">
                <a:avLst/>
              </a:prstGeom>
              <a:blipFill>
                <a:blip r:embed="rId18"/>
                <a:stretch>
                  <a:fillRect l="-2128" t="-1497" r="-709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B8A7B0D0-1BA1-489B-B0BA-4394A8691BE4}"/>
              </a:ext>
            </a:extLst>
          </p:cNvPr>
          <p:cNvSpPr txBox="1"/>
          <p:nvPr/>
        </p:nvSpPr>
        <p:spPr>
          <a:xfrm>
            <a:off x="5581105" y="1860301"/>
            <a:ext cx="133757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concat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382977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9BE12-CFD9-4FE0-B1C3-BC348885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611E83-D1BB-43AF-B591-7DF349F89933}"/>
              </a:ext>
            </a:extLst>
          </p:cNvPr>
          <p:cNvCxnSpPr>
            <a:cxnSpLocks/>
          </p:cNvCxnSpPr>
          <p:nvPr/>
        </p:nvCxnSpPr>
        <p:spPr>
          <a:xfrm flipH="1">
            <a:off x="4657475" y="2428883"/>
            <a:ext cx="1550316" cy="3050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7A7510A-2AD2-4065-8C3F-4B81D0AB2526}"/>
              </a:ext>
            </a:extLst>
          </p:cNvPr>
          <p:cNvCxnSpPr>
            <a:cxnSpLocks/>
          </p:cNvCxnSpPr>
          <p:nvPr/>
        </p:nvCxnSpPr>
        <p:spPr>
          <a:xfrm>
            <a:off x="6207791" y="2428882"/>
            <a:ext cx="1376046" cy="222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/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F2DBF1A4-5299-420A-840C-3902E0B56429}"/>
              </a:ext>
            </a:extLst>
          </p:cNvPr>
          <p:cNvSpPr txBox="1"/>
          <p:nvPr/>
        </p:nvSpPr>
        <p:spPr>
          <a:xfrm>
            <a:off x="8050549" y="2187311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/>
              <p:nvPr/>
            </p:nvSpPr>
            <p:spPr>
              <a:xfrm>
                <a:off x="1546123" y="1228051"/>
                <a:ext cx="450310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Concatenation: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first FSM’s final state to second FSM’s start state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Remove final status from first FSM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3" y="1228051"/>
                <a:ext cx="4503102" cy="1200329"/>
              </a:xfrm>
              <a:prstGeom prst="rect">
                <a:avLst/>
              </a:prstGeom>
              <a:blipFill>
                <a:blip r:embed="rId4"/>
                <a:stretch>
                  <a:fillRect l="-1220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249978" y="271265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3781005" y="279741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273374" y="303969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3781005" y="370512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273374" y="394740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142681" y="324443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3622528" y="3211007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590662" y="3634876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4545461" y="278020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4528536" y="368493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B6FDF5B-1C47-4526-95AA-0135756A6FA0}"/>
              </a:ext>
            </a:extLst>
          </p:cNvPr>
          <p:cNvGrpSpPr/>
          <p:nvPr/>
        </p:nvGrpSpPr>
        <p:grpSpPr>
          <a:xfrm>
            <a:off x="5112607" y="3211571"/>
            <a:ext cx="492369" cy="484554"/>
            <a:chOff x="2829621" y="5367419"/>
            <a:chExt cx="492369" cy="484554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A71AC91-1938-42DC-93EF-383FFF58ECBF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5016FA5-CBDE-47F9-90FB-E228D31FFB6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4965724" y="3193800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020904" y="3625165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AF044BF2-FC7C-42B4-B339-023479E7929D}"/>
              </a:ext>
            </a:extLst>
          </p:cNvPr>
          <p:cNvSpPr/>
          <p:nvPr/>
        </p:nvSpPr>
        <p:spPr>
          <a:xfrm>
            <a:off x="7296875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05AD19C-2C5F-4C20-BE57-0AAB4A4E5BBA}"/>
              </a:ext>
            </a:extLst>
          </p:cNvPr>
          <p:cNvCxnSpPr>
            <a:cxnSpLocks/>
            <a:stCxn id="71" idx="6"/>
            <a:endCxn id="75" idx="2"/>
          </p:cNvCxnSpPr>
          <p:nvPr/>
        </p:nvCxnSpPr>
        <p:spPr>
          <a:xfrm>
            <a:off x="7789244" y="3031492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B1007538-59F9-464F-9E60-D0D26E17AD62}"/>
              </a:ext>
            </a:extLst>
          </p:cNvPr>
          <p:cNvSpPr/>
          <p:nvPr/>
        </p:nvSpPr>
        <p:spPr>
          <a:xfrm>
            <a:off x="8051451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B8979F3-6D09-4539-A4AC-4668BA8F16FD}"/>
              </a:ext>
            </a:extLst>
          </p:cNvPr>
          <p:cNvSpPr txBox="1"/>
          <p:nvPr/>
        </p:nvSpPr>
        <p:spPr>
          <a:xfrm>
            <a:off x="7757251" y="265132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41C77C3-1D14-4B44-9C19-7A5E73FD33BA}"/>
              </a:ext>
            </a:extLst>
          </p:cNvPr>
          <p:cNvSpPr/>
          <p:nvPr/>
        </p:nvSpPr>
        <p:spPr>
          <a:xfrm>
            <a:off x="8066303" y="339414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F71DB58-9453-42BC-A659-522A7422DC10}"/>
              </a:ext>
            </a:extLst>
          </p:cNvPr>
          <p:cNvCxnSpPr>
            <a:cxnSpLocks/>
            <a:stCxn id="78" idx="6"/>
          </p:cNvCxnSpPr>
          <p:nvPr/>
        </p:nvCxnSpPr>
        <p:spPr>
          <a:xfrm>
            <a:off x="8558672" y="3636417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92669D3-58D6-4E99-832F-A5B005DFAA79}"/>
              </a:ext>
            </a:extLst>
          </p:cNvPr>
          <p:cNvSpPr txBox="1"/>
          <p:nvPr/>
        </p:nvSpPr>
        <p:spPr>
          <a:xfrm>
            <a:off x="8535276" y="321889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388011A-1BA1-4EDA-ABD9-7EF8AA359B49}"/>
              </a:ext>
            </a:extLst>
          </p:cNvPr>
          <p:cNvSpPr/>
          <p:nvPr/>
        </p:nvSpPr>
        <p:spPr>
          <a:xfrm>
            <a:off x="8066303" y="43018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0D7BBF9-11AF-4379-BEB5-4B753699F4F2}"/>
              </a:ext>
            </a:extLst>
          </p:cNvPr>
          <p:cNvCxnSpPr>
            <a:cxnSpLocks/>
            <a:stCxn id="83" idx="6"/>
          </p:cNvCxnSpPr>
          <p:nvPr/>
        </p:nvCxnSpPr>
        <p:spPr>
          <a:xfrm>
            <a:off x="8558672" y="4544133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EF3AB03-2820-4AC9-935E-8B40EB36215B}"/>
              </a:ext>
            </a:extLst>
          </p:cNvPr>
          <p:cNvSpPr txBox="1"/>
          <p:nvPr/>
        </p:nvSpPr>
        <p:spPr>
          <a:xfrm>
            <a:off x="8535276" y="412660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A777590-F6C7-4E67-AAA8-141E7EEA3D9E}"/>
              </a:ext>
            </a:extLst>
          </p:cNvPr>
          <p:cNvSpPr/>
          <p:nvPr/>
        </p:nvSpPr>
        <p:spPr>
          <a:xfrm>
            <a:off x="7427979" y="384116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AC849C1-5A6F-4C38-BD70-DA3E18FB0C90}"/>
              </a:ext>
            </a:extLst>
          </p:cNvPr>
          <p:cNvCxnSpPr>
            <a:cxnSpLocks/>
            <a:endCxn id="78" idx="3"/>
          </p:cNvCxnSpPr>
          <p:nvPr/>
        </p:nvCxnSpPr>
        <p:spPr>
          <a:xfrm flipV="1">
            <a:off x="7907826" y="3807734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/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A6DE2B5-4837-4E46-A61B-58DEBFB13AE1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7875960" y="4231603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/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>
            <a:extLst>
              <a:ext uri="{FF2B5EF4-FFF2-40B4-BE49-F238E27FC236}">
                <a16:creationId xmlns:a16="http://schemas.microsoft.com/office/drawing/2014/main" id="{7411E57A-8708-49DC-AE47-3B46C1398225}"/>
              </a:ext>
            </a:extLst>
          </p:cNvPr>
          <p:cNvSpPr/>
          <p:nvPr/>
        </p:nvSpPr>
        <p:spPr>
          <a:xfrm>
            <a:off x="8830759" y="337693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708FF6F-48BB-418E-8453-DBE41B94120D}"/>
              </a:ext>
            </a:extLst>
          </p:cNvPr>
          <p:cNvSpPr/>
          <p:nvPr/>
        </p:nvSpPr>
        <p:spPr>
          <a:xfrm>
            <a:off x="8813834" y="428165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5B000AB-88DB-4F8D-90B9-CB97A88029A3}"/>
              </a:ext>
            </a:extLst>
          </p:cNvPr>
          <p:cNvSpPr/>
          <p:nvPr/>
        </p:nvSpPr>
        <p:spPr>
          <a:xfrm>
            <a:off x="9397905" y="380829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99CAA89-3987-4F50-948A-8CEFA3E4CC3B}"/>
              </a:ext>
            </a:extLst>
          </p:cNvPr>
          <p:cNvCxnSpPr>
            <a:cxnSpLocks/>
            <a:stCxn id="106" idx="5"/>
            <a:endCxn id="108" idx="1"/>
          </p:cNvCxnSpPr>
          <p:nvPr/>
        </p:nvCxnSpPr>
        <p:spPr>
          <a:xfrm>
            <a:off x="9251022" y="3790527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86D3618-3070-4ACB-B44D-75761459C98A}"/>
              </a:ext>
            </a:extLst>
          </p:cNvPr>
          <p:cNvCxnSpPr>
            <a:cxnSpLocks/>
            <a:stCxn id="107" idx="6"/>
            <a:endCxn id="108" idx="3"/>
          </p:cNvCxnSpPr>
          <p:nvPr/>
        </p:nvCxnSpPr>
        <p:spPr>
          <a:xfrm flipV="1">
            <a:off x="9306202" y="4221892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/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/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75B6403-178C-44B0-A67E-4F195E740223}"/>
              </a:ext>
            </a:extLst>
          </p:cNvPr>
          <p:cNvCxnSpPr>
            <a:cxnSpLocks/>
            <a:endCxn id="71" idx="3"/>
          </p:cNvCxnSpPr>
          <p:nvPr/>
        </p:nvCxnSpPr>
        <p:spPr>
          <a:xfrm flipV="1">
            <a:off x="7134330" y="3202809"/>
            <a:ext cx="234651" cy="30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0476B5D-3C76-4A7C-89AA-F5D725110244}"/>
              </a:ext>
            </a:extLst>
          </p:cNvPr>
          <p:cNvCxnSpPr>
            <a:cxnSpLocks/>
          </p:cNvCxnSpPr>
          <p:nvPr/>
        </p:nvCxnSpPr>
        <p:spPr>
          <a:xfrm>
            <a:off x="7162048" y="3823849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449754B-CAE5-47C2-BE68-D027DFC93938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8543819" y="3031492"/>
            <a:ext cx="836432" cy="2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/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Oval 121">
            <a:extLst>
              <a:ext uri="{FF2B5EF4-FFF2-40B4-BE49-F238E27FC236}">
                <a16:creationId xmlns:a16="http://schemas.microsoft.com/office/drawing/2014/main" id="{77C9A22D-7840-4706-970E-296B4AD13A6F}"/>
              </a:ext>
            </a:extLst>
          </p:cNvPr>
          <p:cNvSpPr/>
          <p:nvPr/>
        </p:nvSpPr>
        <p:spPr>
          <a:xfrm>
            <a:off x="9406958" y="281045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65944CF-A456-4D90-88A7-281F962A4DF9}"/>
              </a:ext>
            </a:extLst>
          </p:cNvPr>
          <p:cNvCxnSpPr>
            <a:cxnSpLocks/>
            <a:stCxn id="108" idx="0"/>
            <a:endCxn id="122" idx="4"/>
          </p:cNvCxnSpPr>
          <p:nvPr/>
        </p:nvCxnSpPr>
        <p:spPr>
          <a:xfrm flipV="1">
            <a:off x="9644090" y="3295012"/>
            <a:ext cx="9053" cy="51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5784C4E6-5E73-4F2E-8896-4B2EEE36D358}"/>
              </a:ext>
            </a:extLst>
          </p:cNvPr>
          <p:cNvSpPr/>
          <p:nvPr/>
        </p:nvSpPr>
        <p:spPr>
          <a:xfrm>
            <a:off x="5903182" y="342139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2D7A7EE-DDCE-484D-A429-30C4CD43069D}"/>
              </a:ext>
            </a:extLst>
          </p:cNvPr>
          <p:cNvSpPr/>
          <p:nvPr/>
        </p:nvSpPr>
        <p:spPr>
          <a:xfrm>
            <a:off x="6721180" y="342619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ACC9864-1FBF-4DDC-8DB6-8EAAD7B94892}"/>
              </a:ext>
            </a:extLst>
          </p:cNvPr>
          <p:cNvCxnSpPr>
            <a:cxnSpLocks/>
            <a:stCxn id="124" idx="6"/>
            <a:endCxn id="125" idx="2"/>
          </p:cNvCxnSpPr>
          <p:nvPr/>
        </p:nvCxnSpPr>
        <p:spPr>
          <a:xfrm>
            <a:off x="6395551" y="3663667"/>
            <a:ext cx="325629" cy="48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/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D42098C-C25C-497C-B69A-97BC26DFD741}"/>
              </a:ext>
            </a:extLst>
          </p:cNvPr>
          <p:cNvGrpSpPr/>
          <p:nvPr/>
        </p:nvGrpSpPr>
        <p:grpSpPr>
          <a:xfrm>
            <a:off x="10050011" y="3589576"/>
            <a:ext cx="492369" cy="484554"/>
            <a:chOff x="2829621" y="5367419"/>
            <a:chExt cx="492369" cy="484554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7A73966-176F-4831-A2A7-686A8076A7DE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188BEA3-0C88-4CD0-9E0D-6C69ED81029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6BDD4E5-27B2-4212-995E-3FABB5FF8037}"/>
              </a:ext>
            </a:extLst>
          </p:cNvPr>
          <p:cNvCxnSpPr>
            <a:cxnSpLocks/>
            <a:stCxn id="122" idx="5"/>
            <a:endCxn id="129" idx="1"/>
          </p:cNvCxnSpPr>
          <p:nvPr/>
        </p:nvCxnSpPr>
        <p:spPr>
          <a:xfrm>
            <a:off x="9827220" y="3224051"/>
            <a:ext cx="294896" cy="436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A4961C1B-1649-4FF1-86B1-2F9504AF44CD}"/>
              </a:ext>
            </a:extLst>
          </p:cNvPr>
          <p:cNvSpPr/>
          <p:nvPr/>
        </p:nvSpPr>
        <p:spPr>
          <a:xfrm>
            <a:off x="6599865" y="1603634"/>
            <a:ext cx="1592370" cy="407322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/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48E7C6C-9BE5-4B23-9555-1D0EC3EEA734}"/>
              </a:ext>
            </a:extLst>
          </p:cNvPr>
          <p:cNvCxnSpPr>
            <a:cxnSpLocks/>
            <a:stCxn id="124" idx="0"/>
            <a:endCxn id="129" idx="0"/>
          </p:cNvCxnSpPr>
          <p:nvPr/>
        </p:nvCxnSpPr>
        <p:spPr>
          <a:xfrm rot="16200000" flipH="1">
            <a:off x="8138687" y="1432070"/>
            <a:ext cx="168186" cy="4146829"/>
          </a:xfrm>
          <a:prstGeom prst="bentConnector3">
            <a:avLst>
              <a:gd name="adj1" fmla="val -4584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08420BAF-C9A3-4EFF-95DB-E898871FF98B}"/>
              </a:ext>
            </a:extLst>
          </p:cNvPr>
          <p:cNvCxnSpPr>
            <a:cxnSpLocks/>
            <a:stCxn id="129" idx="4"/>
            <a:endCxn id="124" idx="4"/>
          </p:cNvCxnSpPr>
          <p:nvPr/>
        </p:nvCxnSpPr>
        <p:spPr>
          <a:xfrm rot="5400000" flipH="1">
            <a:off x="8138688" y="1916624"/>
            <a:ext cx="168186" cy="4146829"/>
          </a:xfrm>
          <a:prstGeom prst="bentConnector3">
            <a:avLst>
              <a:gd name="adj1" fmla="val -4953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/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A3B1C0-0135-46BE-95B3-43C00BD1B00B}"/>
                  </a:ext>
                </a:extLst>
              </p:cNvPr>
              <p:cNvSpPr txBox="1"/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A3B1C0-0135-46BE-95B3-43C00BD1B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TextBox 130">
            <a:extLst>
              <a:ext uri="{FF2B5EF4-FFF2-40B4-BE49-F238E27FC236}">
                <a16:creationId xmlns:a16="http://schemas.microsoft.com/office/drawing/2014/main" id="{C3385BBF-7DE0-4B11-92E4-78B062874831}"/>
              </a:ext>
            </a:extLst>
          </p:cNvPr>
          <p:cNvSpPr txBox="1"/>
          <p:nvPr/>
        </p:nvSpPr>
        <p:spPr>
          <a:xfrm>
            <a:off x="5581105" y="1860301"/>
            <a:ext cx="133757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concat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18175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00BFE-C7C8-44A4-B198-640B0333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611E83-D1BB-43AF-B591-7DF349F89933}"/>
              </a:ext>
            </a:extLst>
          </p:cNvPr>
          <p:cNvCxnSpPr>
            <a:cxnSpLocks/>
          </p:cNvCxnSpPr>
          <p:nvPr/>
        </p:nvCxnSpPr>
        <p:spPr>
          <a:xfrm flipH="1">
            <a:off x="4657475" y="2428883"/>
            <a:ext cx="1550316" cy="3050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7A7510A-2AD2-4065-8C3F-4B81D0AB2526}"/>
              </a:ext>
            </a:extLst>
          </p:cNvPr>
          <p:cNvCxnSpPr>
            <a:cxnSpLocks/>
          </p:cNvCxnSpPr>
          <p:nvPr/>
        </p:nvCxnSpPr>
        <p:spPr>
          <a:xfrm>
            <a:off x="6207791" y="2428882"/>
            <a:ext cx="1376046" cy="222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/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F2DBF1A4-5299-420A-840C-3902E0B56429}"/>
              </a:ext>
            </a:extLst>
          </p:cNvPr>
          <p:cNvSpPr txBox="1"/>
          <p:nvPr/>
        </p:nvSpPr>
        <p:spPr>
          <a:xfrm>
            <a:off x="8050549" y="2187311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249978" y="271265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3781005" y="279741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273374" y="303969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3781005" y="370512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273374" y="394740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142681" y="324443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3622528" y="3211007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590662" y="3634876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4545461" y="278020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4528536" y="368493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112607" y="321157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4965724" y="3193800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020904" y="3625165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AF044BF2-FC7C-42B4-B339-023479E7929D}"/>
              </a:ext>
            </a:extLst>
          </p:cNvPr>
          <p:cNvSpPr/>
          <p:nvPr/>
        </p:nvSpPr>
        <p:spPr>
          <a:xfrm>
            <a:off x="7296875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05AD19C-2C5F-4C20-BE57-0AAB4A4E5BBA}"/>
              </a:ext>
            </a:extLst>
          </p:cNvPr>
          <p:cNvCxnSpPr>
            <a:cxnSpLocks/>
            <a:stCxn id="71" idx="6"/>
            <a:endCxn id="75" idx="2"/>
          </p:cNvCxnSpPr>
          <p:nvPr/>
        </p:nvCxnSpPr>
        <p:spPr>
          <a:xfrm>
            <a:off x="7789244" y="3031492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B1007538-59F9-464F-9E60-D0D26E17AD62}"/>
              </a:ext>
            </a:extLst>
          </p:cNvPr>
          <p:cNvSpPr/>
          <p:nvPr/>
        </p:nvSpPr>
        <p:spPr>
          <a:xfrm>
            <a:off x="8051451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B8979F3-6D09-4539-A4AC-4668BA8F16FD}"/>
              </a:ext>
            </a:extLst>
          </p:cNvPr>
          <p:cNvSpPr txBox="1"/>
          <p:nvPr/>
        </p:nvSpPr>
        <p:spPr>
          <a:xfrm>
            <a:off x="7757251" y="265132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41C77C3-1D14-4B44-9C19-7A5E73FD33BA}"/>
              </a:ext>
            </a:extLst>
          </p:cNvPr>
          <p:cNvSpPr/>
          <p:nvPr/>
        </p:nvSpPr>
        <p:spPr>
          <a:xfrm>
            <a:off x="8066303" y="339414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F71DB58-9453-42BC-A659-522A7422DC10}"/>
              </a:ext>
            </a:extLst>
          </p:cNvPr>
          <p:cNvCxnSpPr>
            <a:cxnSpLocks/>
            <a:stCxn id="78" idx="6"/>
          </p:cNvCxnSpPr>
          <p:nvPr/>
        </p:nvCxnSpPr>
        <p:spPr>
          <a:xfrm>
            <a:off x="8558672" y="3636417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92669D3-58D6-4E99-832F-A5B005DFAA79}"/>
              </a:ext>
            </a:extLst>
          </p:cNvPr>
          <p:cNvSpPr txBox="1"/>
          <p:nvPr/>
        </p:nvSpPr>
        <p:spPr>
          <a:xfrm>
            <a:off x="8535276" y="321889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388011A-1BA1-4EDA-ABD9-7EF8AA359B49}"/>
              </a:ext>
            </a:extLst>
          </p:cNvPr>
          <p:cNvSpPr/>
          <p:nvPr/>
        </p:nvSpPr>
        <p:spPr>
          <a:xfrm>
            <a:off x="8066303" y="43018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0D7BBF9-11AF-4379-BEB5-4B753699F4F2}"/>
              </a:ext>
            </a:extLst>
          </p:cNvPr>
          <p:cNvCxnSpPr>
            <a:cxnSpLocks/>
            <a:stCxn id="83" idx="6"/>
          </p:cNvCxnSpPr>
          <p:nvPr/>
        </p:nvCxnSpPr>
        <p:spPr>
          <a:xfrm>
            <a:off x="8558672" y="4544133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EF3AB03-2820-4AC9-935E-8B40EB36215B}"/>
              </a:ext>
            </a:extLst>
          </p:cNvPr>
          <p:cNvSpPr txBox="1"/>
          <p:nvPr/>
        </p:nvSpPr>
        <p:spPr>
          <a:xfrm>
            <a:off x="8535276" y="412660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A777590-F6C7-4E67-AAA8-141E7EEA3D9E}"/>
              </a:ext>
            </a:extLst>
          </p:cNvPr>
          <p:cNvSpPr/>
          <p:nvPr/>
        </p:nvSpPr>
        <p:spPr>
          <a:xfrm>
            <a:off x="7427979" y="384116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AC849C1-5A6F-4C38-BD70-DA3E18FB0C90}"/>
              </a:ext>
            </a:extLst>
          </p:cNvPr>
          <p:cNvCxnSpPr>
            <a:cxnSpLocks/>
            <a:endCxn id="78" idx="3"/>
          </p:cNvCxnSpPr>
          <p:nvPr/>
        </p:nvCxnSpPr>
        <p:spPr>
          <a:xfrm flipV="1">
            <a:off x="7907826" y="3807734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/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A6DE2B5-4837-4E46-A61B-58DEBFB13AE1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7875960" y="4231603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/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>
            <a:extLst>
              <a:ext uri="{FF2B5EF4-FFF2-40B4-BE49-F238E27FC236}">
                <a16:creationId xmlns:a16="http://schemas.microsoft.com/office/drawing/2014/main" id="{7411E57A-8708-49DC-AE47-3B46C1398225}"/>
              </a:ext>
            </a:extLst>
          </p:cNvPr>
          <p:cNvSpPr/>
          <p:nvPr/>
        </p:nvSpPr>
        <p:spPr>
          <a:xfrm>
            <a:off x="8830759" y="337693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708FF6F-48BB-418E-8453-DBE41B94120D}"/>
              </a:ext>
            </a:extLst>
          </p:cNvPr>
          <p:cNvSpPr/>
          <p:nvPr/>
        </p:nvSpPr>
        <p:spPr>
          <a:xfrm>
            <a:off x="8813834" y="428165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5B000AB-88DB-4F8D-90B9-CB97A88029A3}"/>
              </a:ext>
            </a:extLst>
          </p:cNvPr>
          <p:cNvSpPr/>
          <p:nvPr/>
        </p:nvSpPr>
        <p:spPr>
          <a:xfrm>
            <a:off x="9397905" y="380829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99CAA89-3987-4F50-948A-8CEFA3E4CC3B}"/>
              </a:ext>
            </a:extLst>
          </p:cNvPr>
          <p:cNvCxnSpPr>
            <a:cxnSpLocks/>
            <a:stCxn id="106" idx="5"/>
            <a:endCxn id="108" idx="1"/>
          </p:cNvCxnSpPr>
          <p:nvPr/>
        </p:nvCxnSpPr>
        <p:spPr>
          <a:xfrm>
            <a:off x="9251022" y="3790527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86D3618-3070-4ACB-B44D-75761459C98A}"/>
              </a:ext>
            </a:extLst>
          </p:cNvPr>
          <p:cNvCxnSpPr>
            <a:cxnSpLocks/>
            <a:stCxn id="107" idx="6"/>
            <a:endCxn id="108" idx="3"/>
          </p:cNvCxnSpPr>
          <p:nvPr/>
        </p:nvCxnSpPr>
        <p:spPr>
          <a:xfrm flipV="1">
            <a:off x="9306202" y="4221892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/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/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75B6403-178C-44B0-A67E-4F195E740223}"/>
              </a:ext>
            </a:extLst>
          </p:cNvPr>
          <p:cNvCxnSpPr>
            <a:cxnSpLocks/>
            <a:endCxn id="71" idx="3"/>
          </p:cNvCxnSpPr>
          <p:nvPr/>
        </p:nvCxnSpPr>
        <p:spPr>
          <a:xfrm flipV="1">
            <a:off x="7134330" y="3202809"/>
            <a:ext cx="234651" cy="30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0476B5D-3C76-4A7C-89AA-F5D725110244}"/>
              </a:ext>
            </a:extLst>
          </p:cNvPr>
          <p:cNvCxnSpPr>
            <a:cxnSpLocks/>
          </p:cNvCxnSpPr>
          <p:nvPr/>
        </p:nvCxnSpPr>
        <p:spPr>
          <a:xfrm>
            <a:off x="7162048" y="3823849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449754B-CAE5-47C2-BE68-D027DFC93938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8543819" y="3031492"/>
            <a:ext cx="836432" cy="2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/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Oval 121">
            <a:extLst>
              <a:ext uri="{FF2B5EF4-FFF2-40B4-BE49-F238E27FC236}">
                <a16:creationId xmlns:a16="http://schemas.microsoft.com/office/drawing/2014/main" id="{77C9A22D-7840-4706-970E-296B4AD13A6F}"/>
              </a:ext>
            </a:extLst>
          </p:cNvPr>
          <p:cNvSpPr/>
          <p:nvPr/>
        </p:nvSpPr>
        <p:spPr>
          <a:xfrm>
            <a:off x="9406958" y="281045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65944CF-A456-4D90-88A7-281F962A4DF9}"/>
              </a:ext>
            </a:extLst>
          </p:cNvPr>
          <p:cNvCxnSpPr>
            <a:cxnSpLocks/>
            <a:stCxn id="108" idx="0"/>
            <a:endCxn id="122" idx="4"/>
          </p:cNvCxnSpPr>
          <p:nvPr/>
        </p:nvCxnSpPr>
        <p:spPr>
          <a:xfrm flipV="1">
            <a:off x="9644090" y="3295012"/>
            <a:ext cx="9053" cy="51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5784C4E6-5E73-4F2E-8896-4B2EEE36D358}"/>
              </a:ext>
            </a:extLst>
          </p:cNvPr>
          <p:cNvSpPr/>
          <p:nvPr/>
        </p:nvSpPr>
        <p:spPr>
          <a:xfrm>
            <a:off x="5903182" y="342139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2D7A7EE-DDCE-484D-A429-30C4CD43069D}"/>
              </a:ext>
            </a:extLst>
          </p:cNvPr>
          <p:cNvSpPr/>
          <p:nvPr/>
        </p:nvSpPr>
        <p:spPr>
          <a:xfrm>
            <a:off x="6721180" y="342619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ACC9864-1FBF-4DDC-8DB6-8EAAD7B94892}"/>
              </a:ext>
            </a:extLst>
          </p:cNvPr>
          <p:cNvCxnSpPr>
            <a:cxnSpLocks/>
            <a:stCxn id="124" idx="6"/>
            <a:endCxn id="125" idx="2"/>
          </p:cNvCxnSpPr>
          <p:nvPr/>
        </p:nvCxnSpPr>
        <p:spPr>
          <a:xfrm>
            <a:off x="6395551" y="3663667"/>
            <a:ext cx="325629" cy="48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/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D42098C-C25C-497C-B69A-97BC26DFD741}"/>
              </a:ext>
            </a:extLst>
          </p:cNvPr>
          <p:cNvGrpSpPr/>
          <p:nvPr/>
        </p:nvGrpSpPr>
        <p:grpSpPr>
          <a:xfrm>
            <a:off x="10050011" y="3589576"/>
            <a:ext cx="492369" cy="484554"/>
            <a:chOff x="2829621" y="5367419"/>
            <a:chExt cx="492369" cy="484554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7A73966-176F-4831-A2A7-686A8076A7DE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188BEA3-0C88-4CD0-9E0D-6C69ED81029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6BDD4E5-27B2-4212-995E-3FABB5FF8037}"/>
              </a:ext>
            </a:extLst>
          </p:cNvPr>
          <p:cNvCxnSpPr>
            <a:cxnSpLocks/>
            <a:stCxn id="122" idx="5"/>
            <a:endCxn id="129" idx="1"/>
          </p:cNvCxnSpPr>
          <p:nvPr/>
        </p:nvCxnSpPr>
        <p:spPr>
          <a:xfrm>
            <a:off x="9827220" y="3224051"/>
            <a:ext cx="294896" cy="436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A4961C1B-1649-4FF1-86B1-2F9504AF44CD}"/>
              </a:ext>
            </a:extLst>
          </p:cNvPr>
          <p:cNvSpPr/>
          <p:nvPr/>
        </p:nvSpPr>
        <p:spPr>
          <a:xfrm>
            <a:off x="6599865" y="1603634"/>
            <a:ext cx="1592370" cy="407322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/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48E7C6C-9BE5-4B23-9555-1D0EC3EEA734}"/>
              </a:ext>
            </a:extLst>
          </p:cNvPr>
          <p:cNvCxnSpPr>
            <a:cxnSpLocks/>
            <a:stCxn id="124" idx="0"/>
            <a:endCxn id="129" idx="0"/>
          </p:cNvCxnSpPr>
          <p:nvPr/>
        </p:nvCxnSpPr>
        <p:spPr>
          <a:xfrm rot="16200000" flipH="1">
            <a:off x="8138687" y="1432070"/>
            <a:ext cx="168186" cy="4146829"/>
          </a:xfrm>
          <a:prstGeom prst="bentConnector3">
            <a:avLst>
              <a:gd name="adj1" fmla="val -4584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08420BAF-C9A3-4EFF-95DB-E898871FF98B}"/>
              </a:ext>
            </a:extLst>
          </p:cNvPr>
          <p:cNvCxnSpPr>
            <a:cxnSpLocks/>
            <a:stCxn id="129" idx="4"/>
            <a:endCxn id="124" idx="4"/>
          </p:cNvCxnSpPr>
          <p:nvPr/>
        </p:nvCxnSpPr>
        <p:spPr>
          <a:xfrm rot="5400000" flipH="1">
            <a:off x="8138688" y="1916624"/>
            <a:ext cx="168186" cy="4146829"/>
          </a:xfrm>
          <a:prstGeom prst="bentConnector3">
            <a:avLst>
              <a:gd name="adj1" fmla="val -4953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/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A3B1C0-0135-46BE-95B3-43C00BD1B00B}"/>
                  </a:ext>
                </a:extLst>
              </p:cNvPr>
              <p:cNvSpPr txBox="1"/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A3B1C0-0135-46BE-95B3-43C00BD1B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F983BF-4A8B-459C-91CE-C9CDA745E37D}"/>
              </a:ext>
            </a:extLst>
          </p:cNvPr>
          <p:cNvCxnSpPr>
            <a:stCxn id="93" idx="6"/>
            <a:endCxn id="124" idx="2"/>
          </p:cNvCxnSpPr>
          <p:nvPr/>
        </p:nvCxnSpPr>
        <p:spPr>
          <a:xfrm>
            <a:off x="5604975" y="3453849"/>
            <a:ext cx="298206" cy="209819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CAB0A59-3647-4070-9282-F7CB9DCF1166}"/>
                  </a:ext>
                </a:extLst>
              </p:cNvPr>
              <p:cNvSpPr txBox="1"/>
              <p:nvPr/>
            </p:nvSpPr>
            <p:spPr>
              <a:xfrm>
                <a:off x="5607813" y="307331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CAB0A59-3647-4070-9282-F7CB9DCF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813" y="3073314"/>
                <a:ext cx="35067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3D355168-E3A2-4EA9-8106-A8B6395359F5}"/>
                  </a:ext>
                </a:extLst>
              </p:cNvPr>
              <p:cNvSpPr txBox="1"/>
              <p:nvPr/>
            </p:nvSpPr>
            <p:spPr>
              <a:xfrm>
                <a:off x="1546123" y="1228051"/>
                <a:ext cx="450310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Concatenation: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first FSM’s final state to second FSM’s start state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Remove final status from first FSM</a:t>
                </a: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3D355168-E3A2-4EA9-8106-A8B639535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3" y="1228051"/>
                <a:ext cx="4503102" cy="1200329"/>
              </a:xfrm>
              <a:prstGeom prst="rect">
                <a:avLst/>
              </a:prstGeom>
              <a:blipFill>
                <a:blip r:embed="rId19"/>
                <a:stretch>
                  <a:fillRect l="-1220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TextBox 132">
            <a:extLst>
              <a:ext uri="{FF2B5EF4-FFF2-40B4-BE49-F238E27FC236}">
                <a16:creationId xmlns:a16="http://schemas.microsoft.com/office/drawing/2014/main" id="{22C6996C-2EE7-4635-90B3-85C07C124526}"/>
              </a:ext>
            </a:extLst>
          </p:cNvPr>
          <p:cNvSpPr txBox="1"/>
          <p:nvPr/>
        </p:nvSpPr>
        <p:spPr>
          <a:xfrm>
            <a:off x="5581105" y="1860301"/>
            <a:ext cx="133757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concat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864944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00BFE-C7C8-44A4-B198-640B0333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5291890" y="1693108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890" y="1693108"/>
                <a:ext cx="1592370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249978" y="292003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3781005" y="30047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273374" y="324707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3781005" y="391251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273374" y="415479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249978" y="373726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78" y="373726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142681" y="345181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3622528" y="3418391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440263" y="3160413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263" y="3160413"/>
                <a:ext cx="3506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590662" y="3842260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445179" y="38363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79" y="383638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4545461" y="298759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4528536" y="389231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112607" y="341895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4965724" y="3401184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020904" y="3832549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036557" y="388966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57" y="3889664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4967729" y="3076045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29" y="3076045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AF044BF2-FC7C-42B4-B339-023479E7929D}"/>
              </a:ext>
            </a:extLst>
          </p:cNvPr>
          <p:cNvSpPr/>
          <p:nvPr/>
        </p:nvSpPr>
        <p:spPr>
          <a:xfrm>
            <a:off x="7296875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05AD19C-2C5F-4C20-BE57-0AAB4A4E5BBA}"/>
              </a:ext>
            </a:extLst>
          </p:cNvPr>
          <p:cNvCxnSpPr>
            <a:cxnSpLocks/>
            <a:stCxn id="71" idx="6"/>
            <a:endCxn id="75" idx="2"/>
          </p:cNvCxnSpPr>
          <p:nvPr/>
        </p:nvCxnSpPr>
        <p:spPr>
          <a:xfrm>
            <a:off x="7789244" y="3031492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B1007538-59F9-464F-9E60-D0D26E17AD62}"/>
              </a:ext>
            </a:extLst>
          </p:cNvPr>
          <p:cNvSpPr/>
          <p:nvPr/>
        </p:nvSpPr>
        <p:spPr>
          <a:xfrm>
            <a:off x="8051451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B8979F3-6D09-4539-A4AC-4668BA8F16FD}"/>
              </a:ext>
            </a:extLst>
          </p:cNvPr>
          <p:cNvSpPr txBox="1"/>
          <p:nvPr/>
        </p:nvSpPr>
        <p:spPr>
          <a:xfrm>
            <a:off x="7757251" y="265132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41C77C3-1D14-4B44-9C19-7A5E73FD33BA}"/>
              </a:ext>
            </a:extLst>
          </p:cNvPr>
          <p:cNvSpPr/>
          <p:nvPr/>
        </p:nvSpPr>
        <p:spPr>
          <a:xfrm>
            <a:off x="8066303" y="339414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F71DB58-9453-42BC-A659-522A7422DC10}"/>
              </a:ext>
            </a:extLst>
          </p:cNvPr>
          <p:cNvCxnSpPr>
            <a:cxnSpLocks/>
            <a:stCxn id="78" idx="6"/>
          </p:cNvCxnSpPr>
          <p:nvPr/>
        </p:nvCxnSpPr>
        <p:spPr>
          <a:xfrm>
            <a:off x="8558672" y="3636417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92669D3-58D6-4E99-832F-A5B005DFAA79}"/>
              </a:ext>
            </a:extLst>
          </p:cNvPr>
          <p:cNvSpPr txBox="1"/>
          <p:nvPr/>
        </p:nvSpPr>
        <p:spPr>
          <a:xfrm>
            <a:off x="8535276" y="321889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388011A-1BA1-4EDA-ABD9-7EF8AA359B49}"/>
              </a:ext>
            </a:extLst>
          </p:cNvPr>
          <p:cNvSpPr/>
          <p:nvPr/>
        </p:nvSpPr>
        <p:spPr>
          <a:xfrm>
            <a:off x="8066303" y="43018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0D7BBF9-11AF-4379-BEB5-4B753699F4F2}"/>
              </a:ext>
            </a:extLst>
          </p:cNvPr>
          <p:cNvCxnSpPr>
            <a:cxnSpLocks/>
            <a:stCxn id="83" idx="6"/>
          </p:cNvCxnSpPr>
          <p:nvPr/>
        </p:nvCxnSpPr>
        <p:spPr>
          <a:xfrm>
            <a:off x="8558672" y="4544133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EF3AB03-2820-4AC9-935E-8B40EB36215B}"/>
              </a:ext>
            </a:extLst>
          </p:cNvPr>
          <p:cNvSpPr txBox="1"/>
          <p:nvPr/>
        </p:nvSpPr>
        <p:spPr>
          <a:xfrm>
            <a:off x="8535276" y="412660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A777590-F6C7-4E67-AAA8-141E7EEA3D9E}"/>
              </a:ext>
            </a:extLst>
          </p:cNvPr>
          <p:cNvSpPr/>
          <p:nvPr/>
        </p:nvSpPr>
        <p:spPr>
          <a:xfrm>
            <a:off x="7427979" y="384116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AC849C1-5A6F-4C38-BD70-DA3E18FB0C90}"/>
              </a:ext>
            </a:extLst>
          </p:cNvPr>
          <p:cNvCxnSpPr>
            <a:cxnSpLocks/>
            <a:endCxn id="78" idx="3"/>
          </p:cNvCxnSpPr>
          <p:nvPr/>
        </p:nvCxnSpPr>
        <p:spPr>
          <a:xfrm flipV="1">
            <a:off x="7907826" y="3807734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/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A6DE2B5-4837-4E46-A61B-58DEBFB13AE1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7875960" y="4231603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/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>
            <a:extLst>
              <a:ext uri="{FF2B5EF4-FFF2-40B4-BE49-F238E27FC236}">
                <a16:creationId xmlns:a16="http://schemas.microsoft.com/office/drawing/2014/main" id="{7411E57A-8708-49DC-AE47-3B46C1398225}"/>
              </a:ext>
            </a:extLst>
          </p:cNvPr>
          <p:cNvSpPr/>
          <p:nvPr/>
        </p:nvSpPr>
        <p:spPr>
          <a:xfrm>
            <a:off x="8830759" y="337693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708FF6F-48BB-418E-8453-DBE41B94120D}"/>
              </a:ext>
            </a:extLst>
          </p:cNvPr>
          <p:cNvSpPr/>
          <p:nvPr/>
        </p:nvSpPr>
        <p:spPr>
          <a:xfrm>
            <a:off x="8813834" y="428165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5B000AB-88DB-4F8D-90B9-CB97A88029A3}"/>
              </a:ext>
            </a:extLst>
          </p:cNvPr>
          <p:cNvSpPr/>
          <p:nvPr/>
        </p:nvSpPr>
        <p:spPr>
          <a:xfrm>
            <a:off x="9397905" y="380829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99CAA89-3987-4F50-948A-8CEFA3E4CC3B}"/>
              </a:ext>
            </a:extLst>
          </p:cNvPr>
          <p:cNvCxnSpPr>
            <a:cxnSpLocks/>
            <a:stCxn id="106" idx="5"/>
            <a:endCxn id="108" idx="1"/>
          </p:cNvCxnSpPr>
          <p:nvPr/>
        </p:nvCxnSpPr>
        <p:spPr>
          <a:xfrm>
            <a:off x="9251022" y="3790527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86D3618-3070-4ACB-B44D-75761459C98A}"/>
              </a:ext>
            </a:extLst>
          </p:cNvPr>
          <p:cNvCxnSpPr>
            <a:cxnSpLocks/>
            <a:stCxn id="107" idx="6"/>
            <a:endCxn id="108" idx="3"/>
          </p:cNvCxnSpPr>
          <p:nvPr/>
        </p:nvCxnSpPr>
        <p:spPr>
          <a:xfrm flipV="1">
            <a:off x="9306202" y="4221892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/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/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75B6403-178C-44B0-A67E-4F195E740223}"/>
              </a:ext>
            </a:extLst>
          </p:cNvPr>
          <p:cNvCxnSpPr>
            <a:cxnSpLocks/>
            <a:endCxn id="71" idx="3"/>
          </p:cNvCxnSpPr>
          <p:nvPr/>
        </p:nvCxnSpPr>
        <p:spPr>
          <a:xfrm flipV="1">
            <a:off x="7134330" y="3202809"/>
            <a:ext cx="234651" cy="30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0476B5D-3C76-4A7C-89AA-F5D725110244}"/>
              </a:ext>
            </a:extLst>
          </p:cNvPr>
          <p:cNvCxnSpPr>
            <a:cxnSpLocks/>
          </p:cNvCxnSpPr>
          <p:nvPr/>
        </p:nvCxnSpPr>
        <p:spPr>
          <a:xfrm>
            <a:off x="7162048" y="3823849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449754B-CAE5-47C2-BE68-D027DFC93938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8543819" y="3031492"/>
            <a:ext cx="836432" cy="2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/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Oval 121">
            <a:extLst>
              <a:ext uri="{FF2B5EF4-FFF2-40B4-BE49-F238E27FC236}">
                <a16:creationId xmlns:a16="http://schemas.microsoft.com/office/drawing/2014/main" id="{77C9A22D-7840-4706-970E-296B4AD13A6F}"/>
              </a:ext>
            </a:extLst>
          </p:cNvPr>
          <p:cNvSpPr/>
          <p:nvPr/>
        </p:nvSpPr>
        <p:spPr>
          <a:xfrm>
            <a:off x="9406958" y="281045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65944CF-A456-4D90-88A7-281F962A4DF9}"/>
              </a:ext>
            </a:extLst>
          </p:cNvPr>
          <p:cNvCxnSpPr>
            <a:cxnSpLocks/>
            <a:stCxn id="108" idx="0"/>
            <a:endCxn id="122" idx="4"/>
          </p:cNvCxnSpPr>
          <p:nvPr/>
        </p:nvCxnSpPr>
        <p:spPr>
          <a:xfrm flipV="1">
            <a:off x="9644090" y="3295012"/>
            <a:ext cx="9053" cy="51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5784C4E6-5E73-4F2E-8896-4B2EEE36D358}"/>
              </a:ext>
            </a:extLst>
          </p:cNvPr>
          <p:cNvSpPr/>
          <p:nvPr/>
        </p:nvSpPr>
        <p:spPr>
          <a:xfrm>
            <a:off x="5903182" y="342139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2D7A7EE-DDCE-484D-A429-30C4CD43069D}"/>
              </a:ext>
            </a:extLst>
          </p:cNvPr>
          <p:cNvSpPr/>
          <p:nvPr/>
        </p:nvSpPr>
        <p:spPr>
          <a:xfrm>
            <a:off x="6721180" y="342619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ACC9864-1FBF-4DDC-8DB6-8EAAD7B94892}"/>
              </a:ext>
            </a:extLst>
          </p:cNvPr>
          <p:cNvCxnSpPr>
            <a:cxnSpLocks/>
            <a:stCxn id="124" idx="6"/>
            <a:endCxn id="125" idx="2"/>
          </p:cNvCxnSpPr>
          <p:nvPr/>
        </p:nvCxnSpPr>
        <p:spPr>
          <a:xfrm>
            <a:off x="6395551" y="3663667"/>
            <a:ext cx="325629" cy="48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/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D42098C-C25C-497C-B69A-97BC26DFD741}"/>
              </a:ext>
            </a:extLst>
          </p:cNvPr>
          <p:cNvGrpSpPr/>
          <p:nvPr/>
        </p:nvGrpSpPr>
        <p:grpSpPr>
          <a:xfrm>
            <a:off x="10050011" y="3589576"/>
            <a:ext cx="492369" cy="484554"/>
            <a:chOff x="2829621" y="5367419"/>
            <a:chExt cx="492369" cy="484554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7A73966-176F-4831-A2A7-686A8076A7DE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188BEA3-0C88-4CD0-9E0D-6C69ED81029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6BDD4E5-27B2-4212-995E-3FABB5FF8037}"/>
              </a:ext>
            </a:extLst>
          </p:cNvPr>
          <p:cNvCxnSpPr>
            <a:cxnSpLocks/>
            <a:stCxn id="122" idx="5"/>
            <a:endCxn id="129" idx="1"/>
          </p:cNvCxnSpPr>
          <p:nvPr/>
        </p:nvCxnSpPr>
        <p:spPr>
          <a:xfrm>
            <a:off x="9827220" y="3224051"/>
            <a:ext cx="294896" cy="436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/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48E7C6C-9BE5-4B23-9555-1D0EC3EEA734}"/>
              </a:ext>
            </a:extLst>
          </p:cNvPr>
          <p:cNvCxnSpPr>
            <a:cxnSpLocks/>
            <a:stCxn id="124" idx="0"/>
            <a:endCxn id="129" idx="0"/>
          </p:cNvCxnSpPr>
          <p:nvPr/>
        </p:nvCxnSpPr>
        <p:spPr>
          <a:xfrm rot="16200000" flipH="1">
            <a:off x="8138687" y="1432070"/>
            <a:ext cx="168186" cy="4146829"/>
          </a:xfrm>
          <a:prstGeom prst="bentConnector3">
            <a:avLst>
              <a:gd name="adj1" fmla="val -4584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08420BAF-C9A3-4EFF-95DB-E898871FF98B}"/>
              </a:ext>
            </a:extLst>
          </p:cNvPr>
          <p:cNvCxnSpPr>
            <a:cxnSpLocks/>
            <a:stCxn id="129" idx="4"/>
            <a:endCxn id="124" idx="4"/>
          </p:cNvCxnSpPr>
          <p:nvPr/>
        </p:nvCxnSpPr>
        <p:spPr>
          <a:xfrm rot="5400000" flipH="1">
            <a:off x="8138688" y="1916624"/>
            <a:ext cx="168186" cy="4146829"/>
          </a:xfrm>
          <a:prstGeom prst="bentConnector3">
            <a:avLst>
              <a:gd name="adj1" fmla="val -4953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/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A3B1C0-0135-46BE-95B3-43C00BD1B00B}"/>
                  </a:ext>
                </a:extLst>
              </p:cNvPr>
              <p:cNvSpPr txBox="1"/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A3B1C0-0135-46BE-95B3-43C00BD1B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F983BF-4A8B-459C-91CE-C9CDA745E37D}"/>
              </a:ext>
            </a:extLst>
          </p:cNvPr>
          <p:cNvCxnSpPr>
            <a:stCxn id="93" idx="6"/>
            <a:endCxn id="124" idx="2"/>
          </p:cNvCxnSpPr>
          <p:nvPr/>
        </p:nvCxnSpPr>
        <p:spPr>
          <a:xfrm>
            <a:off x="5604975" y="3661233"/>
            <a:ext cx="298206" cy="2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CAB0A59-3647-4070-9282-F7CB9DCF1166}"/>
                  </a:ext>
                </a:extLst>
              </p:cNvPr>
              <p:cNvSpPr txBox="1"/>
              <p:nvPr/>
            </p:nvSpPr>
            <p:spPr>
              <a:xfrm>
                <a:off x="5551933" y="326127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CAB0A59-3647-4070-9282-F7CB9DCF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933" y="3261274"/>
                <a:ext cx="3506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695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852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Construction: Side-Note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1134DA-7076-9BCE-5F48-A461D3B7F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878" y="1253331"/>
            <a:ext cx="4402519" cy="508494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FSMs produced by Thompsons Construction are a little bit messy!</a:t>
            </a:r>
          </a:p>
          <a:p>
            <a:r>
              <a:rPr lang="en-US" dirty="0"/>
              <a:t>Clearly less efficient than what we would do by hand</a:t>
            </a:r>
          </a:p>
          <a:p>
            <a:r>
              <a:rPr lang="en-US" dirty="0"/>
              <a:t>Designed for ease of proofs </a:t>
            </a:r>
          </a:p>
          <a:p>
            <a:r>
              <a:rPr lang="en-US" dirty="0"/>
              <a:t>In practice, it’s easy to minimize FSMs later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00BFE-C7C8-44A4-B198-640B0333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pic>
        <p:nvPicPr>
          <p:cNvPr id="2050" name="Picture 2" descr="SNL #40.13 RECAP: Host J.K. Simmons, musical guest D'Angelo – The Comic's  Comic">
            <a:extLst>
              <a:ext uri="{FF2B5EF4-FFF2-40B4-BE49-F238E27FC236}">
                <a16:creationId xmlns:a16="http://schemas.microsoft.com/office/drawing/2014/main" id="{A3DBF483-090F-2896-1474-5D886A055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46" y="2318993"/>
            <a:ext cx="3689024" cy="276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72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32398E6-2394-4BE8-9B82-387F054035B5}"/>
              </a:ext>
            </a:extLst>
          </p:cNvPr>
          <p:cNvSpPr/>
          <p:nvPr/>
        </p:nvSpPr>
        <p:spPr>
          <a:xfrm>
            <a:off x="3987595" y="1796792"/>
            <a:ext cx="740940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D7BDD-D6EB-4F6A-BB6C-8EF5DDC47E5E}"/>
              </a:ext>
            </a:extLst>
          </p:cNvPr>
          <p:cNvSpPr/>
          <p:nvPr/>
        </p:nvSpPr>
        <p:spPr>
          <a:xfrm>
            <a:off x="7559188" y="1796792"/>
            <a:ext cx="762001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C2D3C-7371-4583-AF77-B2C3543EF457}"/>
              </a:ext>
            </a:extLst>
          </p:cNvPr>
          <p:cNvSpPr txBox="1"/>
          <p:nvPr/>
        </p:nvSpPr>
        <p:spPr>
          <a:xfrm>
            <a:off x="7436795" y="3210650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Rabin-Scott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Powerset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C266E0-409D-4859-8A26-5212F04E6B38}"/>
              </a:ext>
            </a:extLst>
          </p:cNvPr>
          <p:cNvCxnSpPr>
            <a:cxnSpLocks/>
          </p:cNvCxnSpPr>
          <p:nvPr/>
        </p:nvCxnSpPr>
        <p:spPr>
          <a:xfrm>
            <a:off x="4786090" y="2278842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/>
              <p:nvPr/>
            </p:nvSpPr>
            <p:spPr>
              <a:xfrm>
                <a:off x="5136451" y="1796794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451" y="1796794"/>
                <a:ext cx="762001" cy="964101"/>
              </a:xfrm>
              <a:prstGeom prst="rect">
                <a:avLst/>
              </a:prstGeom>
              <a:blipFill>
                <a:blip r:embed="rId2"/>
                <a:stretch>
                  <a:fillRect r="-39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/>
              <p:nvPr/>
            </p:nvSpPr>
            <p:spPr>
              <a:xfrm>
                <a:off x="6367576" y="1796792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76" y="1796792"/>
                <a:ext cx="762001" cy="964101"/>
              </a:xfrm>
              <a:prstGeom prst="rect">
                <a:avLst/>
              </a:prstGeom>
              <a:blipFill>
                <a:blip r:embed="rId3"/>
                <a:stretch>
                  <a:fillRect r="-102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C04393-921F-4A4B-9803-F9682A48612E}"/>
              </a:ext>
            </a:extLst>
          </p:cNvPr>
          <p:cNvCxnSpPr>
            <a:cxnSpLocks/>
          </p:cNvCxnSpPr>
          <p:nvPr/>
        </p:nvCxnSpPr>
        <p:spPr>
          <a:xfrm>
            <a:off x="5994555" y="2289580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FB56F9-2379-4181-A7AD-6936E1C1EE61}"/>
              </a:ext>
            </a:extLst>
          </p:cNvPr>
          <p:cNvCxnSpPr>
            <a:cxnSpLocks/>
          </p:cNvCxnSpPr>
          <p:nvPr/>
        </p:nvCxnSpPr>
        <p:spPr>
          <a:xfrm>
            <a:off x="7222333" y="2287434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6A026B8-26DE-4A3A-AB43-527E7C4855F2}"/>
              </a:ext>
            </a:extLst>
          </p:cNvPr>
          <p:cNvSpPr txBox="1"/>
          <p:nvPr/>
        </p:nvSpPr>
        <p:spPr>
          <a:xfrm>
            <a:off x="3464225" y="3173779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Thompson’s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/>
              <p:nvPr/>
            </p:nvSpPr>
            <p:spPr>
              <a:xfrm>
                <a:off x="5359611" y="3204269"/>
                <a:ext cx="1559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-elimination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611" y="3204269"/>
                <a:ext cx="1559338" cy="369332"/>
              </a:xfrm>
              <a:prstGeom prst="rect">
                <a:avLst/>
              </a:prstGeom>
              <a:blipFill>
                <a:blip r:embed="rId4"/>
                <a:stretch>
                  <a:fillRect t="-6667" r="-312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9E8D3EA-7DFD-43CD-99EA-F50269A16C35}"/>
              </a:ext>
            </a:extLst>
          </p:cNvPr>
          <p:cNvSpPr/>
          <p:nvPr/>
        </p:nvSpPr>
        <p:spPr>
          <a:xfrm>
            <a:off x="4281949" y="2529348"/>
            <a:ext cx="619433" cy="612058"/>
          </a:xfrm>
          <a:custGeom>
            <a:avLst/>
            <a:gdLst>
              <a:gd name="connsiteX0" fmla="*/ 0 w 619433"/>
              <a:gd name="connsiteY0" fmla="*/ 612058 h 612058"/>
              <a:gd name="connsiteX1" fmla="*/ 95865 w 619433"/>
              <a:gd name="connsiteY1" fmla="*/ 361336 h 612058"/>
              <a:gd name="connsiteX2" fmla="*/ 427704 w 619433"/>
              <a:gd name="connsiteY2" fmla="*/ 567813 h 612058"/>
              <a:gd name="connsiteX3" fmla="*/ 619433 w 619433"/>
              <a:gd name="connsiteY3" fmla="*/ 0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433" h="612058">
                <a:moveTo>
                  <a:pt x="0" y="612058"/>
                </a:moveTo>
                <a:cubicBezTo>
                  <a:pt x="12290" y="490384"/>
                  <a:pt x="24581" y="368710"/>
                  <a:pt x="95865" y="361336"/>
                </a:cubicBezTo>
                <a:cubicBezTo>
                  <a:pt x="167149" y="353962"/>
                  <a:pt x="340443" y="628036"/>
                  <a:pt x="427704" y="567813"/>
                </a:cubicBezTo>
                <a:cubicBezTo>
                  <a:pt x="514965" y="507590"/>
                  <a:pt x="567199" y="253795"/>
                  <a:pt x="619433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F7CE2D3-9861-45F6-B5A6-0C5627395805}"/>
              </a:ext>
            </a:extLst>
          </p:cNvPr>
          <p:cNvSpPr/>
          <p:nvPr/>
        </p:nvSpPr>
        <p:spPr>
          <a:xfrm>
            <a:off x="5991960" y="2544097"/>
            <a:ext cx="220694" cy="685800"/>
          </a:xfrm>
          <a:custGeom>
            <a:avLst/>
            <a:gdLst>
              <a:gd name="connsiteX0" fmla="*/ 155659 w 220694"/>
              <a:gd name="connsiteY0" fmla="*/ 685800 h 685800"/>
              <a:gd name="connsiteX1" fmla="*/ 801 w 220694"/>
              <a:gd name="connsiteY1" fmla="*/ 567813 h 685800"/>
              <a:gd name="connsiteX2" fmla="*/ 214653 w 220694"/>
              <a:gd name="connsiteY2" fmla="*/ 353961 h 685800"/>
              <a:gd name="connsiteX3" fmla="*/ 140911 w 220694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94" h="685800">
                <a:moveTo>
                  <a:pt x="155659" y="685800"/>
                </a:moveTo>
                <a:cubicBezTo>
                  <a:pt x="73314" y="654460"/>
                  <a:pt x="-9031" y="623120"/>
                  <a:pt x="801" y="567813"/>
                </a:cubicBezTo>
                <a:cubicBezTo>
                  <a:pt x="10633" y="512506"/>
                  <a:pt x="191301" y="448596"/>
                  <a:pt x="214653" y="353961"/>
                </a:cubicBezTo>
                <a:cubicBezTo>
                  <a:pt x="238005" y="259326"/>
                  <a:pt x="189458" y="129663"/>
                  <a:pt x="140911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F2306F4-5D58-4DC6-82BB-B9DB617DEAE3}"/>
              </a:ext>
            </a:extLst>
          </p:cNvPr>
          <p:cNvSpPr/>
          <p:nvPr/>
        </p:nvSpPr>
        <p:spPr>
          <a:xfrm>
            <a:off x="7293549" y="2544098"/>
            <a:ext cx="762957" cy="663677"/>
          </a:xfrm>
          <a:custGeom>
            <a:avLst/>
            <a:gdLst>
              <a:gd name="connsiteX0" fmla="*/ 712368 w 762957"/>
              <a:gd name="connsiteY0" fmla="*/ 663677 h 663677"/>
              <a:gd name="connsiteX1" fmla="*/ 697620 w 762957"/>
              <a:gd name="connsiteY1" fmla="*/ 442451 h 663677"/>
              <a:gd name="connsiteX2" fmla="*/ 70813 w 762957"/>
              <a:gd name="connsiteY2" fmla="*/ 634180 h 663677"/>
              <a:gd name="connsiteX3" fmla="*/ 41317 w 762957"/>
              <a:gd name="connsiteY3" fmla="*/ 0 h 6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957" h="663677">
                <a:moveTo>
                  <a:pt x="712368" y="663677"/>
                </a:moveTo>
                <a:cubicBezTo>
                  <a:pt x="758457" y="555522"/>
                  <a:pt x="804546" y="447367"/>
                  <a:pt x="697620" y="442451"/>
                </a:cubicBezTo>
                <a:cubicBezTo>
                  <a:pt x="590694" y="437535"/>
                  <a:pt x="180197" y="707922"/>
                  <a:pt x="70813" y="634180"/>
                </a:cubicBezTo>
                <a:cubicBezTo>
                  <a:pt x="-38571" y="560438"/>
                  <a:pt x="1373" y="280219"/>
                  <a:pt x="41317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9DE90E-FF8E-406E-8863-65DDE6DC6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00" y="4192350"/>
            <a:ext cx="395096" cy="317646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491D9FD1-B0E0-4F99-A6EF-449EA80C7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2 – Implementing Scanners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EA2CA-0BD4-429E-B41F-7A4386AED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539018E-FA53-6946-4300-2AF246C09C25}"/>
              </a:ext>
            </a:extLst>
          </p:cNvPr>
          <p:cNvSpPr/>
          <p:nvPr/>
        </p:nvSpPr>
        <p:spPr>
          <a:xfrm>
            <a:off x="5201744" y="2972666"/>
            <a:ext cx="1862164" cy="847495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05275A-132C-4A91-8D3D-353AF362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68" y="1679213"/>
            <a:ext cx="70685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should we call our language?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7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877" y="1253331"/>
            <a:ext cx="8171473" cy="1906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Observation:</a:t>
            </a:r>
            <a:r>
              <a:rPr lang="en-US" dirty="0"/>
              <a:t> You never see an epsilon in the input</a:t>
            </a:r>
          </a:p>
          <a:p>
            <a:pPr lvl="1"/>
            <a:r>
              <a:rPr lang="en-US" dirty="0"/>
              <a:t>Consuming a character means taking a “chain” of zero-or-more 𝜀-edges then a real character edge</a:t>
            </a:r>
          </a:p>
          <a:p>
            <a:pPr marL="0" indent="0">
              <a:buNone/>
            </a:pPr>
            <a:r>
              <a:rPr lang="en-US" b="1" dirty="0"/>
              <a:t>Algorithm Intuition: </a:t>
            </a:r>
            <a:r>
              <a:rPr lang="en-US" i="1" dirty="0"/>
              <a:t>cut out the middleman</a:t>
            </a:r>
            <a:endParaRPr lang="en-US" b="1" i="1" dirty="0"/>
          </a:p>
          <a:p>
            <a:pPr lvl="1"/>
            <a:r>
              <a:rPr lang="en-US" dirty="0"/>
              <a:t>Replace all “chains” with a direct real-character edge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86AD4F-1786-4DA0-A471-902C8B33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3EB02667-2B46-4149-AEBB-C04B09857617}"/>
              </a:ext>
            </a:extLst>
          </p:cNvPr>
          <p:cNvCxnSpPr>
            <a:cxnSpLocks/>
            <a:stCxn id="57" idx="2"/>
            <a:endCxn id="53" idx="2"/>
          </p:cNvCxnSpPr>
          <p:nvPr/>
        </p:nvCxnSpPr>
        <p:spPr>
          <a:xfrm rot="10800000">
            <a:off x="4358984" y="5743285"/>
            <a:ext cx="15731" cy="752831"/>
          </a:xfrm>
          <a:prstGeom prst="curvedConnector3">
            <a:avLst>
              <a:gd name="adj1" fmla="val 155318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DD712E4-9ABB-49EE-BB24-89787B610ED8}"/>
              </a:ext>
            </a:extLst>
          </p:cNvPr>
          <p:cNvSpPr txBox="1"/>
          <p:nvPr/>
        </p:nvSpPr>
        <p:spPr>
          <a:xfrm>
            <a:off x="3852970" y="587466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2AE8DF5F-8A26-4E25-ADB5-F9FE753F21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32556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48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48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-transitions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Lecture 2 – Implementing Scanners </a:t>
                </a:r>
              </a:p>
            </p:txBody>
          </p:sp>
        </mc:Choice>
        <mc:Fallback xmlns="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2AE8DF5F-8A26-4E25-ADB5-F9FE753F2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325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B237F36D-B139-409B-AAC9-CDC3DCBDB0AF}"/>
              </a:ext>
            </a:extLst>
          </p:cNvPr>
          <p:cNvSpPr/>
          <p:nvPr/>
        </p:nvSpPr>
        <p:spPr>
          <a:xfrm>
            <a:off x="4336667" y="3985901"/>
            <a:ext cx="453650" cy="4427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AD27D48-42E4-481C-BC50-57C8B699B94B}"/>
              </a:ext>
            </a:extLst>
          </p:cNvPr>
          <p:cNvSpPr/>
          <p:nvPr/>
        </p:nvSpPr>
        <p:spPr>
          <a:xfrm>
            <a:off x="4345728" y="4773142"/>
            <a:ext cx="453650" cy="4427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C1373A0-A9B5-483F-A0FA-39F0DDBBD026}"/>
              </a:ext>
            </a:extLst>
          </p:cNvPr>
          <p:cNvSpPr/>
          <p:nvPr/>
        </p:nvSpPr>
        <p:spPr>
          <a:xfrm>
            <a:off x="4358982" y="5521890"/>
            <a:ext cx="453650" cy="4427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5B0C52B-0EE4-421B-AD33-2694E6227770}"/>
              </a:ext>
            </a:extLst>
          </p:cNvPr>
          <p:cNvSpPr/>
          <p:nvPr/>
        </p:nvSpPr>
        <p:spPr>
          <a:xfrm>
            <a:off x="4374713" y="6274721"/>
            <a:ext cx="453650" cy="4427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691B02E-55C1-4A92-B081-9F27AE30AD2C}"/>
              </a:ext>
            </a:extLst>
          </p:cNvPr>
          <p:cNvSpPr/>
          <p:nvPr/>
        </p:nvSpPr>
        <p:spPr>
          <a:xfrm>
            <a:off x="4431577" y="6326710"/>
            <a:ext cx="339922" cy="3375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2ECA461-C451-408E-9F5B-E627C950BF41}"/>
              </a:ext>
            </a:extLst>
          </p:cNvPr>
          <p:cNvGrpSpPr/>
          <p:nvPr/>
        </p:nvGrpSpPr>
        <p:grpSpPr>
          <a:xfrm>
            <a:off x="4531514" y="4366492"/>
            <a:ext cx="394152" cy="1928414"/>
            <a:chOff x="3007514" y="4366492"/>
            <a:chExt cx="394152" cy="19284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E70CEFF-8A96-4364-98CA-C8B0A08C6661}"/>
                    </a:ext>
                  </a:extLst>
                </p:cNvPr>
                <p:cNvSpPr txBox="1"/>
                <p:nvPr/>
              </p:nvSpPr>
              <p:spPr>
                <a:xfrm>
                  <a:off x="3007514" y="4366492"/>
                  <a:ext cx="36753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E70CEFF-8A96-4364-98CA-C8B0A08C6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514" y="4366492"/>
                  <a:ext cx="367537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CFEB15A-4F4B-4C1B-8E15-A29190069579}"/>
                </a:ext>
              </a:extLst>
            </p:cNvPr>
            <p:cNvCxnSpPr>
              <a:cxnSpLocks/>
              <a:stCxn id="30" idx="4"/>
            </p:cNvCxnSpPr>
            <p:nvPr/>
          </p:nvCxnSpPr>
          <p:spPr>
            <a:xfrm>
              <a:off x="3039492" y="4428687"/>
              <a:ext cx="0" cy="31716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12193F4-F27B-4B88-AF4E-51733D092D42}"/>
                    </a:ext>
                  </a:extLst>
                </p:cNvPr>
                <p:cNvSpPr txBox="1"/>
                <p:nvPr/>
              </p:nvSpPr>
              <p:spPr>
                <a:xfrm>
                  <a:off x="3034129" y="5146449"/>
                  <a:ext cx="36753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12193F4-F27B-4B88-AF4E-51733D092D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129" y="5146449"/>
                  <a:ext cx="367537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22F3696-A6E7-4421-B0EB-24D512AA0B82}"/>
                </a:ext>
              </a:extLst>
            </p:cNvPr>
            <p:cNvCxnSpPr>
              <a:cxnSpLocks/>
            </p:cNvCxnSpPr>
            <p:nvPr/>
          </p:nvCxnSpPr>
          <p:spPr>
            <a:xfrm>
              <a:off x="3066107" y="5208644"/>
              <a:ext cx="0" cy="31716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B91B4B3-BA27-4B15-BB53-A8F2062DB7B4}"/>
                </a:ext>
              </a:extLst>
            </p:cNvPr>
            <p:cNvSpPr txBox="1"/>
            <p:nvPr/>
          </p:nvSpPr>
          <p:spPr>
            <a:xfrm>
              <a:off x="3038334" y="5894796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ea typeface="Cambria Math" panose="02040503050406030204" pitchFamily="18" charset="0"/>
                </a:rPr>
                <a:t>a</a:t>
              </a:r>
              <a:endParaRPr lang="en-US" sz="2000" dirty="0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6A2BBAF-0294-49C8-91F1-E27D992931A2}"/>
                </a:ext>
              </a:extLst>
            </p:cNvPr>
            <p:cNvCxnSpPr>
              <a:cxnSpLocks/>
            </p:cNvCxnSpPr>
            <p:nvPr/>
          </p:nvCxnSpPr>
          <p:spPr>
            <a:xfrm>
              <a:off x="3070312" y="5956991"/>
              <a:ext cx="0" cy="31716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539A83-FECC-4304-8582-C3D59F323B4A}"/>
              </a:ext>
            </a:extLst>
          </p:cNvPr>
          <p:cNvGrpSpPr/>
          <p:nvPr/>
        </p:nvGrpSpPr>
        <p:grpSpPr>
          <a:xfrm>
            <a:off x="6847958" y="3948455"/>
            <a:ext cx="1824213" cy="2752489"/>
            <a:chOff x="5323957" y="3948454"/>
            <a:chExt cx="1824213" cy="2752489"/>
          </a:xfrm>
        </p:grpSpPr>
        <p:cxnSp>
          <p:nvCxnSpPr>
            <p:cNvPr id="61" name="Connector: Curved 60">
              <a:extLst>
                <a:ext uri="{FF2B5EF4-FFF2-40B4-BE49-F238E27FC236}">
                  <a16:creationId xmlns:a16="http://schemas.microsoft.com/office/drawing/2014/main" id="{32590351-C737-49DA-90CA-3F426850CC8C}"/>
                </a:ext>
              </a:extLst>
            </p:cNvPr>
            <p:cNvCxnSpPr>
              <a:cxnSpLocks/>
              <a:stCxn id="73" idx="2"/>
              <a:endCxn id="70" idx="2"/>
            </p:cNvCxnSpPr>
            <p:nvPr/>
          </p:nvCxnSpPr>
          <p:spPr>
            <a:xfrm rot="10800000">
              <a:off x="5829970" y="5726720"/>
              <a:ext cx="15731" cy="752831"/>
            </a:xfrm>
            <a:prstGeom prst="curvedConnector3">
              <a:avLst>
                <a:gd name="adj1" fmla="val 1553182"/>
              </a:avLst>
            </a:prstGeom>
            <a:ln w="317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67731E6-9727-41EB-9FF2-3A24B59A85DF}"/>
                </a:ext>
              </a:extLst>
            </p:cNvPr>
            <p:cNvSpPr txBox="1"/>
            <p:nvPr/>
          </p:nvSpPr>
          <p:spPr>
            <a:xfrm>
              <a:off x="5323957" y="5858096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5613577-2062-4E78-A35B-8BFA9A6FB52A}"/>
                </a:ext>
              </a:extLst>
            </p:cNvPr>
            <p:cNvSpPr/>
            <p:nvPr/>
          </p:nvSpPr>
          <p:spPr>
            <a:xfrm>
              <a:off x="5847236" y="3948454"/>
              <a:ext cx="453650" cy="4427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95D7C7A-6A1B-44A2-8436-2A5A4296EE2F}"/>
                </a:ext>
              </a:extLst>
            </p:cNvPr>
            <p:cNvSpPr/>
            <p:nvPr/>
          </p:nvSpPr>
          <p:spPr>
            <a:xfrm>
              <a:off x="5816715" y="4756578"/>
              <a:ext cx="453650" cy="4427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72223B3-08B8-4E35-BCF6-6CE47629EDB5}"/>
                </a:ext>
              </a:extLst>
            </p:cNvPr>
            <p:cNvSpPr/>
            <p:nvPr/>
          </p:nvSpPr>
          <p:spPr>
            <a:xfrm>
              <a:off x="5829969" y="5505326"/>
              <a:ext cx="453650" cy="4427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339D200-67C1-404E-97BE-C2E33D327D06}"/>
                </a:ext>
              </a:extLst>
            </p:cNvPr>
            <p:cNvSpPr/>
            <p:nvPr/>
          </p:nvSpPr>
          <p:spPr>
            <a:xfrm>
              <a:off x="5845700" y="6258157"/>
              <a:ext cx="453650" cy="4427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144BB06-EC06-4D45-8632-BB6E565C5E57}"/>
                </a:ext>
              </a:extLst>
            </p:cNvPr>
            <p:cNvSpPr/>
            <p:nvPr/>
          </p:nvSpPr>
          <p:spPr>
            <a:xfrm>
              <a:off x="5902564" y="6310146"/>
              <a:ext cx="339922" cy="33753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3E9158-CCA9-4322-9576-C0FDE8925A75}"/>
                </a:ext>
              </a:extLst>
            </p:cNvPr>
            <p:cNvSpPr txBox="1"/>
            <p:nvPr/>
          </p:nvSpPr>
          <p:spPr>
            <a:xfrm>
              <a:off x="6033321" y="5878232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/>
              </a:lvl1pPr>
            </a:lstStyle>
            <a:p>
              <a:r>
                <a:rPr lang="en-US" dirty="0"/>
                <a:t>a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E1FE345-3387-4254-A5E0-94C893C9A37B}"/>
                </a:ext>
              </a:extLst>
            </p:cNvPr>
            <p:cNvCxnSpPr>
              <a:cxnSpLocks/>
            </p:cNvCxnSpPr>
            <p:nvPr/>
          </p:nvCxnSpPr>
          <p:spPr>
            <a:xfrm>
              <a:off x="6065299" y="5940427"/>
              <a:ext cx="0" cy="31716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Connector: Curved 76">
              <a:extLst>
                <a:ext uri="{FF2B5EF4-FFF2-40B4-BE49-F238E27FC236}">
                  <a16:creationId xmlns:a16="http://schemas.microsoft.com/office/drawing/2014/main" id="{533FA66A-D2B3-4B73-ACB9-C5CFC2C736F1}"/>
                </a:ext>
              </a:extLst>
            </p:cNvPr>
            <p:cNvCxnSpPr>
              <a:cxnSpLocks/>
              <a:stCxn id="63" idx="6"/>
              <a:endCxn id="73" idx="6"/>
            </p:cNvCxnSpPr>
            <p:nvPr/>
          </p:nvCxnSpPr>
          <p:spPr>
            <a:xfrm flipH="1">
              <a:off x="6299350" y="4169847"/>
              <a:ext cx="1536" cy="2309703"/>
            </a:xfrm>
            <a:prstGeom prst="curvedConnector3">
              <a:avLst>
                <a:gd name="adj1" fmla="val -31525977"/>
              </a:avLst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EC09C2C-57DE-4AEC-92A6-4730F24AA0F0}"/>
                </a:ext>
              </a:extLst>
            </p:cNvPr>
            <p:cNvSpPr txBox="1"/>
            <p:nvPr/>
          </p:nvSpPr>
          <p:spPr>
            <a:xfrm>
              <a:off x="6836866" y="4946394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  <a:ea typeface="Cambria Math" panose="02040503050406030204" pitchFamily="18" charset="0"/>
                </a:rPr>
                <a:t>a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84FF8C31-F155-44AF-8176-014A2D8FAB21}"/>
              </a:ext>
            </a:extLst>
          </p:cNvPr>
          <p:cNvSpPr/>
          <p:nvPr/>
        </p:nvSpPr>
        <p:spPr>
          <a:xfrm>
            <a:off x="5455685" y="4806699"/>
            <a:ext cx="1228725" cy="731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2DA97035-0CCB-4019-9F56-CD5D093788E4}"/>
              </a:ext>
            </a:extLst>
          </p:cNvPr>
          <p:cNvSpPr/>
          <p:nvPr/>
        </p:nvSpPr>
        <p:spPr>
          <a:xfrm>
            <a:off x="2077728" y="3312612"/>
            <a:ext cx="1775242" cy="148099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Input:</a:t>
            </a:r>
            <a:r>
              <a:rPr lang="en-US" dirty="0"/>
              <a:t> a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263CD4-3F15-4068-A165-51FC3A2E0997}"/>
              </a:ext>
            </a:extLst>
          </p:cNvPr>
          <p:cNvGrpSpPr/>
          <p:nvPr/>
        </p:nvGrpSpPr>
        <p:grpSpPr>
          <a:xfrm>
            <a:off x="4531514" y="4366492"/>
            <a:ext cx="394152" cy="1928414"/>
            <a:chOff x="3007514" y="4366492"/>
            <a:chExt cx="394152" cy="19284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6A4254D-A9CD-479A-BEEA-E57E92089EA6}"/>
                    </a:ext>
                  </a:extLst>
                </p:cNvPr>
                <p:cNvSpPr txBox="1"/>
                <p:nvPr/>
              </p:nvSpPr>
              <p:spPr>
                <a:xfrm>
                  <a:off x="3007514" y="4366492"/>
                  <a:ext cx="36753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6A4254D-A9CD-479A-BEEA-E57E92089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514" y="4366492"/>
                  <a:ext cx="367537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62FEA07-5748-43E7-ABBE-0EFFB5A058B7}"/>
                </a:ext>
              </a:extLst>
            </p:cNvPr>
            <p:cNvCxnSpPr>
              <a:cxnSpLocks/>
            </p:cNvCxnSpPr>
            <p:nvPr/>
          </p:nvCxnSpPr>
          <p:spPr>
            <a:xfrm>
              <a:off x="3039492" y="4428687"/>
              <a:ext cx="0" cy="317168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936FDD8-8D41-4D6B-BB26-EFBEDF31CD0C}"/>
                    </a:ext>
                  </a:extLst>
                </p:cNvPr>
                <p:cNvSpPr txBox="1"/>
                <p:nvPr/>
              </p:nvSpPr>
              <p:spPr>
                <a:xfrm>
                  <a:off x="3034129" y="5146449"/>
                  <a:ext cx="36753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936FDD8-8D41-4D6B-BB26-EFBEDF31CD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129" y="5146449"/>
                  <a:ext cx="367537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8475960-9B25-479A-B806-B112DE57D704}"/>
                </a:ext>
              </a:extLst>
            </p:cNvPr>
            <p:cNvCxnSpPr>
              <a:cxnSpLocks/>
            </p:cNvCxnSpPr>
            <p:nvPr/>
          </p:nvCxnSpPr>
          <p:spPr>
            <a:xfrm>
              <a:off x="3066107" y="5208644"/>
              <a:ext cx="0" cy="317168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40F9FA5-8131-41A0-A1E7-D3EAE0C327C4}"/>
                </a:ext>
              </a:extLst>
            </p:cNvPr>
            <p:cNvSpPr txBox="1"/>
            <p:nvPr/>
          </p:nvSpPr>
          <p:spPr>
            <a:xfrm>
              <a:off x="3038334" y="5894796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  <a:ea typeface="Cambria Math" panose="02040503050406030204" pitchFamily="18" charset="0"/>
                </a:rPr>
                <a:t>a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AB4C575-661B-406E-A2F0-C82805461C61}"/>
                </a:ext>
              </a:extLst>
            </p:cNvPr>
            <p:cNvCxnSpPr>
              <a:cxnSpLocks/>
            </p:cNvCxnSpPr>
            <p:nvPr/>
          </p:nvCxnSpPr>
          <p:spPr>
            <a:xfrm>
              <a:off x="3070312" y="5956991"/>
              <a:ext cx="0" cy="317168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657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0" grpId="0" animBg="1"/>
      <p:bldP spid="36" grpId="0" animBg="1"/>
      <p:bldP spid="53" grpId="0" animBg="1"/>
      <p:bldP spid="57" grpId="0" animBg="1"/>
      <p:bldP spid="58" grpId="0" animBg="1"/>
      <p:bldP spid="40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DD6C3C-3DA2-42CA-9E71-CE24C7C7E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43960" y="1361738"/>
                <a:ext cx="8389855" cy="5084946"/>
              </a:xfrm>
            </p:spPr>
            <p:txBody>
              <a:bodyPr/>
              <a:lstStyle/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-close(s), the set of states reachable via 0 or more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-edges from s</a:t>
                </a:r>
              </a:p>
              <a:p>
                <a:r>
                  <a:rPr lang="en-US" dirty="0"/>
                  <a:t>Copy all states from N to an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-free version, N’</a:t>
                </a:r>
              </a:p>
              <a:p>
                <a:r>
                  <a:rPr lang="en-US" dirty="0"/>
                  <a:t>Put s in F’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-close(s) contains a state in F</a:t>
                </a:r>
              </a:p>
              <a:p>
                <a:r>
                  <a:rPr lang="en-US" dirty="0"/>
                  <a:t>Put </a:t>
                </a:r>
                <a:r>
                  <a:rPr lang="en-US" dirty="0" err="1"/>
                  <a:t>s,c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’ if there is a c-edge to t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-close(s)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DD6C3C-3DA2-42CA-9E71-CE24C7C7E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3960" y="1361738"/>
                <a:ext cx="8389855" cy="5084946"/>
              </a:xfrm>
              <a:blipFill>
                <a:blip r:embed="rId3"/>
                <a:stretch>
                  <a:fillRect l="-1308" t="-1916" r="-1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0DE7B-04AC-4DF3-8D4D-8FAA396C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979795F7-C756-4348-A168-3E51FF78EA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32556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48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48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-transitions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Lecture 2 – Implementing Scanners </a:t>
                </a:r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979795F7-C756-4348-A168-3E51FF78E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325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054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="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2006D7F-2BA0-636D-06DB-43209435F5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1" y="1040109"/>
                <a:ext cx="9143999" cy="137600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600" dirty="0"/>
                  <a:t>-close(s) be the set of states reachable via 0 or more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600" dirty="0"/>
                  <a:t>-edges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2006D7F-2BA0-636D-06DB-43209435F5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1" y="1040109"/>
                <a:ext cx="9143999" cy="1376009"/>
              </a:xfrm>
              <a:blipFill>
                <a:blip r:embed="rId14"/>
                <a:stretch>
                  <a:fillRect l="-1200" t="-7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7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II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="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24DE3A6-E28D-77D5-53C8-F8F0E7E226D4}"/>
              </a:ext>
            </a:extLst>
          </p:cNvPr>
          <p:cNvSpPr/>
          <p:nvPr/>
        </p:nvSpPr>
        <p:spPr>
          <a:xfrm>
            <a:off x="3579758" y="1147432"/>
            <a:ext cx="43293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600" dirty="0"/>
              <a:t>Copy all states from N to N’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938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III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="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3D3D9D-19D2-B199-59A1-21579157D445}"/>
                  </a:ext>
                </a:extLst>
              </p:cNvPr>
              <p:cNvSpPr/>
              <p:nvPr/>
            </p:nvSpPr>
            <p:spPr>
              <a:xfrm>
                <a:off x="2337840" y="1087812"/>
                <a:ext cx="720567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/>
                <a:r>
                  <a:rPr lang="en-US" sz="2800" dirty="0"/>
                  <a:t>Put s in F’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contains a state in F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3D3D9D-19D2-B199-59A1-21579157D4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840" y="1087812"/>
                <a:ext cx="7205671" cy="523220"/>
              </a:xfrm>
              <a:prstGeom prst="rect">
                <a:avLst/>
              </a:prstGeom>
              <a:blipFill>
                <a:blip r:embed="rId1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EA1EA93-D769-B975-E0B9-6637AA05002F}"/>
              </a:ext>
            </a:extLst>
          </p:cNvPr>
          <p:cNvSpPr/>
          <p:nvPr/>
        </p:nvSpPr>
        <p:spPr>
          <a:xfrm>
            <a:off x="7007118" y="2099485"/>
            <a:ext cx="433633" cy="46308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970209-25A9-4ED1-BBE4-08C4E75AA1DF}"/>
              </a:ext>
            </a:extLst>
          </p:cNvPr>
          <p:cNvSpPr/>
          <p:nvPr/>
        </p:nvSpPr>
        <p:spPr>
          <a:xfrm>
            <a:off x="8508087" y="2795827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B5A254-4B17-3928-5006-8EA4546C3DCE}"/>
              </a:ext>
            </a:extLst>
          </p:cNvPr>
          <p:cNvSpPr/>
          <p:nvPr/>
        </p:nvSpPr>
        <p:spPr>
          <a:xfrm>
            <a:off x="8333295" y="2677433"/>
            <a:ext cx="1088796" cy="94285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2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IV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="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970209-25A9-4ED1-BBE4-08C4E75AA1DF}"/>
              </a:ext>
            </a:extLst>
          </p:cNvPr>
          <p:cNvSpPr/>
          <p:nvPr/>
        </p:nvSpPr>
        <p:spPr>
          <a:xfrm>
            <a:off x="8508087" y="2795827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/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dirty="0"/>
                  <a:t>Put </a:t>
                </a:r>
                <a:r>
                  <a:rPr lang="en-US" sz="2800" dirty="0" err="1"/>
                  <a:t>s,c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’ if there is a c-edge to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blipFill>
                <a:blip r:embed="rId14"/>
                <a:stretch>
                  <a:fillRect t="-11765" r="-113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723758C-84C2-22D2-072D-B3F3359D366F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10800000" flipV="1">
            <a:off x="8404729" y="3153130"/>
            <a:ext cx="12900" cy="2843588"/>
          </a:xfrm>
          <a:prstGeom prst="curvedConnector3">
            <a:avLst>
              <a:gd name="adj1" fmla="val 1872093"/>
            </a:avLst>
          </a:prstGeom>
          <a:ln w="31750"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153441B-42AE-1C05-898B-0F59178FF63E}"/>
              </a:ext>
            </a:extLst>
          </p:cNvPr>
          <p:cNvSpPr txBox="1"/>
          <p:nvPr/>
        </p:nvSpPr>
        <p:spPr>
          <a:xfrm>
            <a:off x="7885216" y="43534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C8BF327-45F7-2BF2-1D84-C90212E7D240}"/>
              </a:ext>
            </a:extLst>
          </p:cNvPr>
          <p:cNvSpPr/>
          <p:nvPr/>
        </p:nvSpPr>
        <p:spPr>
          <a:xfrm>
            <a:off x="6782587" y="2135171"/>
            <a:ext cx="325225" cy="4104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807FC39-2B03-1CD0-ECE8-02437A40E7C8}"/>
              </a:ext>
            </a:extLst>
          </p:cNvPr>
          <p:cNvGrpSpPr/>
          <p:nvPr/>
        </p:nvGrpSpPr>
        <p:grpSpPr>
          <a:xfrm>
            <a:off x="462264" y="3872476"/>
            <a:ext cx="448596" cy="1966058"/>
            <a:chOff x="462264" y="3872476"/>
            <a:chExt cx="448596" cy="196605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71FC5F7-740B-050F-6E80-4FA973FEE0B0}"/>
                </a:ext>
              </a:extLst>
            </p:cNvPr>
            <p:cNvCxnSpPr>
              <a:cxnSpLocks/>
              <a:stCxn id="80" idx="4"/>
              <a:endCxn id="81" idx="0"/>
            </p:cNvCxnSpPr>
            <p:nvPr/>
          </p:nvCxnSpPr>
          <p:spPr>
            <a:xfrm flipH="1">
              <a:off x="897960" y="3872476"/>
              <a:ext cx="12900" cy="578829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8DD42D3-C723-10E6-D5C4-A8DF2C27520A}"/>
                </a:ext>
              </a:extLst>
            </p:cNvPr>
            <p:cNvCxnSpPr>
              <a:cxnSpLocks/>
              <a:stCxn id="81" idx="4"/>
              <a:endCxn id="82" idx="0"/>
            </p:cNvCxnSpPr>
            <p:nvPr/>
          </p:nvCxnSpPr>
          <p:spPr>
            <a:xfrm>
              <a:off x="897960" y="5328835"/>
              <a:ext cx="0" cy="509699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ECA6154-17F4-786D-11EA-C0837A13DDDC}"/>
                    </a:ext>
                  </a:extLst>
                </p:cNvPr>
                <p:cNvSpPr txBox="1"/>
                <p:nvPr/>
              </p:nvSpPr>
              <p:spPr>
                <a:xfrm>
                  <a:off x="545367" y="3929854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ECA6154-17F4-786D-11EA-C0837A13DD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367" y="3929854"/>
                  <a:ext cx="350672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7C0EE6B-4C70-3059-023C-CEC05E720EFF}"/>
                </a:ext>
              </a:extLst>
            </p:cNvPr>
            <p:cNvSpPr txBox="1"/>
            <p:nvPr/>
          </p:nvSpPr>
          <p:spPr>
            <a:xfrm>
              <a:off x="462264" y="5370307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6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IV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="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970209-25A9-4ED1-BBE4-08C4E75AA1DF}"/>
              </a:ext>
            </a:extLst>
          </p:cNvPr>
          <p:cNvSpPr/>
          <p:nvPr/>
        </p:nvSpPr>
        <p:spPr>
          <a:xfrm>
            <a:off x="8508087" y="2795827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/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dirty="0"/>
                  <a:t>Put </a:t>
                </a:r>
                <a:r>
                  <a:rPr lang="en-US" sz="2800" dirty="0" err="1"/>
                  <a:t>s,c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’ if there is a c-edge to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blipFill>
                <a:blip r:embed="rId14"/>
                <a:stretch>
                  <a:fillRect t="-11765" r="-113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723758C-84C2-22D2-072D-B3F3359D366F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10800000" flipV="1">
            <a:off x="8404729" y="3153130"/>
            <a:ext cx="12900" cy="2843588"/>
          </a:xfrm>
          <a:prstGeom prst="curvedConnector3">
            <a:avLst>
              <a:gd name="adj1" fmla="val 187209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153441B-42AE-1C05-898B-0F59178FF63E}"/>
              </a:ext>
            </a:extLst>
          </p:cNvPr>
          <p:cNvSpPr txBox="1"/>
          <p:nvPr/>
        </p:nvSpPr>
        <p:spPr>
          <a:xfrm>
            <a:off x="7885216" y="43534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C8BF327-45F7-2BF2-1D84-C90212E7D240}"/>
              </a:ext>
            </a:extLst>
          </p:cNvPr>
          <p:cNvSpPr/>
          <p:nvPr/>
        </p:nvSpPr>
        <p:spPr>
          <a:xfrm>
            <a:off x="7046537" y="2135171"/>
            <a:ext cx="325225" cy="4104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8B2E8E-5B1B-59E5-A148-DDE3CBE7ED60}"/>
              </a:ext>
            </a:extLst>
          </p:cNvPr>
          <p:cNvCxnSpPr>
            <a:cxnSpLocks/>
            <a:stCxn id="14" idx="5"/>
            <a:endCxn id="18" idx="1"/>
          </p:cNvCxnSpPr>
          <p:nvPr/>
        </p:nvCxnSpPr>
        <p:spPr>
          <a:xfrm>
            <a:off x="9185530" y="3463384"/>
            <a:ext cx="1353867" cy="924139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65E52D-ED60-CDFF-3BEA-E2438188C445}"/>
              </a:ext>
            </a:extLst>
          </p:cNvPr>
          <p:cNvSpPr txBox="1"/>
          <p:nvPr/>
        </p:nvSpPr>
        <p:spPr>
          <a:xfrm>
            <a:off x="9719516" y="352546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x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90B8248-4CDA-FA28-541F-B4FD4843E036}"/>
              </a:ext>
            </a:extLst>
          </p:cNvPr>
          <p:cNvGrpSpPr/>
          <p:nvPr/>
        </p:nvGrpSpPr>
        <p:grpSpPr>
          <a:xfrm>
            <a:off x="1360686" y="3057224"/>
            <a:ext cx="1209417" cy="525357"/>
            <a:chOff x="1360686" y="3057224"/>
            <a:chExt cx="1209417" cy="525357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35BDE41-69F5-FE27-E2F1-A5395BCB5C6F}"/>
                </a:ext>
              </a:extLst>
            </p:cNvPr>
            <p:cNvCxnSpPr>
              <a:cxnSpLocks/>
              <a:stCxn id="80" idx="6"/>
              <a:endCxn id="83" idx="1"/>
            </p:cNvCxnSpPr>
            <p:nvPr/>
          </p:nvCxnSpPr>
          <p:spPr>
            <a:xfrm>
              <a:off x="1360686" y="3433711"/>
              <a:ext cx="1209417" cy="148870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23DBDAD-524F-D0DE-DD8C-A65DE1AB00A5}"/>
                    </a:ext>
                  </a:extLst>
                </p:cNvPr>
                <p:cNvSpPr txBox="1"/>
                <p:nvPr/>
              </p:nvSpPr>
              <p:spPr>
                <a:xfrm>
                  <a:off x="1657449" y="3057224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23DBDAD-524F-D0DE-DD8C-A65DE1AB00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7449" y="3057224"/>
                  <a:ext cx="350672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39D09F-A2BB-7B9B-D0A0-B354305C0A65}"/>
              </a:ext>
            </a:extLst>
          </p:cNvPr>
          <p:cNvGrpSpPr/>
          <p:nvPr/>
        </p:nvGrpSpPr>
        <p:grpSpPr>
          <a:xfrm>
            <a:off x="2888178" y="4243222"/>
            <a:ext cx="401979" cy="369332"/>
            <a:chOff x="2888178" y="4243222"/>
            <a:chExt cx="401979" cy="36933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01297B3-24DA-023D-8407-1BD11A0BC4CE}"/>
                </a:ext>
              </a:extLst>
            </p:cNvPr>
            <p:cNvCxnSpPr>
              <a:cxnSpLocks/>
              <a:stCxn id="83" idx="4"/>
              <a:endCxn id="84" idx="0"/>
            </p:cNvCxnSpPr>
            <p:nvPr/>
          </p:nvCxnSpPr>
          <p:spPr>
            <a:xfrm>
              <a:off x="2888178" y="4331600"/>
              <a:ext cx="12699" cy="207993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A5E418-915F-D55F-51E0-E460C7C7A47F}"/>
                </a:ext>
              </a:extLst>
            </p:cNvPr>
            <p:cNvSpPr txBox="1"/>
            <p:nvPr/>
          </p:nvSpPr>
          <p:spPr>
            <a:xfrm>
              <a:off x="2999693" y="424322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88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37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IV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="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970209-25A9-4ED1-BBE4-08C4E75AA1DF}"/>
              </a:ext>
            </a:extLst>
          </p:cNvPr>
          <p:cNvSpPr/>
          <p:nvPr/>
        </p:nvSpPr>
        <p:spPr>
          <a:xfrm>
            <a:off x="8508087" y="2795827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/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dirty="0"/>
                  <a:t>Put </a:t>
                </a:r>
                <a:r>
                  <a:rPr lang="en-US" sz="2800" dirty="0" err="1"/>
                  <a:t>s,c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’ if there is a c-edge to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blipFill>
                <a:blip r:embed="rId14"/>
                <a:stretch>
                  <a:fillRect t="-11765" r="-113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723758C-84C2-22D2-072D-B3F3359D366F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10800000" flipV="1">
            <a:off x="8404729" y="3153130"/>
            <a:ext cx="12900" cy="2843588"/>
          </a:xfrm>
          <a:prstGeom prst="curvedConnector3">
            <a:avLst>
              <a:gd name="adj1" fmla="val 187209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153441B-42AE-1C05-898B-0F59178FF63E}"/>
              </a:ext>
            </a:extLst>
          </p:cNvPr>
          <p:cNvSpPr txBox="1"/>
          <p:nvPr/>
        </p:nvSpPr>
        <p:spPr>
          <a:xfrm>
            <a:off x="7885216" y="43534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C8BF327-45F7-2BF2-1D84-C90212E7D240}"/>
              </a:ext>
            </a:extLst>
          </p:cNvPr>
          <p:cNvSpPr/>
          <p:nvPr/>
        </p:nvSpPr>
        <p:spPr>
          <a:xfrm>
            <a:off x="7338765" y="2135171"/>
            <a:ext cx="325225" cy="4104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8B2E8E-5B1B-59E5-A148-DDE3CBE7ED60}"/>
              </a:ext>
            </a:extLst>
          </p:cNvPr>
          <p:cNvCxnSpPr>
            <a:cxnSpLocks/>
            <a:stCxn id="14" idx="5"/>
            <a:endCxn id="18" idx="1"/>
          </p:cNvCxnSpPr>
          <p:nvPr/>
        </p:nvCxnSpPr>
        <p:spPr>
          <a:xfrm>
            <a:off x="9185530" y="3463384"/>
            <a:ext cx="1353867" cy="9241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65E52D-ED60-CDFF-3BEA-E2438188C445}"/>
              </a:ext>
            </a:extLst>
          </p:cNvPr>
          <p:cNvSpPr txBox="1"/>
          <p:nvPr/>
        </p:nvSpPr>
        <p:spPr>
          <a:xfrm>
            <a:off x="9719516" y="352546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92E37-D048-476C-BB19-2E3E1C881B24}"/>
              </a:ext>
            </a:extLst>
          </p:cNvPr>
          <p:cNvSpPr txBox="1"/>
          <p:nvPr/>
        </p:nvSpPr>
        <p:spPr>
          <a:xfrm>
            <a:off x="7817673" y="1885361"/>
            <a:ext cx="192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No edges out of 6!</a:t>
            </a:r>
          </a:p>
        </p:txBody>
      </p:sp>
    </p:spTree>
    <p:extLst>
      <p:ext uri="{BB962C8B-B14F-4D97-AF65-F5344CB8AC3E}">
        <p14:creationId xmlns:p14="http://schemas.microsoft.com/office/powerpoint/2010/main" val="21106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38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IV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="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970209-25A9-4ED1-BBE4-08C4E75AA1DF}"/>
              </a:ext>
            </a:extLst>
          </p:cNvPr>
          <p:cNvSpPr/>
          <p:nvPr/>
        </p:nvSpPr>
        <p:spPr>
          <a:xfrm>
            <a:off x="8508087" y="2795827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/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dirty="0"/>
                  <a:t>Put </a:t>
                </a:r>
                <a:r>
                  <a:rPr lang="en-US" sz="2800" dirty="0" err="1"/>
                  <a:t>s,c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’ if there is a c-edge to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blipFill>
                <a:blip r:embed="rId14"/>
                <a:stretch>
                  <a:fillRect t="-11765" r="-113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723758C-84C2-22D2-072D-B3F3359D366F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10800000" flipV="1">
            <a:off x="8404729" y="3153130"/>
            <a:ext cx="12900" cy="2843588"/>
          </a:xfrm>
          <a:prstGeom prst="curvedConnector3">
            <a:avLst>
              <a:gd name="adj1" fmla="val 187209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153441B-42AE-1C05-898B-0F59178FF63E}"/>
              </a:ext>
            </a:extLst>
          </p:cNvPr>
          <p:cNvSpPr txBox="1"/>
          <p:nvPr/>
        </p:nvSpPr>
        <p:spPr>
          <a:xfrm>
            <a:off x="7885216" y="43534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8B2E8E-5B1B-59E5-A148-DDE3CBE7ED60}"/>
              </a:ext>
            </a:extLst>
          </p:cNvPr>
          <p:cNvCxnSpPr>
            <a:cxnSpLocks/>
            <a:stCxn id="14" idx="5"/>
            <a:endCxn id="18" idx="1"/>
          </p:cNvCxnSpPr>
          <p:nvPr/>
        </p:nvCxnSpPr>
        <p:spPr>
          <a:xfrm>
            <a:off x="9185530" y="3463384"/>
            <a:ext cx="1353867" cy="9241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65E52D-ED60-CDFF-3BEA-E2438188C445}"/>
              </a:ext>
            </a:extLst>
          </p:cNvPr>
          <p:cNvSpPr txBox="1"/>
          <p:nvPr/>
        </p:nvSpPr>
        <p:spPr>
          <a:xfrm>
            <a:off x="9719516" y="352546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792E37-D048-476C-BB19-2E3E1C881B24}"/>
                  </a:ext>
                </a:extLst>
              </p:cNvPr>
              <p:cNvSpPr txBox="1"/>
              <p:nvPr/>
            </p:nvSpPr>
            <p:spPr>
              <a:xfrm>
                <a:off x="3006783" y="1556642"/>
                <a:ext cx="6340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chemeClr val="accent2"/>
                    </a:solidFill>
                  </a:rPr>
                  <a:t>Note: this definition necessarily preserves all original non-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i="1" dirty="0">
                    <a:solidFill>
                      <a:schemeClr val="accent2"/>
                    </a:solidFill>
                  </a:rPr>
                  <a:t> edges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792E37-D048-476C-BB19-2E3E1C881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783" y="1556642"/>
                <a:ext cx="6340582" cy="369332"/>
              </a:xfrm>
              <a:prstGeom prst="rect">
                <a:avLst/>
              </a:prstGeom>
              <a:blipFill>
                <a:blip r:embed="rId15"/>
                <a:stretch>
                  <a:fillRect l="-76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A229D454-BF24-7C4D-5461-F77F906A8C42}"/>
              </a:ext>
            </a:extLst>
          </p:cNvPr>
          <p:cNvGrpSpPr/>
          <p:nvPr/>
        </p:nvGrpSpPr>
        <p:grpSpPr>
          <a:xfrm>
            <a:off x="8426009" y="3624729"/>
            <a:ext cx="3407958" cy="2384465"/>
            <a:chOff x="8426009" y="3624729"/>
            <a:chExt cx="3407958" cy="2384465"/>
          </a:xfrm>
        </p:grpSpPr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F7B4E1A2-8F4C-40B1-874C-3273FC5C7C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11531" y="4621965"/>
              <a:ext cx="12700" cy="1387229"/>
            </a:xfrm>
            <a:prstGeom prst="curvedConnector3">
              <a:avLst>
                <a:gd name="adj1" fmla="val 1800000"/>
              </a:avLst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E7D64E-B0BC-D857-B730-84D753F331D2}"/>
                </a:ext>
              </a:extLst>
            </p:cNvPr>
            <p:cNvSpPr txBox="1"/>
            <p:nvPr/>
          </p:nvSpPr>
          <p:spPr>
            <a:xfrm>
              <a:off x="8426009" y="510220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AE88A-AA76-8E24-9D03-5F25AF2C1D27}"/>
                </a:ext>
              </a:extLst>
            </p:cNvPr>
            <p:cNvSpPr txBox="1"/>
            <p:nvPr/>
          </p:nvSpPr>
          <p:spPr>
            <a:xfrm>
              <a:off x="9562991" y="544538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24E75F-BE8E-118B-F3DF-89169F76E06B}"/>
                </a:ext>
              </a:extLst>
            </p:cNvPr>
            <p:cNvSpPr txBox="1"/>
            <p:nvPr/>
          </p:nvSpPr>
          <p:spPr>
            <a:xfrm>
              <a:off x="10963438" y="39751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812578-55FB-39BE-1E1D-7DEC0A1BE334}"/>
                </a:ext>
              </a:extLst>
            </p:cNvPr>
            <p:cNvSpPr txBox="1"/>
            <p:nvPr/>
          </p:nvSpPr>
          <p:spPr>
            <a:xfrm>
              <a:off x="10931320" y="510220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45D69F1-96A1-1D77-741F-D48E2FC06B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51924" y="4063495"/>
              <a:ext cx="12699" cy="207993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33C050-FF52-5DA7-1F3A-A2763AD4C6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64623" y="5149018"/>
              <a:ext cx="2931" cy="296371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FC2D97C-16E4-5E1D-99F9-6A9758F8DE0B}"/>
                </a:ext>
              </a:extLst>
            </p:cNvPr>
            <p:cNvCxnSpPr>
              <a:cxnSpLocks/>
            </p:cNvCxnSpPr>
            <p:nvPr/>
          </p:nvCxnSpPr>
          <p:spPr>
            <a:xfrm>
              <a:off x="8861705" y="5060730"/>
              <a:ext cx="0" cy="509699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1CE9852E-4F74-C929-EABA-C8AEBA9522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301749" y="3624729"/>
              <a:ext cx="15630" cy="2259424"/>
            </a:xfrm>
            <a:prstGeom prst="curvedConnector3">
              <a:avLst>
                <a:gd name="adj1" fmla="val -1462572"/>
              </a:avLst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483D0D-3A87-4413-E9C3-75135C4F9413}"/>
                </a:ext>
              </a:extLst>
            </p:cNvPr>
            <p:cNvSpPr txBox="1"/>
            <p:nvPr/>
          </p:nvSpPr>
          <p:spPr>
            <a:xfrm>
              <a:off x="11543503" y="451508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61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39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Done!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="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970209-25A9-4ED1-BBE4-08C4E75AA1DF}"/>
              </a:ext>
            </a:extLst>
          </p:cNvPr>
          <p:cNvSpPr/>
          <p:nvPr/>
        </p:nvSpPr>
        <p:spPr>
          <a:xfrm>
            <a:off x="8508087" y="2795827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723758C-84C2-22D2-072D-B3F3359D366F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10800000" flipV="1">
            <a:off x="8404729" y="3153130"/>
            <a:ext cx="12900" cy="2843588"/>
          </a:xfrm>
          <a:prstGeom prst="curvedConnector3">
            <a:avLst>
              <a:gd name="adj1" fmla="val 187209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153441B-42AE-1C05-898B-0F59178FF63E}"/>
              </a:ext>
            </a:extLst>
          </p:cNvPr>
          <p:cNvSpPr txBox="1"/>
          <p:nvPr/>
        </p:nvSpPr>
        <p:spPr>
          <a:xfrm>
            <a:off x="7885216" y="43534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8B2E8E-5B1B-59E5-A148-DDE3CBE7ED60}"/>
              </a:ext>
            </a:extLst>
          </p:cNvPr>
          <p:cNvCxnSpPr>
            <a:cxnSpLocks/>
            <a:stCxn id="14" idx="5"/>
            <a:endCxn id="18" idx="1"/>
          </p:cNvCxnSpPr>
          <p:nvPr/>
        </p:nvCxnSpPr>
        <p:spPr>
          <a:xfrm>
            <a:off x="9185530" y="3463384"/>
            <a:ext cx="1353867" cy="9241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65E52D-ED60-CDFF-3BEA-E2438188C445}"/>
              </a:ext>
            </a:extLst>
          </p:cNvPr>
          <p:cNvSpPr txBox="1"/>
          <p:nvPr/>
        </p:nvSpPr>
        <p:spPr>
          <a:xfrm>
            <a:off x="9719516" y="352546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229D454-BF24-7C4D-5461-F77F906A8C42}"/>
              </a:ext>
            </a:extLst>
          </p:cNvPr>
          <p:cNvGrpSpPr/>
          <p:nvPr/>
        </p:nvGrpSpPr>
        <p:grpSpPr>
          <a:xfrm>
            <a:off x="8426009" y="3624729"/>
            <a:ext cx="3407958" cy="2384465"/>
            <a:chOff x="8426009" y="3624729"/>
            <a:chExt cx="3407958" cy="2384465"/>
          </a:xfrm>
        </p:grpSpPr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F7B4E1A2-8F4C-40B1-874C-3273FC5C7C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11531" y="4621965"/>
              <a:ext cx="12700" cy="1387229"/>
            </a:xfrm>
            <a:prstGeom prst="curvedConnector3">
              <a:avLst>
                <a:gd name="adj1" fmla="val 1800000"/>
              </a:avLst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E7D64E-B0BC-D857-B730-84D753F331D2}"/>
                </a:ext>
              </a:extLst>
            </p:cNvPr>
            <p:cNvSpPr txBox="1"/>
            <p:nvPr/>
          </p:nvSpPr>
          <p:spPr>
            <a:xfrm>
              <a:off x="8426009" y="510220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AE88A-AA76-8E24-9D03-5F25AF2C1D27}"/>
                </a:ext>
              </a:extLst>
            </p:cNvPr>
            <p:cNvSpPr txBox="1"/>
            <p:nvPr/>
          </p:nvSpPr>
          <p:spPr>
            <a:xfrm>
              <a:off x="9562991" y="544538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24E75F-BE8E-118B-F3DF-89169F76E06B}"/>
                </a:ext>
              </a:extLst>
            </p:cNvPr>
            <p:cNvSpPr txBox="1"/>
            <p:nvPr/>
          </p:nvSpPr>
          <p:spPr>
            <a:xfrm>
              <a:off x="10963438" y="39751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812578-55FB-39BE-1E1D-7DEC0A1BE334}"/>
                </a:ext>
              </a:extLst>
            </p:cNvPr>
            <p:cNvSpPr txBox="1"/>
            <p:nvPr/>
          </p:nvSpPr>
          <p:spPr>
            <a:xfrm>
              <a:off x="10931320" y="510220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45D69F1-96A1-1D77-741F-D48E2FC06B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51924" y="4063495"/>
              <a:ext cx="12699" cy="20799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33C050-FF52-5DA7-1F3A-A2763AD4C6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64623" y="5149018"/>
              <a:ext cx="2931" cy="29637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FC2D97C-16E4-5E1D-99F9-6A9758F8DE0B}"/>
                </a:ext>
              </a:extLst>
            </p:cNvPr>
            <p:cNvCxnSpPr>
              <a:cxnSpLocks/>
            </p:cNvCxnSpPr>
            <p:nvPr/>
          </p:nvCxnSpPr>
          <p:spPr>
            <a:xfrm>
              <a:off x="8861705" y="5060730"/>
              <a:ext cx="0" cy="50969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1CE9852E-4F74-C929-EABA-C8AEBA9522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301749" y="3624729"/>
              <a:ext cx="15630" cy="2259424"/>
            </a:xfrm>
            <a:prstGeom prst="curvedConnector3">
              <a:avLst>
                <a:gd name="adj1" fmla="val -1462572"/>
              </a:avLst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483D0D-3A87-4413-E9C3-75135C4F9413}"/>
                </a:ext>
              </a:extLst>
            </p:cNvPr>
            <p:cNvSpPr txBox="1"/>
            <p:nvPr/>
          </p:nvSpPr>
          <p:spPr>
            <a:xfrm>
              <a:off x="11543503" y="451508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779B1DA-A453-2BE6-0162-E3FA41F06DB4}"/>
              </a:ext>
            </a:extLst>
          </p:cNvPr>
          <p:cNvSpPr txBox="1"/>
          <p:nvPr/>
        </p:nvSpPr>
        <p:spPr>
          <a:xfrm>
            <a:off x="5272679" y="2413586"/>
            <a:ext cx="146226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/>
              <a:t>=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72AC55-1129-9FE2-D793-B073126C3CC2}"/>
              </a:ext>
            </a:extLst>
          </p:cNvPr>
          <p:cNvSpPr txBox="1"/>
          <p:nvPr/>
        </p:nvSpPr>
        <p:spPr>
          <a:xfrm>
            <a:off x="6658544" y="1271570"/>
            <a:ext cx="436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Can also remove unreachable “useless” state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6FB0AB0-A90F-D9B8-E89B-998174B6FA51}"/>
              </a:ext>
            </a:extLst>
          </p:cNvPr>
          <p:cNvCxnSpPr/>
          <p:nvPr/>
        </p:nvCxnSpPr>
        <p:spPr>
          <a:xfrm flipV="1">
            <a:off x="10252529" y="1675618"/>
            <a:ext cx="1045497" cy="87753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34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Survey Results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05275A-132C-4A91-8D3D-353AF362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233" y="1832659"/>
            <a:ext cx="7068581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Flipped Wednesdays?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35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02280F-9E11-4561-82CE-52C8D88022DB}"/>
              </a:ext>
            </a:extLst>
          </p:cNvPr>
          <p:cNvCxnSpPr/>
          <p:nvPr/>
        </p:nvCxnSpPr>
        <p:spPr>
          <a:xfrm>
            <a:off x="6096000" y="1867913"/>
            <a:ext cx="0" cy="4409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2266265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2253365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2253365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4243583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4256282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4259213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4336053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4190718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3153017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2356723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226749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3404477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3462680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680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2350598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598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4804924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4772806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4739698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698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2703191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3165918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4693409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4693410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4706109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2703191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19DBD64A-67ED-4ECC-9628-B81CADAA481F}"/>
              </a:ext>
            </a:extLst>
          </p:cNvPr>
          <p:cNvSpPr/>
          <p:nvPr/>
        </p:nvSpPr>
        <p:spPr>
          <a:xfrm>
            <a:off x="6659532" y="286990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7B9AFD1-839F-4E41-ADF4-88E47E919638}"/>
              </a:ext>
            </a:extLst>
          </p:cNvPr>
          <p:cNvSpPr/>
          <p:nvPr/>
        </p:nvSpPr>
        <p:spPr>
          <a:xfrm>
            <a:off x="6646632" y="43262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FC50A3C-21BB-4F3B-B4CF-323EBF8E9D43}"/>
              </a:ext>
            </a:extLst>
          </p:cNvPr>
          <p:cNvSpPr/>
          <p:nvPr/>
        </p:nvSpPr>
        <p:spPr>
          <a:xfrm>
            <a:off x="664663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404A6590-3E93-4578-BE55-3B378A67A8A4}"/>
              </a:ext>
            </a:extLst>
          </p:cNvPr>
          <p:cNvSpPr/>
          <p:nvPr/>
        </p:nvSpPr>
        <p:spPr>
          <a:xfrm>
            <a:off x="8636850" y="332903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3EE0AD3B-07AD-4FB8-A851-3DB2038A3DE7}"/>
              </a:ext>
            </a:extLst>
          </p:cNvPr>
          <p:cNvSpPr/>
          <p:nvPr/>
        </p:nvSpPr>
        <p:spPr>
          <a:xfrm>
            <a:off x="8649549" y="44145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3F48955-9546-4398-A15C-EDD9CFB3DD8D}"/>
              </a:ext>
            </a:extLst>
          </p:cNvPr>
          <p:cNvSpPr/>
          <p:nvPr/>
        </p:nvSpPr>
        <p:spPr>
          <a:xfrm>
            <a:off x="8652480" y="558845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89CEE07A-E6C8-4E38-9AFA-A8975859C775}"/>
              </a:ext>
            </a:extLst>
          </p:cNvPr>
          <p:cNvSpPr/>
          <p:nvPr/>
        </p:nvSpPr>
        <p:spPr>
          <a:xfrm>
            <a:off x="8729320" y="341295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07F2607C-879F-4234-9F48-A13838EF492B}"/>
              </a:ext>
            </a:extLst>
          </p:cNvPr>
          <p:cNvSpPr/>
          <p:nvPr/>
        </p:nvSpPr>
        <p:spPr>
          <a:xfrm>
            <a:off x="8583985" y="183115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13" name="Connector: Curved 112">
            <a:extLst>
              <a:ext uri="{FF2B5EF4-FFF2-40B4-BE49-F238E27FC236}">
                <a16:creationId xmlns:a16="http://schemas.microsoft.com/office/drawing/2014/main" id="{EB2F188F-EBED-4E23-BDCA-1EBEC662EBE0}"/>
              </a:ext>
            </a:extLst>
          </p:cNvPr>
          <p:cNvCxnSpPr>
            <a:cxnSpLocks/>
            <a:stCxn id="107" idx="6"/>
            <a:endCxn id="106" idx="6"/>
          </p:cNvCxnSpPr>
          <p:nvPr/>
        </p:nvCxnSpPr>
        <p:spPr>
          <a:xfrm flipV="1">
            <a:off x="7546284" y="476503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CDE3B44B-94EC-4EB6-94DE-AD46F98844F3}"/>
              </a:ext>
            </a:extLst>
          </p:cNvPr>
          <p:cNvSpPr/>
          <p:nvPr/>
        </p:nvSpPr>
        <p:spPr>
          <a:xfrm>
            <a:off x="6749990" y="441455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F3D8DC1-3525-475F-98D4-CA7FD4423D4A}"/>
              </a:ext>
            </a:extLst>
          </p:cNvPr>
          <p:cNvSpPr txBox="1"/>
          <p:nvPr/>
        </p:nvSpPr>
        <p:spPr>
          <a:xfrm>
            <a:off x="6660762" y="52452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839B863-1EB5-4FF9-8BD6-DEEE5C30E3A5}"/>
              </a:ext>
            </a:extLst>
          </p:cNvPr>
          <p:cNvSpPr txBox="1"/>
          <p:nvPr/>
        </p:nvSpPr>
        <p:spPr>
          <a:xfrm>
            <a:off x="7797744" y="558845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cxnSp>
        <p:nvCxnSpPr>
          <p:cNvPr id="117" name="Connector: Curved 116">
            <a:extLst>
              <a:ext uri="{FF2B5EF4-FFF2-40B4-BE49-F238E27FC236}">
                <a16:creationId xmlns:a16="http://schemas.microsoft.com/office/drawing/2014/main" id="{F06D2349-90ED-49DC-AD22-69372FDE8D4D}"/>
              </a:ext>
            </a:extLst>
          </p:cNvPr>
          <p:cNvCxnSpPr>
            <a:cxnSpLocks/>
            <a:stCxn id="110" idx="6"/>
            <a:endCxn id="108" idx="6"/>
          </p:cNvCxnSpPr>
          <p:nvPr/>
        </p:nvCxnSpPr>
        <p:spPr>
          <a:xfrm flipH="1" flipV="1">
            <a:off x="9536502" y="376779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F1297909-DAC0-4623-8566-6E7A5F7B263B}"/>
              </a:ext>
            </a:extLst>
          </p:cNvPr>
          <p:cNvSpPr txBox="1"/>
          <p:nvPr/>
        </p:nvSpPr>
        <p:spPr>
          <a:xfrm>
            <a:off x="9198191" y="411818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9748C04-99C6-450B-9434-BB94E850B34F}"/>
              </a:ext>
            </a:extLst>
          </p:cNvPr>
          <p:cNvSpPr txBox="1"/>
          <p:nvPr/>
        </p:nvSpPr>
        <p:spPr>
          <a:xfrm>
            <a:off x="9166073" y="52452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982E1D61-D45A-493A-8836-275331DD82C0}"/>
              </a:ext>
            </a:extLst>
          </p:cNvPr>
          <p:cNvCxnSpPr>
            <a:cxnSpLocks/>
            <a:stCxn id="108" idx="4"/>
            <a:endCxn id="109" idx="0"/>
          </p:cNvCxnSpPr>
          <p:nvPr/>
        </p:nvCxnSpPr>
        <p:spPr>
          <a:xfrm>
            <a:off x="9086677" y="420656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D865E134-6E39-4108-B920-96F0D954C6ED}"/>
              </a:ext>
            </a:extLst>
          </p:cNvPr>
          <p:cNvCxnSpPr>
            <a:cxnSpLocks/>
            <a:stCxn id="109" idx="4"/>
            <a:endCxn id="110" idx="0"/>
          </p:cNvCxnSpPr>
          <p:nvPr/>
        </p:nvCxnSpPr>
        <p:spPr>
          <a:xfrm>
            <a:off x="9099376" y="529208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867E273-418A-4084-B8CF-51E2B85160CD}"/>
              </a:ext>
            </a:extLst>
          </p:cNvPr>
          <p:cNvCxnSpPr>
            <a:cxnSpLocks/>
            <a:stCxn id="106" idx="4"/>
            <a:endCxn id="107" idx="0"/>
          </p:cNvCxnSpPr>
          <p:nvPr/>
        </p:nvCxnSpPr>
        <p:spPr>
          <a:xfrm>
            <a:off x="7096458" y="520379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E63875C-22A9-43BB-A6A9-21BB0438BB59}"/>
                  </a:ext>
                </a:extLst>
              </p:cNvPr>
              <p:cNvSpPr/>
              <p:nvPr/>
            </p:nvSpPr>
            <p:spPr>
              <a:xfrm>
                <a:off x="1887853" y="1048399"/>
                <a:ext cx="80856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sz="2800" dirty="0"/>
                  <a:t>Put </a:t>
                </a:r>
                <a:r>
                  <a:rPr lang="en-US" sz="2800" dirty="0" err="1"/>
                  <a:t>s,c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’ if there is a c-edge to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E63875C-22A9-43BB-A6A9-21BB0438BB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853" y="1048399"/>
                <a:ext cx="8085675" cy="523220"/>
              </a:xfrm>
              <a:prstGeom prst="rect">
                <a:avLst/>
              </a:prstGeom>
              <a:blipFill>
                <a:blip r:embed="rId6"/>
                <a:stretch>
                  <a:fillRect t="-11628" r="-67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1108E9FA-7FB7-4448-9A59-82D641C2E354}"/>
              </a:ext>
            </a:extLst>
          </p:cNvPr>
          <p:cNvSpPr/>
          <p:nvPr/>
        </p:nvSpPr>
        <p:spPr>
          <a:xfrm>
            <a:off x="6755745" y="2951369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3F920BC4-2DD5-4AD5-91C6-AFC3660E806E}"/>
              </a:ext>
            </a:extLst>
          </p:cNvPr>
          <p:cNvCxnSpPr>
            <a:cxnSpLocks/>
            <a:stCxn id="105" idx="2"/>
            <a:endCxn id="107" idx="2"/>
          </p:cNvCxnSpPr>
          <p:nvPr/>
        </p:nvCxnSpPr>
        <p:spPr>
          <a:xfrm rot="10800000" flipV="1">
            <a:off x="6646632" y="3308671"/>
            <a:ext cx="12900" cy="2843588"/>
          </a:xfrm>
          <a:prstGeom prst="curvedConnector3">
            <a:avLst>
              <a:gd name="adj1" fmla="val 1872093"/>
            </a:avLst>
          </a:prstGeom>
          <a:ln w="31750"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2C5C156-9527-4264-9902-9A69D1E59ED7}"/>
              </a:ext>
            </a:extLst>
          </p:cNvPr>
          <p:cNvSpPr txBox="1"/>
          <p:nvPr/>
        </p:nvSpPr>
        <p:spPr>
          <a:xfrm>
            <a:off x="6101018" y="452756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C9D90E-CBED-4874-AFB9-8AE81B5F1CE1}"/>
              </a:ext>
            </a:extLst>
          </p:cNvPr>
          <p:cNvSpPr txBox="1"/>
          <p:nvPr/>
        </p:nvSpPr>
        <p:spPr>
          <a:xfrm>
            <a:off x="9793403" y="466865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1BB4AB8-BD4B-4ACC-BE07-BB25A62B4F31}"/>
              </a:ext>
            </a:extLst>
          </p:cNvPr>
          <p:cNvCxnSpPr>
            <a:cxnSpLocks/>
            <a:stCxn id="105" idx="6"/>
            <a:endCxn id="109" idx="1"/>
          </p:cNvCxnSpPr>
          <p:nvPr/>
        </p:nvCxnSpPr>
        <p:spPr>
          <a:xfrm>
            <a:off x="7559184" y="3308672"/>
            <a:ext cx="1222116" cy="1234393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1DD909D6-B9FB-411E-AF4E-614B0C622203}"/>
              </a:ext>
            </a:extLst>
          </p:cNvPr>
          <p:cNvSpPr txBox="1"/>
          <p:nvPr/>
        </p:nvSpPr>
        <p:spPr>
          <a:xfrm>
            <a:off x="7980543" y="344451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2D1329-6DBA-4623-9460-12A2846C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4E8F21D-D208-41B3-9556-DA09495CCD34}"/>
                  </a:ext>
                </a:extLst>
              </p:cNvPr>
              <p:cNvSpPr txBox="1"/>
              <p:nvPr/>
            </p:nvSpPr>
            <p:spPr>
              <a:xfrm>
                <a:off x="6068158" y="1925889"/>
                <a:ext cx="250677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200" dirty="0">
                    <a:solidFill>
                      <a:schemeClr val="accent2"/>
                    </a:solidFill>
                  </a:rPr>
                  <a:t>-close(S) = {S,1,3,6}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4E8F21D-D208-41B3-9556-DA09495CC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158" y="1925889"/>
                <a:ext cx="2506776" cy="430887"/>
              </a:xfrm>
              <a:prstGeom prst="rect">
                <a:avLst/>
              </a:prstGeom>
              <a:blipFill>
                <a:blip r:embed="rId7"/>
                <a:stretch>
                  <a:fillRect t="-9859" r="-1214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FF0A79C9-F5CF-4904-8D3A-02B8ED30D072}"/>
              </a:ext>
            </a:extLst>
          </p:cNvPr>
          <p:cNvCxnSpPr>
            <a:cxnSpLocks/>
            <a:stCxn id="85" idx="6"/>
            <a:endCxn id="83" idx="6"/>
          </p:cNvCxnSpPr>
          <p:nvPr/>
        </p:nvCxnSpPr>
        <p:spPr>
          <a:xfrm flipH="1" flipV="1">
            <a:off x="5143235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31A97A5-8C18-4BC1-8784-5662387E0247}"/>
              </a:ext>
            </a:extLst>
          </p:cNvPr>
          <p:cNvSpPr txBox="1"/>
          <p:nvPr/>
        </p:nvSpPr>
        <p:spPr>
          <a:xfrm>
            <a:off x="5384989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itle 1">
                <a:extLst>
                  <a:ext uri="{FF2B5EF4-FFF2-40B4-BE49-F238E27FC236}">
                    <a16:creationId xmlns:a16="http://schemas.microsoft.com/office/drawing/2014/main" id="{48294ADB-C05F-43FD-A947-40C111C880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IV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 xmlns="">
          <p:sp>
            <p:nvSpPr>
              <p:cNvPr id="61" name="Title 1">
                <a:extLst>
                  <a:ext uri="{FF2B5EF4-FFF2-40B4-BE49-F238E27FC236}">
                    <a16:creationId xmlns:a16="http://schemas.microsoft.com/office/drawing/2014/main" id="{48294ADB-C05F-43FD-A947-40C111C88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35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2" grpId="0"/>
      <p:bldP spid="5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32398E6-2394-4BE8-9B82-387F054035B5}"/>
              </a:ext>
            </a:extLst>
          </p:cNvPr>
          <p:cNvSpPr/>
          <p:nvPr/>
        </p:nvSpPr>
        <p:spPr>
          <a:xfrm>
            <a:off x="3987595" y="1796792"/>
            <a:ext cx="740940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D7BDD-D6EB-4F6A-BB6C-8EF5DDC47E5E}"/>
              </a:ext>
            </a:extLst>
          </p:cNvPr>
          <p:cNvSpPr/>
          <p:nvPr/>
        </p:nvSpPr>
        <p:spPr>
          <a:xfrm>
            <a:off x="7559188" y="1796792"/>
            <a:ext cx="762001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C2D3C-7371-4583-AF77-B2C3543EF457}"/>
              </a:ext>
            </a:extLst>
          </p:cNvPr>
          <p:cNvSpPr txBox="1"/>
          <p:nvPr/>
        </p:nvSpPr>
        <p:spPr>
          <a:xfrm>
            <a:off x="7436795" y="3210650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Rabin-Scott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Powerset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C266E0-409D-4859-8A26-5212F04E6B38}"/>
              </a:ext>
            </a:extLst>
          </p:cNvPr>
          <p:cNvCxnSpPr>
            <a:cxnSpLocks/>
          </p:cNvCxnSpPr>
          <p:nvPr/>
        </p:nvCxnSpPr>
        <p:spPr>
          <a:xfrm>
            <a:off x="4786090" y="2278842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/>
              <p:nvPr/>
            </p:nvSpPr>
            <p:spPr>
              <a:xfrm>
                <a:off x="5136451" y="1796794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451" y="1796794"/>
                <a:ext cx="762001" cy="964101"/>
              </a:xfrm>
              <a:prstGeom prst="rect">
                <a:avLst/>
              </a:prstGeom>
              <a:blipFill>
                <a:blip r:embed="rId2"/>
                <a:stretch>
                  <a:fillRect r="-39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/>
              <p:nvPr/>
            </p:nvSpPr>
            <p:spPr>
              <a:xfrm>
                <a:off x="6367576" y="1796792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76" y="1796792"/>
                <a:ext cx="762001" cy="964101"/>
              </a:xfrm>
              <a:prstGeom prst="rect">
                <a:avLst/>
              </a:prstGeom>
              <a:blipFill>
                <a:blip r:embed="rId3"/>
                <a:stretch>
                  <a:fillRect r="-102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C04393-921F-4A4B-9803-F9682A48612E}"/>
              </a:ext>
            </a:extLst>
          </p:cNvPr>
          <p:cNvCxnSpPr>
            <a:cxnSpLocks/>
          </p:cNvCxnSpPr>
          <p:nvPr/>
        </p:nvCxnSpPr>
        <p:spPr>
          <a:xfrm>
            <a:off x="5994555" y="2289580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FB56F9-2379-4181-A7AD-6936E1C1EE61}"/>
              </a:ext>
            </a:extLst>
          </p:cNvPr>
          <p:cNvCxnSpPr>
            <a:cxnSpLocks/>
          </p:cNvCxnSpPr>
          <p:nvPr/>
        </p:nvCxnSpPr>
        <p:spPr>
          <a:xfrm>
            <a:off x="7222333" y="2287434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6A026B8-26DE-4A3A-AB43-527E7C4855F2}"/>
              </a:ext>
            </a:extLst>
          </p:cNvPr>
          <p:cNvSpPr txBox="1"/>
          <p:nvPr/>
        </p:nvSpPr>
        <p:spPr>
          <a:xfrm>
            <a:off x="3464225" y="3173779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Thompson’s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/>
              <p:nvPr/>
            </p:nvSpPr>
            <p:spPr>
              <a:xfrm>
                <a:off x="5359611" y="3204269"/>
                <a:ext cx="1559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-elimination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611" y="3204269"/>
                <a:ext cx="1559338" cy="369332"/>
              </a:xfrm>
              <a:prstGeom prst="rect">
                <a:avLst/>
              </a:prstGeom>
              <a:blipFill>
                <a:blip r:embed="rId4"/>
                <a:stretch>
                  <a:fillRect t="-6667" r="-312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9E8D3EA-7DFD-43CD-99EA-F50269A16C35}"/>
              </a:ext>
            </a:extLst>
          </p:cNvPr>
          <p:cNvSpPr/>
          <p:nvPr/>
        </p:nvSpPr>
        <p:spPr>
          <a:xfrm>
            <a:off x="4281949" y="2529348"/>
            <a:ext cx="619433" cy="612058"/>
          </a:xfrm>
          <a:custGeom>
            <a:avLst/>
            <a:gdLst>
              <a:gd name="connsiteX0" fmla="*/ 0 w 619433"/>
              <a:gd name="connsiteY0" fmla="*/ 612058 h 612058"/>
              <a:gd name="connsiteX1" fmla="*/ 95865 w 619433"/>
              <a:gd name="connsiteY1" fmla="*/ 361336 h 612058"/>
              <a:gd name="connsiteX2" fmla="*/ 427704 w 619433"/>
              <a:gd name="connsiteY2" fmla="*/ 567813 h 612058"/>
              <a:gd name="connsiteX3" fmla="*/ 619433 w 619433"/>
              <a:gd name="connsiteY3" fmla="*/ 0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433" h="612058">
                <a:moveTo>
                  <a:pt x="0" y="612058"/>
                </a:moveTo>
                <a:cubicBezTo>
                  <a:pt x="12290" y="490384"/>
                  <a:pt x="24581" y="368710"/>
                  <a:pt x="95865" y="361336"/>
                </a:cubicBezTo>
                <a:cubicBezTo>
                  <a:pt x="167149" y="353962"/>
                  <a:pt x="340443" y="628036"/>
                  <a:pt x="427704" y="567813"/>
                </a:cubicBezTo>
                <a:cubicBezTo>
                  <a:pt x="514965" y="507590"/>
                  <a:pt x="567199" y="253795"/>
                  <a:pt x="619433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F7CE2D3-9861-45F6-B5A6-0C5627395805}"/>
              </a:ext>
            </a:extLst>
          </p:cNvPr>
          <p:cNvSpPr/>
          <p:nvPr/>
        </p:nvSpPr>
        <p:spPr>
          <a:xfrm>
            <a:off x="5991960" y="2544097"/>
            <a:ext cx="220694" cy="685800"/>
          </a:xfrm>
          <a:custGeom>
            <a:avLst/>
            <a:gdLst>
              <a:gd name="connsiteX0" fmla="*/ 155659 w 220694"/>
              <a:gd name="connsiteY0" fmla="*/ 685800 h 685800"/>
              <a:gd name="connsiteX1" fmla="*/ 801 w 220694"/>
              <a:gd name="connsiteY1" fmla="*/ 567813 h 685800"/>
              <a:gd name="connsiteX2" fmla="*/ 214653 w 220694"/>
              <a:gd name="connsiteY2" fmla="*/ 353961 h 685800"/>
              <a:gd name="connsiteX3" fmla="*/ 140911 w 220694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94" h="685800">
                <a:moveTo>
                  <a:pt x="155659" y="685800"/>
                </a:moveTo>
                <a:cubicBezTo>
                  <a:pt x="73314" y="654460"/>
                  <a:pt x="-9031" y="623120"/>
                  <a:pt x="801" y="567813"/>
                </a:cubicBezTo>
                <a:cubicBezTo>
                  <a:pt x="10633" y="512506"/>
                  <a:pt x="191301" y="448596"/>
                  <a:pt x="214653" y="353961"/>
                </a:cubicBezTo>
                <a:cubicBezTo>
                  <a:pt x="238005" y="259326"/>
                  <a:pt x="189458" y="129663"/>
                  <a:pt x="140911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F2306F4-5D58-4DC6-82BB-B9DB617DEAE3}"/>
              </a:ext>
            </a:extLst>
          </p:cNvPr>
          <p:cNvSpPr/>
          <p:nvPr/>
        </p:nvSpPr>
        <p:spPr>
          <a:xfrm>
            <a:off x="7293549" y="2544098"/>
            <a:ext cx="762957" cy="663677"/>
          </a:xfrm>
          <a:custGeom>
            <a:avLst/>
            <a:gdLst>
              <a:gd name="connsiteX0" fmla="*/ 712368 w 762957"/>
              <a:gd name="connsiteY0" fmla="*/ 663677 h 663677"/>
              <a:gd name="connsiteX1" fmla="*/ 697620 w 762957"/>
              <a:gd name="connsiteY1" fmla="*/ 442451 h 663677"/>
              <a:gd name="connsiteX2" fmla="*/ 70813 w 762957"/>
              <a:gd name="connsiteY2" fmla="*/ 634180 h 663677"/>
              <a:gd name="connsiteX3" fmla="*/ 41317 w 762957"/>
              <a:gd name="connsiteY3" fmla="*/ 0 h 6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957" h="663677">
                <a:moveTo>
                  <a:pt x="712368" y="663677"/>
                </a:moveTo>
                <a:cubicBezTo>
                  <a:pt x="758457" y="555522"/>
                  <a:pt x="804546" y="447367"/>
                  <a:pt x="697620" y="442451"/>
                </a:cubicBezTo>
                <a:cubicBezTo>
                  <a:pt x="590694" y="437535"/>
                  <a:pt x="180197" y="707922"/>
                  <a:pt x="70813" y="634180"/>
                </a:cubicBezTo>
                <a:cubicBezTo>
                  <a:pt x="-38571" y="560438"/>
                  <a:pt x="1373" y="280219"/>
                  <a:pt x="41317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10ED05-ABB1-4FA1-98D8-31467BDC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41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1169DF-6805-4617-9826-1FA1E2D87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00" y="4129482"/>
            <a:ext cx="395096" cy="3176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2EA348-E9C5-4720-89F6-5225A0E09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73" y="3596213"/>
            <a:ext cx="395096" cy="31764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563BF6E3-54B0-4E22-B10C-148B2732A960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2 – Implementing Scanners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6D19636-6B98-3AB3-8A81-5CCB22EC06AD}"/>
              </a:ext>
            </a:extLst>
          </p:cNvPr>
          <p:cNvSpPr/>
          <p:nvPr/>
        </p:nvSpPr>
        <p:spPr>
          <a:xfrm>
            <a:off x="7324066" y="2886997"/>
            <a:ext cx="1862164" cy="162280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2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3A235F8-67C0-4FD3-80AD-1E0CC42FF591}"/>
              </a:ext>
            </a:extLst>
          </p:cNvPr>
          <p:cNvGrpSpPr/>
          <p:nvPr/>
        </p:nvGrpSpPr>
        <p:grpSpPr>
          <a:xfrm>
            <a:off x="9075260" y="5161798"/>
            <a:ext cx="338328" cy="1555737"/>
            <a:chOff x="7551260" y="5161797"/>
            <a:chExt cx="338328" cy="1555737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0979224-4928-4FC4-9ED2-DE640B3060ED}"/>
                </a:ext>
              </a:extLst>
            </p:cNvPr>
            <p:cNvSpPr/>
            <p:nvPr/>
          </p:nvSpPr>
          <p:spPr>
            <a:xfrm>
              <a:off x="7551260" y="5387362"/>
              <a:ext cx="338328" cy="13301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B285EE3E-2695-4491-A3D4-386CEBCF4C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0424" y="5161797"/>
              <a:ext cx="0" cy="2218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65BB72C-5104-480C-B587-43578B97BC5B}"/>
                </a:ext>
              </a:extLst>
            </p:cNvPr>
            <p:cNvSpPr txBox="1"/>
            <p:nvPr/>
          </p:nvSpPr>
          <p:spPr>
            <a:xfrm>
              <a:off x="7584630" y="53902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4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8EC21E2-2D9F-4639-B8AC-F891E694E7FC}"/>
              </a:ext>
            </a:extLst>
          </p:cNvPr>
          <p:cNvGrpSpPr/>
          <p:nvPr/>
        </p:nvGrpSpPr>
        <p:grpSpPr>
          <a:xfrm>
            <a:off x="6875058" y="5143500"/>
            <a:ext cx="338328" cy="1564206"/>
            <a:chOff x="5351058" y="5143500"/>
            <a:chExt cx="338328" cy="15642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8473AE-EA2C-43B0-9B14-7AE46802DFE8}"/>
                </a:ext>
              </a:extLst>
            </p:cNvPr>
            <p:cNvSpPr/>
            <p:nvPr/>
          </p:nvSpPr>
          <p:spPr>
            <a:xfrm>
              <a:off x="5351058" y="5377534"/>
              <a:ext cx="338328" cy="13301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DF2D493-B454-474B-98AA-A2B8F2E9A014}"/>
                </a:ext>
              </a:extLst>
            </p:cNvPr>
            <p:cNvSpPr txBox="1"/>
            <p:nvPr/>
          </p:nvSpPr>
          <p:spPr>
            <a:xfrm>
              <a:off x="5369379" y="53775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0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6C8C8D4-8BEB-4018-9186-D0EDCD7F48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222" y="5143500"/>
              <a:ext cx="0" cy="2218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id="{6F157C7D-46EB-451E-AD81-201092E1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Recall: NFA Matching Procedure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Rabin-Scott Powerset construction 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414DE2C9-CA5F-4075-8B11-245FD2B22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0856" y="1664279"/>
            <a:ext cx="3978081" cy="4351338"/>
          </a:xfrm>
        </p:spPr>
        <p:txBody>
          <a:bodyPr/>
          <a:lstStyle/>
          <a:p>
            <a:r>
              <a:rPr lang="en-US" dirty="0"/>
              <a:t>NFA can “choose” which transition to take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Always moves to states that leads to acceptance (if possible)</a:t>
            </a:r>
          </a:p>
          <a:p>
            <a:r>
              <a:rPr lang="en-US" dirty="0"/>
              <a:t>Simulate </a:t>
            </a:r>
            <a:r>
              <a:rPr lang="en-US" u="sng" dirty="0"/>
              <a:t>set</a:t>
            </a:r>
            <a:r>
              <a:rPr lang="en-US" dirty="0"/>
              <a:t> of states the NFA </a:t>
            </a:r>
            <a:r>
              <a:rPr lang="en-US" i="1" dirty="0"/>
              <a:t>could</a:t>
            </a:r>
            <a:r>
              <a:rPr lang="en-US" dirty="0"/>
              <a:t> be in</a:t>
            </a:r>
          </a:p>
          <a:p>
            <a:pPr lvl="1"/>
            <a:r>
              <a:rPr lang="en-US" dirty="0"/>
              <a:t>If any state in the ending set is final, string accepted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3C1D2-196B-4895-8FFE-17F31D4B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42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C31EA8-FB81-4E39-B180-356CC73CDED4}"/>
              </a:ext>
            </a:extLst>
          </p:cNvPr>
          <p:cNvSpPr txBox="1"/>
          <p:nvPr/>
        </p:nvSpPr>
        <p:spPr>
          <a:xfrm>
            <a:off x="6803643" y="1698482"/>
            <a:ext cx="111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S,x</a:t>
            </a:r>
            <a:r>
              <a:rPr lang="en-US" dirty="0"/>
              <a:t> = {S,A}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52A0AF-2D4B-4545-AA12-4BC48FC57042}"/>
              </a:ext>
            </a:extLst>
          </p:cNvPr>
          <p:cNvSpPr txBox="1"/>
          <p:nvPr/>
        </p:nvSpPr>
        <p:spPr>
          <a:xfrm>
            <a:off x="6799738" y="2077526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S,y</a:t>
            </a:r>
            <a:r>
              <a:rPr lang="en-US" dirty="0"/>
              <a:t> = {S}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38448C-E5EB-4904-B4D4-598936FF4E7E}"/>
              </a:ext>
            </a:extLst>
          </p:cNvPr>
          <p:cNvSpPr txBox="1"/>
          <p:nvPr/>
        </p:nvSpPr>
        <p:spPr>
          <a:xfrm>
            <a:off x="6814098" y="2491855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A,x</a:t>
            </a:r>
            <a:r>
              <a:rPr lang="en-US" dirty="0"/>
              <a:t> = {R}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985512-C020-4D4B-BD3A-392954115619}"/>
              </a:ext>
            </a:extLst>
          </p:cNvPr>
          <p:cNvSpPr txBox="1"/>
          <p:nvPr/>
        </p:nvSpPr>
        <p:spPr>
          <a:xfrm>
            <a:off x="6814098" y="2870899"/>
            <a:ext cx="9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A,y</a:t>
            </a:r>
            <a:r>
              <a:rPr lang="en-US" dirty="0"/>
              <a:t> = {R}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FA5D04-35B9-4F9B-9044-1B706AE2F961}"/>
              </a:ext>
            </a:extLst>
          </p:cNvPr>
          <p:cNvSpPr txBox="1"/>
          <p:nvPr/>
        </p:nvSpPr>
        <p:spPr>
          <a:xfrm>
            <a:off x="8114509" y="1664279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R,x</a:t>
            </a:r>
            <a:r>
              <a:rPr lang="en-US" dirty="0"/>
              <a:t> = {D}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3C1481-11E1-4AB4-B83D-591D876316A4}"/>
              </a:ext>
            </a:extLst>
          </p:cNvPr>
          <p:cNvSpPr txBox="1"/>
          <p:nvPr/>
        </p:nvSpPr>
        <p:spPr>
          <a:xfrm>
            <a:off x="8114509" y="204332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R,y</a:t>
            </a:r>
            <a:r>
              <a:rPr lang="en-US" dirty="0"/>
              <a:t> = {D}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74C042-17F3-46BD-A768-4643EC2297A1}"/>
              </a:ext>
            </a:extLst>
          </p:cNvPr>
          <p:cNvSpPr txBox="1"/>
          <p:nvPr/>
        </p:nvSpPr>
        <p:spPr>
          <a:xfrm>
            <a:off x="8107610" y="2471099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D,x</a:t>
            </a:r>
            <a:r>
              <a:rPr lang="en-US" dirty="0"/>
              <a:t> = {}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9394E7-B056-4DF2-9E89-66BC676D6F64}"/>
              </a:ext>
            </a:extLst>
          </p:cNvPr>
          <p:cNvSpPr txBox="1"/>
          <p:nvPr/>
        </p:nvSpPr>
        <p:spPr>
          <a:xfrm>
            <a:off x="8107609" y="2850143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D,y</a:t>
            </a:r>
            <a:r>
              <a:rPr lang="en-US" dirty="0"/>
              <a:t> = {}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4968E1-6B52-46D6-80AD-239C2AE0E929}"/>
              </a:ext>
            </a:extLst>
          </p:cNvPr>
          <p:cNvGrpSpPr/>
          <p:nvPr/>
        </p:nvGrpSpPr>
        <p:grpSpPr>
          <a:xfrm>
            <a:off x="6218304" y="3484798"/>
            <a:ext cx="3608339" cy="1214686"/>
            <a:chOff x="4694303" y="3794079"/>
            <a:chExt cx="3608339" cy="1214686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49670AB-070F-4D86-BFD6-5ED100026BBE}"/>
                </a:ext>
              </a:extLst>
            </p:cNvPr>
            <p:cNvSpPr/>
            <p:nvPr/>
          </p:nvSpPr>
          <p:spPr>
            <a:xfrm>
              <a:off x="5643622" y="3866694"/>
              <a:ext cx="623450" cy="6078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65BCB12-65D6-45C0-B9E7-3071821DAEAE}"/>
                </a:ext>
              </a:extLst>
            </p:cNvPr>
            <p:cNvSpPr/>
            <p:nvPr/>
          </p:nvSpPr>
          <p:spPr>
            <a:xfrm>
              <a:off x="7679192" y="3875153"/>
              <a:ext cx="623450" cy="6078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86" name="Connector: Curved 85">
              <a:extLst>
                <a:ext uri="{FF2B5EF4-FFF2-40B4-BE49-F238E27FC236}">
                  <a16:creationId xmlns:a16="http://schemas.microsoft.com/office/drawing/2014/main" id="{24CDABCA-8DE3-440C-8930-4F2058F62667}"/>
                </a:ext>
              </a:extLst>
            </p:cNvPr>
            <p:cNvCxnSpPr>
              <a:cxnSpLocks/>
              <a:stCxn id="82" idx="3"/>
              <a:endCxn id="82" idx="5"/>
            </p:cNvCxnSpPr>
            <p:nvPr/>
          </p:nvCxnSpPr>
          <p:spPr>
            <a:xfrm rot="16200000" flipH="1">
              <a:off x="5006028" y="4165066"/>
              <a:ext cx="12700" cy="440846"/>
            </a:xfrm>
            <a:prstGeom prst="curvedConnector3">
              <a:avLst>
                <a:gd name="adj1" fmla="val 2500874"/>
              </a:avLst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4F3699B-85C0-48A1-B282-66CADBE67E74}"/>
                </a:ext>
              </a:extLst>
            </p:cNvPr>
            <p:cNvSpPr txBox="1"/>
            <p:nvPr/>
          </p:nvSpPr>
          <p:spPr>
            <a:xfrm>
              <a:off x="4799525" y="4639433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x,y</a:t>
              </a:r>
              <a:endParaRPr lang="en-US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59BD902-7B90-41BD-9EB6-FB854AAB9233}"/>
                </a:ext>
              </a:extLst>
            </p:cNvPr>
            <p:cNvSpPr txBox="1"/>
            <p:nvPr/>
          </p:nvSpPr>
          <p:spPr>
            <a:xfrm>
              <a:off x="7238206" y="3822938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x,y</a:t>
              </a:r>
              <a:endParaRPr lang="en-US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69B3763-F209-4E8A-AB08-463D670426F8}"/>
                </a:ext>
              </a:extLst>
            </p:cNvPr>
            <p:cNvSpPr txBox="1"/>
            <p:nvPr/>
          </p:nvSpPr>
          <p:spPr>
            <a:xfrm>
              <a:off x="5323951" y="3794079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3FA128C-FCD5-4F07-B1B7-4AD32717C04B}"/>
                </a:ext>
              </a:extLst>
            </p:cNvPr>
            <p:cNvSpPr/>
            <p:nvPr/>
          </p:nvSpPr>
          <p:spPr>
            <a:xfrm>
              <a:off x="7738813" y="3939850"/>
              <a:ext cx="504208" cy="4784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B952DFD-CC46-4EDC-8A20-32A62D1CF00E}"/>
                </a:ext>
              </a:extLst>
            </p:cNvPr>
            <p:cNvSpPr/>
            <p:nvPr/>
          </p:nvSpPr>
          <p:spPr>
            <a:xfrm>
              <a:off x="6677167" y="3873044"/>
              <a:ext cx="623450" cy="6078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cxnSp>
          <p:nvCxnSpPr>
            <p:cNvPr id="95" name="Connector: Curved 94">
              <a:extLst>
                <a:ext uri="{FF2B5EF4-FFF2-40B4-BE49-F238E27FC236}">
                  <a16:creationId xmlns:a16="http://schemas.microsoft.com/office/drawing/2014/main" id="{D47F27A2-D09D-4E5A-B0D7-2D08D1351DC0}"/>
                </a:ext>
              </a:extLst>
            </p:cNvPr>
            <p:cNvCxnSpPr>
              <a:cxnSpLocks/>
              <a:stCxn id="83" idx="6"/>
              <a:endCxn id="94" idx="2"/>
            </p:cNvCxnSpPr>
            <p:nvPr/>
          </p:nvCxnSpPr>
          <p:spPr>
            <a:xfrm>
              <a:off x="6267072" y="4170597"/>
              <a:ext cx="410095" cy="6350"/>
            </a:xfrm>
            <a:prstGeom prst="curved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F112362-96F4-4C13-A2E8-4DA39613592E}"/>
                </a:ext>
              </a:extLst>
            </p:cNvPr>
            <p:cNvSpPr txBox="1"/>
            <p:nvPr/>
          </p:nvSpPr>
          <p:spPr>
            <a:xfrm>
              <a:off x="6202077" y="3800171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x,y</a:t>
              </a:r>
              <a:endParaRPr lang="en-US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F9BEE81-A4F7-461B-BB4A-082CAEA20E22}"/>
                </a:ext>
              </a:extLst>
            </p:cNvPr>
            <p:cNvCxnSpPr>
              <a:cxnSpLocks/>
              <a:stCxn id="82" idx="6"/>
              <a:endCxn id="83" idx="2"/>
            </p:cNvCxnSpPr>
            <p:nvPr/>
          </p:nvCxnSpPr>
          <p:spPr>
            <a:xfrm>
              <a:off x="5317753" y="4170597"/>
              <a:ext cx="32586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D851643-19CA-421D-8F7B-96BF9EC215B2}"/>
                </a:ext>
              </a:extLst>
            </p:cNvPr>
            <p:cNvCxnSpPr>
              <a:cxnSpLocks/>
              <a:stCxn id="94" idx="6"/>
              <a:endCxn id="84" idx="2"/>
            </p:cNvCxnSpPr>
            <p:nvPr/>
          </p:nvCxnSpPr>
          <p:spPr>
            <a:xfrm>
              <a:off x="7300617" y="4176947"/>
              <a:ext cx="378575" cy="210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1D1CBA1-4F53-4DB2-AC51-0530A0C8954F}"/>
                </a:ext>
              </a:extLst>
            </p:cNvPr>
            <p:cNvSpPr/>
            <p:nvPr/>
          </p:nvSpPr>
          <p:spPr>
            <a:xfrm>
              <a:off x="4694303" y="3866694"/>
              <a:ext cx="623450" cy="6078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150081A-C0D1-4402-8CC4-FE6DCA9ED27E}"/>
              </a:ext>
            </a:extLst>
          </p:cNvPr>
          <p:cNvGrpSpPr/>
          <p:nvPr/>
        </p:nvGrpSpPr>
        <p:grpSpPr>
          <a:xfrm>
            <a:off x="7612892" y="1375935"/>
            <a:ext cx="2652491" cy="968812"/>
            <a:chOff x="5825178" y="582004"/>
            <a:chExt cx="2652491" cy="96881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5D1096-9788-4B62-BDFB-578F392267CE}"/>
                </a:ext>
              </a:extLst>
            </p:cNvPr>
            <p:cNvSpPr txBox="1"/>
            <p:nvPr/>
          </p:nvSpPr>
          <p:spPr>
            <a:xfrm>
              <a:off x="7323186" y="627486"/>
              <a:ext cx="11544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Successor</a:t>
              </a:r>
            </a:p>
            <a:p>
              <a:pPr algn="ctr"/>
              <a:r>
                <a:rPr lang="en-US" b="1" u="sng" dirty="0"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set</a:t>
              </a:r>
              <a:r>
                <a:rPr lang="en-US" b="1" dirty="0"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of</a:t>
              </a:r>
            </a:p>
            <a:p>
              <a:pPr algn="ctr"/>
              <a:r>
                <a:rPr lang="en-US" b="1" dirty="0"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states</a:t>
              </a: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2A44C28-17EA-4851-90A3-486D99D881F7}"/>
                </a:ext>
              </a:extLst>
            </p:cNvPr>
            <p:cNvSpPr/>
            <p:nvPr/>
          </p:nvSpPr>
          <p:spPr>
            <a:xfrm rot="11072866">
              <a:off x="5825178" y="582004"/>
              <a:ext cx="1536409" cy="426791"/>
            </a:xfrm>
            <a:custGeom>
              <a:avLst/>
              <a:gdLst>
                <a:gd name="connsiteX0" fmla="*/ 0 w 619433"/>
                <a:gd name="connsiteY0" fmla="*/ 612058 h 612058"/>
                <a:gd name="connsiteX1" fmla="*/ 95865 w 619433"/>
                <a:gd name="connsiteY1" fmla="*/ 361336 h 612058"/>
                <a:gd name="connsiteX2" fmla="*/ 427704 w 619433"/>
                <a:gd name="connsiteY2" fmla="*/ 567813 h 612058"/>
                <a:gd name="connsiteX3" fmla="*/ 619433 w 619433"/>
                <a:gd name="connsiteY3" fmla="*/ 0 h 612058"/>
                <a:gd name="connsiteX0" fmla="*/ 0 w 619433"/>
                <a:gd name="connsiteY0" fmla="*/ 612058 h 625209"/>
                <a:gd name="connsiteX1" fmla="*/ 427704 w 619433"/>
                <a:gd name="connsiteY1" fmla="*/ 567813 h 625209"/>
                <a:gd name="connsiteX2" fmla="*/ 619433 w 619433"/>
                <a:gd name="connsiteY2" fmla="*/ 0 h 625209"/>
                <a:gd name="connsiteX0" fmla="*/ 0 w 639614"/>
                <a:gd name="connsiteY0" fmla="*/ 424459 h 591975"/>
                <a:gd name="connsiteX1" fmla="*/ 447885 w 639614"/>
                <a:gd name="connsiteY1" fmla="*/ 567813 h 591975"/>
                <a:gd name="connsiteX2" fmla="*/ 639614 w 639614"/>
                <a:gd name="connsiteY2" fmla="*/ 0 h 591975"/>
                <a:gd name="connsiteX0" fmla="*/ 0 w 639614"/>
                <a:gd name="connsiteY0" fmla="*/ 424459 h 726971"/>
                <a:gd name="connsiteX1" fmla="*/ 447885 w 639614"/>
                <a:gd name="connsiteY1" fmla="*/ 567813 h 726971"/>
                <a:gd name="connsiteX2" fmla="*/ 639614 w 639614"/>
                <a:gd name="connsiteY2" fmla="*/ 0 h 726971"/>
                <a:gd name="connsiteX0" fmla="*/ 0 w 639614"/>
                <a:gd name="connsiteY0" fmla="*/ 424459 h 424460"/>
                <a:gd name="connsiteX1" fmla="*/ 639614 w 639614"/>
                <a:gd name="connsiteY1" fmla="*/ 0 h 424460"/>
                <a:gd name="connsiteX0" fmla="*/ 0 w 639645"/>
                <a:gd name="connsiteY0" fmla="*/ 424459 h 558787"/>
                <a:gd name="connsiteX1" fmla="*/ 639614 w 639645"/>
                <a:gd name="connsiteY1" fmla="*/ 0 h 558787"/>
                <a:gd name="connsiteX0" fmla="*/ 0 w 623438"/>
                <a:gd name="connsiteY0" fmla="*/ 394520 h 547416"/>
                <a:gd name="connsiteX1" fmla="*/ 623406 w 623438"/>
                <a:gd name="connsiteY1" fmla="*/ 0 h 547416"/>
                <a:gd name="connsiteX0" fmla="*/ 0 w 623429"/>
                <a:gd name="connsiteY0" fmla="*/ 394520 h 465054"/>
                <a:gd name="connsiteX1" fmla="*/ 623406 w 623429"/>
                <a:gd name="connsiteY1" fmla="*/ 0 h 465054"/>
                <a:gd name="connsiteX0" fmla="*/ 0 w 636105"/>
                <a:gd name="connsiteY0" fmla="*/ 617825 h 617826"/>
                <a:gd name="connsiteX1" fmla="*/ 636083 w 636105"/>
                <a:gd name="connsiteY1" fmla="*/ 0 h 617826"/>
                <a:gd name="connsiteX0" fmla="*/ 0 w 636108"/>
                <a:gd name="connsiteY0" fmla="*/ 617825 h 769577"/>
                <a:gd name="connsiteX1" fmla="*/ 636083 w 636108"/>
                <a:gd name="connsiteY1" fmla="*/ 0 h 76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6108" h="769577">
                  <a:moveTo>
                    <a:pt x="0" y="617825"/>
                  </a:moveTo>
                  <a:cubicBezTo>
                    <a:pt x="112614" y="778750"/>
                    <a:pt x="640330" y="1039113"/>
                    <a:pt x="636083" y="0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C73E314-F1EF-48E1-8664-27A5891255B8}"/>
              </a:ext>
            </a:extLst>
          </p:cNvPr>
          <p:cNvSpPr txBox="1"/>
          <p:nvPr/>
        </p:nvSpPr>
        <p:spPr>
          <a:xfrm>
            <a:off x="5661770" y="4873662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929C8E-01AD-486D-877F-7300E70F5DC9}"/>
              </a:ext>
            </a:extLst>
          </p:cNvPr>
          <p:cNvSpPr txBox="1"/>
          <p:nvPr/>
        </p:nvSpPr>
        <p:spPr>
          <a:xfrm>
            <a:off x="7150733" y="4877712"/>
            <a:ext cx="26225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923ABDC-F867-4D74-85F8-48019DC3908C}"/>
              </a:ext>
            </a:extLst>
          </p:cNvPr>
          <p:cNvSpPr txBox="1"/>
          <p:nvPr/>
        </p:nvSpPr>
        <p:spPr>
          <a:xfrm>
            <a:off x="7702767" y="4872643"/>
            <a:ext cx="26225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B91570-6654-4793-91BF-0C3469F1C1CC}"/>
              </a:ext>
            </a:extLst>
          </p:cNvPr>
          <p:cNvSpPr txBox="1"/>
          <p:nvPr/>
        </p:nvSpPr>
        <p:spPr>
          <a:xfrm>
            <a:off x="8292857" y="4882843"/>
            <a:ext cx="26225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BEF84-471C-43D0-859F-BE8D770A6448}"/>
              </a:ext>
            </a:extLst>
          </p:cNvPr>
          <p:cNvSpPr txBox="1"/>
          <p:nvPr/>
        </p:nvSpPr>
        <p:spPr>
          <a:xfrm>
            <a:off x="6982810" y="5951203"/>
            <a:ext cx="105798" cy="2340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800"/>
              </a:lnSpc>
            </a:lvl1pPr>
          </a:lstStyle>
          <a:p>
            <a:r>
              <a:rPr lang="en-US" dirty="0"/>
              <a:t>S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A82F7F4-BEB4-404D-9BBE-D94F7DAFE209}"/>
              </a:ext>
            </a:extLst>
          </p:cNvPr>
          <p:cNvGrpSpPr/>
          <p:nvPr/>
        </p:nvGrpSpPr>
        <p:grpSpPr>
          <a:xfrm>
            <a:off x="7432578" y="5150870"/>
            <a:ext cx="338328" cy="1563529"/>
            <a:chOff x="5908578" y="5150869"/>
            <a:chExt cx="338328" cy="156352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789706D-C8E1-447E-B9CE-7F7E39C0570B}"/>
                </a:ext>
              </a:extLst>
            </p:cNvPr>
            <p:cNvSpPr/>
            <p:nvPr/>
          </p:nvSpPr>
          <p:spPr>
            <a:xfrm>
              <a:off x="5908578" y="5384226"/>
              <a:ext cx="338328" cy="13301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308FC4A-DAB6-4EC5-869F-E32EF2382C69}"/>
                </a:ext>
              </a:extLst>
            </p:cNvPr>
            <p:cNvSpPr txBox="1"/>
            <p:nvPr/>
          </p:nvSpPr>
          <p:spPr>
            <a:xfrm>
              <a:off x="5926899" y="53775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A43A3E7-9C97-4938-8A3C-B0571FA1A7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7742" y="5150869"/>
              <a:ext cx="0" cy="2218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3CDC8DF-9523-4A18-B433-61626B546B9D}"/>
              </a:ext>
            </a:extLst>
          </p:cNvPr>
          <p:cNvGrpSpPr/>
          <p:nvPr/>
        </p:nvGrpSpPr>
        <p:grpSpPr>
          <a:xfrm>
            <a:off x="7946944" y="5156432"/>
            <a:ext cx="338328" cy="1551274"/>
            <a:chOff x="6422944" y="5156432"/>
            <a:chExt cx="338328" cy="155127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7B7D42-9458-4ADF-8C31-50D8778162F9}"/>
                </a:ext>
              </a:extLst>
            </p:cNvPr>
            <p:cNvSpPr/>
            <p:nvPr/>
          </p:nvSpPr>
          <p:spPr>
            <a:xfrm>
              <a:off x="6422944" y="5377534"/>
              <a:ext cx="338328" cy="13301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91B4810-3771-46B6-9323-812D79D3A3A9}"/>
                </a:ext>
              </a:extLst>
            </p:cNvPr>
            <p:cNvSpPr txBox="1"/>
            <p:nvPr/>
          </p:nvSpPr>
          <p:spPr>
            <a:xfrm>
              <a:off x="6441265" y="53775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2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A6E0759-1141-4277-8352-9713833534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2108" y="5156432"/>
              <a:ext cx="0" cy="2218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60DD456-0CE9-4EA9-90E0-4FB59CF1087B}"/>
              </a:ext>
            </a:extLst>
          </p:cNvPr>
          <p:cNvGrpSpPr/>
          <p:nvPr/>
        </p:nvGrpSpPr>
        <p:grpSpPr>
          <a:xfrm>
            <a:off x="8544209" y="5147190"/>
            <a:ext cx="338328" cy="1555737"/>
            <a:chOff x="7020209" y="5147189"/>
            <a:chExt cx="338328" cy="155573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E4B0396-2B11-481F-B6D7-2C5AF77836AC}"/>
                </a:ext>
              </a:extLst>
            </p:cNvPr>
            <p:cNvSpPr/>
            <p:nvPr/>
          </p:nvSpPr>
          <p:spPr>
            <a:xfrm>
              <a:off x="7020209" y="5372754"/>
              <a:ext cx="338328" cy="13301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AD9F2B4-615A-413B-B50D-DCC6A5E9A56C}"/>
                </a:ext>
              </a:extLst>
            </p:cNvPr>
            <p:cNvSpPr txBox="1"/>
            <p:nvPr/>
          </p:nvSpPr>
          <p:spPr>
            <a:xfrm>
              <a:off x="7038530" y="53775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3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61E41691-9568-4F8D-85BC-3A6A844EC3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9373" y="5147189"/>
              <a:ext cx="0" cy="2218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B9F039C3-3122-406E-9E3C-76D91E51DDA0}"/>
              </a:ext>
            </a:extLst>
          </p:cNvPr>
          <p:cNvSpPr txBox="1"/>
          <p:nvPr/>
        </p:nvSpPr>
        <p:spPr>
          <a:xfrm>
            <a:off x="5932503" y="536148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position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A6D289E-3519-4561-B405-E571D6D1973A}"/>
              </a:ext>
            </a:extLst>
          </p:cNvPr>
          <p:cNvGrpSpPr/>
          <p:nvPr/>
        </p:nvGrpSpPr>
        <p:grpSpPr>
          <a:xfrm>
            <a:off x="7088609" y="5880468"/>
            <a:ext cx="585569" cy="234038"/>
            <a:chOff x="5564608" y="5880468"/>
            <a:chExt cx="585569" cy="234038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7A44B22-2F4B-47AD-8229-9BD0D4378464}"/>
                </a:ext>
              </a:extLst>
            </p:cNvPr>
            <p:cNvCxnSpPr>
              <a:cxnSpLocks/>
              <a:stCxn id="54" idx="3"/>
              <a:endCxn id="98" idx="1"/>
            </p:cNvCxnSpPr>
            <p:nvPr/>
          </p:nvCxnSpPr>
          <p:spPr>
            <a:xfrm flipV="1">
              <a:off x="5564608" y="5997487"/>
              <a:ext cx="479771" cy="70735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92FBD76-7601-4814-BBF2-352F39364D70}"/>
                </a:ext>
              </a:extLst>
            </p:cNvPr>
            <p:cNvSpPr txBox="1"/>
            <p:nvPr/>
          </p:nvSpPr>
          <p:spPr>
            <a:xfrm>
              <a:off x="6044379" y="5880468"/>
              <a:ext cx="105798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S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80329AD-C9A8-4CB2-A774-C75E7006D473}"/>
              </a:ext>
            </a:extLst>
          </p:cNvPr>
          <p:cNvGrpSpPr/>
          <p:nvPr/>
        </p:nvGrpSpPr>
        <p:grpSpPr>
          <a:xfrm>
            <a:off x="7088609" y="6068222"/>
            <a:ext cx="604171" cy="335136"/>
            <a:chOff x="5564608" y="6068222"/>
            <a:chExt cx="604171" cy="335136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3867744-020C-4E51-916D-254D38BEF29D}"/>
                </a:ext>
              </a:extLst>
            </p:cNvPr>
            <p:cNvCxnSpPr>
              <a:cxnSpLocks/>
              <a:stCxn id="54" idx="3"/>
              <a:endCxn id="99" idx="1"/>
            </p:cNvCxnSpPr>
            <p:nvPr/>
          </p:nvCxnSpPr>
          <p:spPr>
            <a:xfrm>
              <a:off x="5564608" y="6068222"/>
              <a:ext cx="471121" cy="218117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0FCDEBF-5CD2-409D-8AFD-2163D8C2902E}"/>
                </a:ext>
              </a:extLst>
            </p:cNvPr>
            <p:cNvSpPr txBox="1"/>
            <p:nvPr/>
          </p:nvSpPr>
          <p:spPr>
            <a:xfrm>
              <a:off x="6035729" y="6169320"/>
              <a:ext cx="133050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A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A4CCC8F-67FD-4227-B4E9-52FC29AC3C21}"/>
              </a:ext>
            </a:extLst>
          </p:cNvPr>
          <p:cNvGrpSpPr/>
          <p:nvPr/>
        </p:nvGrpSpPr>
        <p:grpSpPr>
          <a:xfrm>
            <a:off x="7674178" y="5775894"/>
            <a:ext cx="492693" cy="471612"/>
            <a:chOff x="6150177" y="5775894"/>
            <a:chExt cx="492693" cy="47161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FE7B01A7-1181-4F0F-A7E7-CB93DD71A482}"/>
                </a:ext>
              </a:extLst>
            </p:cNvPr>
            <p:cNvCxnSpPr>
              <a:cxnSpLocks/>
              <a:stCxn id="98" idx="3"/>
              <a:endCxn id="100" idx="1"/>
            </p:cNvCxnSpPr>
            <p:nvPr/>
          </p:nvCxnSpPr>
          <p:spPr>
            <a:xfrm flipV="1">
              <a:off x="6150177" y="5892913"/>
              <a:ext cx="386178" cy="104574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29859E1-A5D6-4A3A-BEBA-0CD6D84F7C41}"/>
                </a:ext>
              </a:extLst>
            </p:cNvPr>
            <p:cNvCxnSpPr>
              <a:cxnSpLocks/>
              <a:stCxn id="98" idx="3"/>
              <a:endCxn id="101" idx="1"/>
            </p:cNvCxnSpPr>
            <p:nvPr/>
          </p:nvCxnSpPr>
          <p:spPr>
            <a:xfrm>
              <a:off x="6150177" y="5997487"/>
              <a:ext cx="359643" cy="133000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9CD58AB-ED50-40F0-A30B-FDEDD9C1D1B1}"/>
                </a:ext>
              </a:extLst>
            </p:cNvPr>
            <p:cNvSpPr txBox="1"/>
            <p:nvPr/>
          </p:nvSpPr>
          <p:spPr>
            <a:xfrm>
              <a:off x="6536355" y="5775894"/>
              <a:ext cx="105798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S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9679F89-827E-491C-BF2A-8D5A6C8D68F6}"/>
                </a:ext>
              </a:extLst>
            </p:cNvPr>
            <p:cNvSpPr txBox="1"/>
            <p:nvPr/>
          </p:nvSpPr>
          <p:spPr>
            <a:xfrm>
              <a:off x="6509820" y="6013468"/>
              <a:ext cx="133050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A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E16559A-45C6-4BE9-9F60-2059C47993B5}"/>
              </a:ext>
            </a:extLst>
          </p:cNvPr>
          <p:cNvGrpSpPr/>
          <p:nvPr/>
        </p:nvGrpSpPr>
        <p:grpSpPr>
          <a:xfrm>
            <a:off x="7692780" y="6286339"/>
            <a:ext cx="470555" cy="289950"/>
            <a:chOff x="6168779" y="6286339"/>
            <a:chExt cx="470555" cy="289950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5370FB8B-540D-45CD-ADB4-F60DD56F8C47}"/>
                </a:ext>
              </a:extLst>
            </p:cNvPr>
            <p:cNvCxnSpPr>
              <a:cxnSpLocks/>
              <a:stCxn id="99" idx="3"/>
              <a:endCxn id="102" idx="1"/>
            </p:cNvCxnSpPr>
            <p:nvPr/>
          </p:nvCxnSpPr>
          <p:spPr>
            <a:xfrm>
              <a:off x="6168779" y="6286339"/>
              <a:ext cx="345521" cy="172931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07A17D7-2846-42F7-A12D-E1705C44B6E7}"/>
                </a:ext>
              </a:extLst>
            </p:cNvPr>
            <p:cNvSpPr txBox="1"/>
            <p:nvPr/>
          </p:nvSpPr>
          <p:spPr>
            <a:xfrm>
              <a:off x="6514300" y="6342251"/>
              <a:ext cx="125034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R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F9D25FB-D568-4679-A25E-912554055B69}"/>
              </a:ext>
            </a:extLst>
          </p:cNvPr>
          <p:cNvGrpSpPr/>
          <p:nvPr/>
        </p:nvGrpSpPr>
        <p:grpSpPr>
          <a:xfrm>
            <a:off x="8163334" y="5690623"/>
            <a:ext cx="645782" cy="1012229"/>
            <a:chOff x="6639334" y="5690622"/>
            <a:chExt cx="645782" cy="1012229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94775C4-BCB5-4DA6-9507-8952067B7276}"/>
                </a:ext>
              </a:extLst>
            </p:cNvPr>
            <p:cNvCxnSpPr>
              <a:cxnSpLocks/>
              <a:stCxn id="100" idx="3"/>
              <a:endCxn id="106" idx="1"/>
            </p:cNvCxnSpPr>
            <p:nvPr/>
          </p:nvCxnSpPr>
          <p:spPr>
            <a:xfrm flipV="1">
              <a:off x="6642153" y="5807641"/>
              <a:ext cx="518368" cy="85272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1D6889F-F2EB-4C86-9A28-0DE2A6A05E39}"/>
                </a:ext>
              </a:extLst>
            </p:cNvPr>
            <p:cNvCxnSpPr>
              <a:cxnSpLocks/>
              <a:stCxn id="101" idx="3"/>
              <a:endCxn id="108" idx="1"/>
            </p:cNvCxnSpPr>
            <p:nvPr/>
          </p:nvCxnSpPr>
          <p:spPr>
            <a:xfrm>
              <a:off x="6642870" y="6130487"/>
              <a:ext cx="495596" cy="159479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70D2378F-C806-4FC7-9D21-B65705419550}"/>
                </a:ext>
              </a:extLst>
            </p:cNvPr>
            <p:cNvCxnSpPr>
              <a:cxnSpLocks/>
              <a:stCxn id="102" idx="3"/>
              <a:endCxn id="109" idx="1"/>
            </p:cNvCxnSpPr>
            <p:nvPr/>
          </p:nvCxnSpPr>
          <p:spPr>
            <a:xfrm>
              <a:off x="6639334" y="6459270"/>
              <a:ext cx="503114" cy="126562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5951FF1-0F14-4CA8-A6F0-0E23541D1ABF}"/>
                </a:ext>
              </a:extLst>
            </p:cNvPr>
            <p:cNvSpPr txBox="1"/>
            <p:nvPr/>
          </p:nvSpPr>
          <p:spPr>
            <a:xfrm>
              <a:off x="7160521" y="5690622"/>
              <a:ext cx="105798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S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021DFDB-EBA0-45DC-884A-E78B79C0FC8C}"/>
                </a:ext>
              </a:extLst>
            </p:cNvPr>
            <p:cNvSpPr txBox="1"/>
            <p:nvPr/>
          </p:nvSpPr>
          <p:spPr>
            <a:xfrm>
              <a:off x="7138466" y="6172947"/>
              <a:ext cx="125034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R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F344732-2497-4AA7-8B23-B75A918BB8A3}"/>
                </a:ext>
              </a:extLst>
            </p:cNvPr>
            <p:cNvSpPr txBox="1"/>
            <p:nvPr/>
          </p:nvSpPr>
          <p:spPr>
            <a:xfrm>
              <a:off x="7142448" y="6468813"/>
              <a:ext cx="142668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D</a:t>
              </a: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98AF03B5-6C04-4A58-9BFC-2F487E3C3D67}"/>
              </a:ext>
            </a:extLst>
          </p:cNvPr>
          <p:cNvSpPr txBox="1"/>
          <p:nvPr/>
        </p:nvSpPr>
        <p:spPr>
          <a:xfrm>
            <a:off x="8860449" y="4877712"/>
            <a:ext cx="26225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CAE81E7-EEBA-4EF1-AD05-EF6C38DD25C4}"/>
              </a:ext>
            </a:extLst>
          </p:cNvPr>
          <p:cNvGrpSpPr/>
          <p:nvPr/>
        </p:nvGrpSpPr>
        <p:grpSpPr>
          <a:xfrm>
            <a:off x="8809116" y="6524723"/>
            <a:ext cx="246830" cy="138070"/>
            <a:chOff x="7285116" y="6524723"/>
            <a:chExt cx="246830" cy="138070"/>
          </a:xfrm>
        </p:grpSpPr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114BD1D2-C41B-42B0-8494-787F51726B1F}"/>
                </a:ext>
              </a:extLst>
            </p:cNvPr>
            <p:cNvCxnSpPr>
              <a:cxnSpLocks/>
              <a:stCxn id="109" idx="3"/>
            </p:cNvCxnSpPr>
            <p:nvPr/>
          </p:nvCxnSpPr>
          <p:spPr>
            <a:xfrm>
              <a:off x="7285116" y="6585832"/>
              <a:ext cx="142186" cy="0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41" name="Cross 140">
              <a:extLst>
                <a:ext uri="{FF2B5EF4-FFF2-40B4-BE49-F238E27FC236}">
                  <a16:creationId xmlns:a16="http://schemas.microsoft.com/office/drawing/2014/main" id="{BBAC9704-E86A-4F4A-B5BB-6B6F823C8E46}"/>
                </a:ext>
              </a:extLst>
            </p:cNvPr>
            <p:cNvSpPr/>
            <p:nvPr/>
          </p:nvSpPr>
          <p:spPr>
            <a:xfrm rot="2795806">
              <a:off x="7398509" y="6529356"/>
              <a:ext cx="138070" cy="128804"/>
            </a:xfrm>
            <a:prstGeom prst="plus">
              <a:avLst>
                <a:gd name="adj" fmla="val 36469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33E5F1A-B8BA-4EF6-83A3-ABC88F17B04D}"/>
              </a:ext>
            </a:extLst>
          </p:cNvPr>
          <p:cNvGrpSpPr/>
          <p:nvPr/>
        </p:nvGrpSpPr>
        <p:grpSpPr>
          <a:xfrm>
            <a:off x="8787501" y="5695704"/>
            <a:ext cx="552667" cy="730630"/>
            <a:chOff x="7263500" y="5695704"/>
            <a:chExt cx="552667" cy="730630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07152D30-BA2C-412D-8995-BB27FD60A287}"/>
                </a:ext>
              </a:extLst>
            </p:cNvPr>
            <p:cNvSpPr txBox="1"/>
            <p:nvPr/>
          </p:nvSpPr>
          <p:spPr>
            <a:xfrm>
              <a:off x="7673499" y="6192296"/>
              <a:ext cx="142668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D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986D3B5-05FD-454D-B1AE-FAA1558A42A8}"/>
                </a:ext>
              </a:extLst>
            </p:cNvPr>
            <p:cNvSpPr txBox="1"/>
            <p:nvPr/>
          </p:nvSpPr>
          <p:spPr>
            <a:xfrm>
              <a:off x="7672520" y="5695704"/>
              <a:ext cx="105798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S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05B2954-0C51-4770-80ED-6241E45872B5}"/>
                </a:ext>
              </a:extLst>
            </p:cNvPr>
            <p:cNvSpPr txBox="1"/>
            <p:nvPr/>
          </p:nvSpPr>
          <p:spPr>
            <a:xfrm>
              <a:off x="7665037" y="5942804"/>
              <a:ext cx="133050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A</a:t>
              </a:r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A11744F0-D721-43D5-94F2-56FA7410F9D7}"/>
                </a:ext>
              </a:extLst>
            </p:cNvPr>
            <p:cNvCxnSpPr>
              <a:cxnSpLocks/>
              <a:stCxn id="106" idx="3"/>
              <a:endCxn id="122" idx="1"/>
            </p:cNvCxnSpPr>
            <p:nvPr/>
          </p:nvCxnSpPr>
          <p:spPr>
            <a:xfrm>
              <a:off x="7266319" y="5807641"/>
              <a:ext cx="406201" cy="5082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80C48DF-F6A0-4CF7-AEE7-89347EA15EF4}"/>
                </a:ext>
              </a:extLst>
            </p:cNvPr>
            <p:cNvCxnSpPr>
              <a:cxnSpLocks/>
              <a:stCxn id="106" idx="3"/>
              <a:endCxn id="123" idx="1"/>
            </p:cNvCxnSpPr>
            <p:nvPr/>
          </p:nvCxnSpPr>
          <p:spPr>
            <a:xfrm>
              <a:off x="7266319" y="5807641"/>
              <a:ext cx="398718" cy="252182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BEBD0AE5-B873-4368-9694-6161005F7BC2}"/>
                </a:ext>
              </a:extLst>
            </p:cNvPr>
            <p:cNvCxnSpPr>
              <a:cxnSpLocks/>
              <a:stCxn id="108" idx="3"/>
              <a:endCxn id="125" idx="1"/>
            </p:cNvCxnSpPr>
            <p:nvPr/>
          </p:nvCxnSpPr>
          <p:spPr>
            <a:xfrm>
              <a:off x="7263500" y="6289966"/>
              <a:ext cx="409999" cy="19349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C8C088F1-8FAD-4192-A393-407ACF77122C}"/>
              </a:ext>
            </a:extLst>
          </p:cNvPr>
          <p:cNvSpPr txBox="1"/>
          <p:nvPr/>
        </p:nvSpPr>
        <p:spPr>
          <a:xfrm>
            <a:off x="5852231" y="3235762"/>
            <a:ext cx="56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NFA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11A44A1E-40D3-40BD-A557-2CCC0D70763B}"/>
              </a:ext>
            </a:extLst>
          </p:cNvPr>
          <p:cNvSpPr txBox="1"/>
          <p:nvPr/>
        </p:nvSpPr>
        <p:spPr>
          <a:xfrm>
            <a:off x="5923738" y="582526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possible</a:t>
            </a:r>
          </a:p>
          <a:p>
            <a:pPr algn="ctr"/>
            <a:r>
              <a:rPr lang="en-US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294557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14" grpId="0"/>
      <p:bldP spid="47" grpId="0" animBg="1"/>
      <p:bldP spid="48" grpId="0" animBg="1"/>
      <p:bldP spid="49" grpId="0" animBg="1"/>
      <p:bldP spid="54" grpId="0"/>
      <p:bldP spid="67" grpId="0"/>
      <p:bldP spid="118" grpId="0" animBg="1"/>
      <p:bldP spid="144" grpId="0"/>
      <p:bldP spid="15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534E26D6-A1BA-4AA9-9A55-45B388E94E46}"/>
              </a:ext>
            </a:extLst>
          </p:cNvPr>
          <p:cNvSpPr txBox="1"/>
          <p:nvPr/>
        </p:nvSpPr>
        <p:spPr>
          <a:xfrm>
            <a:off x="3876955" y="1237528"/>
            <a:ext cx="111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S,x</a:t>
            </a:r>
            <a:r>
              <a:rPr lang="en-US" dirty="0"/>
              <a:t> = {S,A}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B4290CF-9B3B-49C7-9804-EEBB7A57742B}"/>
              </a:ext>
            </a:extLst>
          </p:cNvPr>
          <p:cNvSpPr txBox="1"/>
          <p:nvPr/>
        </p:nvSpPr>
        <p:spPr>
          <a:xfrm>
            <a:off x="3873050" y="161657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S,y</a:t>
            </a:r>
            <a:r>
              <a:rPr lang="en-US" dirty="0"/>
              <a:t> = {S}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8CAA64D-63F7-4701-8C80-C4A78D7047C4}"/>
              </a:ext>
            </a:extLst>
          </p:cNvPr>
          <p:cNvSpPr txBox="1"/>
          <p:nvPr/>
        </p:nvSpPr>
        <p:spPr>
          <a:xfrm>
            <a:off x="5312793" y="1237528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A,x</a:t>
            </a:r>
            <a:r>
              <a:rPr lang="en-US" dirty="0"/>
              <a:t> = {R}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CD28B8-81BD-46A3-B340-EBD535D39894}"/>
              </a:ext>
            </a:extLst>
          </p:cNvPr>
          <p:cNvSpPr txBox="1"/>
          <p:nvPr/>
        </p:nvSpPr>
        <p:spPr>
          <a:xfrm>
            <a:off x="5312793" y="1616572"/>
            <a:ext cx="9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A,y</a:t>
            </a:r>
            <a:r>
              <a:rPr lang="en-US" dirty="0"/>
              <a:t> = {R}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3E45CDD-ADEF-4DBA-AF66-1F743E6DE242}"/>
              </a:ext>
            </a:extLst>
          </p:cNvPr>
          <p:cNvSpPr txBox="1"/>
          <p:nvPr/>
        </p:nvSpPr>
        <p:spPr>
          <a:xfrm>
            <a:off x="6693885" y="1203325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R,x</a:t>
            </a:r>
            <a:r>
              <a:rPr lang="en-US" dirty="0"/>
              <a:t> = {D}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C581D5F-DA39-4FCA-9C15-07110A60496A}"/>
              </a:ext>
            </a:extLst>
          </p:cNvPr>
          <p:cNvSpPr txBox="1"/>
          <p:nvPr/>
        </p:nvSpPr>
        <p:spPr>
          <a:xfrm>
            <a:off x="6693885" y="158236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R,y</a:t>
            </a:r>
            <a:r>
              <a:rPr lang="en-US" dirty="0"/>
              <a:t> = {D}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633F508-9FD4-4AA6-A17F-328FCFCC273A}"/>
              </a:ext>
            </a:extLst>
          </p:cNvPr>
          <p:cNvSpPr txBox="1"/>
          <p:nvPr/>
        </p:nvSpPr>
        <p:spPr>
          <a:xfrm>
            <a:off x="8112377" y="1203325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D,x</a:t>
            </a:r>
            <a:r>
              <a:rPr lang="en-US" dirty="0"/>
              <a:t> = {}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6EE614F-F7EC-4ADF-9DC0-972D6726BACF}"/>
              </a:ext>
            </a:extLst>
          </p:cNvPr>
          <p:cNvSpPr txBox="1"/>
          <p:nvPr/>
        </p:nvSpPr>
        <p:spPr>
          <a:xfrm>
            <a:off x="8112376" y="1582369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D,y</a:t>
            </a:r>
            <a:r>
              <a:rPr lang="en-US" dirty="0"/>
              <a:t> = {}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222B8FF-89F0-48E6-A282-78C757D13864}"/>
              </a:ext>
            </a:extLst>
          </p:cNvPr>
          <p:cNvSpPr/>
          <p:nvPr/>
        </p:nvSpPr>
        <p:spPr>
          <a:xfrm>
            <a:off x="4075755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{S}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5FDE66-11F1-4FF5-9022-CD9DF437E27C}"/>
              </a:ext>
            </a:extLst>
          </p:cNvPr>
          <p:cNvSpPr/>
          <p:nvPr/>
        </p:nvSpPr>
        <p:spPr>
          <a:xfrm>
            <a:off x="5259643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{S,A}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C24986-1A5D-4036-A1E7-B1F10E1A83D7}"/>
              </a:ext>
            </a:extLst>
          </p:cNvPr>
          <p:cNvSpPr/>
          <p:nvPr/>
        </p:nvSpPr>
        <p:spPr>
          <a:xfrm>
            <a:off x="7459885" y="3354069"/>
            <a:ext cx="860914" cy="87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FCD9C10-5328-4E14-86F1-B3BEA52B2D67}"/>
              </a:ext>
            </a:extLst>
          </p:cNvPr>
          <p:cNvSpPr/>
          <p:nvPr/>
        </p:nvSpPr>
        <p:spPr>
          <a:xfrm>
            <a:off x="7528344" y="3448395"/>
            <a:ext cx="719593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{S,A,R,D}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7E8BB3B-F0F6-42C4-B7A5-5703931AF66A}"/>
              </a:ext>
            </a:extLst>
          </p:cNvPr>
          <p:cNvSpPr/>
          <p:nvPr/>
        </p:nvSpPr>
        <p:spPr>
          <a:xfrm>
            <a:off x="6317179" y="342472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 R}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03FEFEA-3D60-4FD2-9F3C-DCCB44FD8743}"/>
              </a:ext>
            </a:extLst>
          </p:cNvPr>
          <p:cNvSpPr/>
          <p:nvPr/>
        </p:nvSpPr>
        <p:spPr>
          <a:xfrm>
            <a:off x="4062513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6EA7A56-02C0-4393-9340-F1CC966D1DEF}"/>
              </a:ext>
            </a:extLst>
          </p:cNvPr>
          <p:cNvSpPr/>
          <p:nvPr/>
        </p:nvSpPr>
        <p:spPr>
          <a:xfrm>
            <a:off x="5246402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{S,R}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F2F08E5-2F0E-4E01-8916-071CBF96A5AA}"/>
              </a:ext>
            </a:extLst>
          </p:cNvPr>
          <p:cNvSpPr/>
          <p:nvPr/>
        </p:nvSpPr>
        <p:spPr>
          <a:xfrm>
            <a:off x="7439804" y="4660534"/>
            <a:ext cx="887398" cy="8747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C210B04-0B68-4A8C-864F-8803E78A3F55}"/>
              </a:ext>
            </a:extLst>
          </p:cNvPr>
          <p:cNvSpPr/>
          <p:nvPr/>
        </p:nvSpPr>
        <p:spPr>
          <a:xfrm>
            <a:off x="7528782" y="4756613"/>
            <a:ext cx="712065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{S,R,D}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157051A-5F22-4DB3-A8C1-58F9E40EEF22}"/>
              </a:ext>
            </a:extLst>
          </p:cNvPr>
          <p:cNvSpPr/>
          <p:nvPr/>
        </p:nvSpPr>
        <p:spPr>
          <a:xfrm>
            <a:off x="6303938" y="4717665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255A4D6-6138-47D3-987B-F51957C5B3AE}"/>
              </a:ext>
            </a:extLst>
          </p:cNvPr>
          <p:cNvSpPr/>
          <p:nvPr/>
        </p:nvSpPr>
        <p:spPr>
          <a:xfrm>
            <a:off x="4118626" y="4788644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3B789C4-2D78-4635-8B0F-0EE334D8F4F6}"/>
              </a:ext>
            </a:extLst>
          </p:cNvPr>
          <p:cNvSpPr/>
          <p:nvPr/>
        </p:nvSpPr>
        <p:spPr>
          <a:xfrm>
            <a:off x="6366161" y="4799131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CDC55-56E1-4B5B-83FD-5C3A177E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43</a:t>
            </a:fld>
            <a:endParaRPr lang="en-US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04B1E513-7C9F-4BF5-9361-516115BD3D2F}"/>
              </a:ext>
            </a:extLst>
          </p:cNvPr>
          <p:cNvCxnSpPr>
            <a:cxnSpLocks/>
          </p:cNvCxnSpPr>
          <p:nvPr/>
        </p:nvCxnSpPr>
        <p:spPr>
          <a:xfrm>
            <a:off x="4863117" y="3798794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FAD2F1-7CE9-4343-9884-A47D8F8AAAF1}"/>
              </a:ext>
            </a:extLst>
          </p:cNvPr>
          <p:cNvSpPr txBox="1"/>
          <p:nvPr/>
        </p:nvSpPr>
        <p:spPr>
          <a:xfrm>
            <a:off x="4912438" y="34149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3060B230-E636-4DC7-9D5A-80467C2F80C4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75755" y="3530402"/>
            <a:ext cx="115307" cy="268393"/>
          </a:xfrm>
          <a:prstGeom prst="curvedConnector4">
            <a:avLst>
              <a:gd name="adj1" fmla="val -173509"/>
              <a:gd name="adj2" fmla="val 215103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D197A7-17F5-40FF-866C-E861CEDF38CC}"/>
              </a:ext>
            </a:extLst>
          </p:cNvPr>
          <p:cNvSpPr txBox="1"/>
          <p:nvPr/>
        </p:nvSpPr>
        <p:spPr>
          <a:xfrm>
            <a:off x="3634837" y="295317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3053BF5-79D4-41C6-8EFC-6AD9FCF8F13E}"/>
              </a:ext>
            </a:extLst>
          </p:cNvPr>
          <p:cNvSpPr/>
          <p:nvPr/>
        </p:nvSpPr>
        <p:spPr>
          <a:xfrm>
            <a:off x="4062513" y="5902606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16CE18E-1BCE-4B5F-9BB5-855CE5D8BCE5}"/>
              </a:ext>
            </a:extLst>
          </p:cNvPr>
          <p:cNvSpPr/>
          <p:nvPr/>
        </p:nvSpPr>
        <p:spPr>
          <a:xfrm>
            <a:off x="5225634" y="5900697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85B9A3-14AA-47B6-A277-8A03E87168EA}"/>
              </a:ext>
            </a:extLst>
          </p:cNvPr>
          <p:cNvSpPr/>
          <p:nvPr/>
        </p:nvSpPr>
        <p:spPr>
          <a:xfrm>
            <a:off x="6388755" y="5898788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1CC5DAB-2094-464D-B9E2-DFFB27E39A30}"/>
              </a:ext>
            </a:extLst>
          </p:cNvPr>
          <p:cNvSpPr/>
          <p:nvPr/>
        </p:nvSpPr>
        <p:spPr>
          <a:xfrm>
            <a:off x="7544274" y="588057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C36D71C-164B-445F-B57B-5EC7C3845F7E}"/>
              </a:ext>
            </a:extLst>
          </p:cNvPr>
          <p:cNvSpPr/>
          <p:nvPr/>
        </p:nvSpPr>
        <p:spPr>
          <a:xfrm>
            <a:off x="7600387" y="5957045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{R,D}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DA53A03-E65A-4973-A8B3-59928022F1B2}"/>
              </a:ext>
            </a:extLst>
          </p:cNvPr>
          <p:cNvSpPr/>
          <p:nvPr/>
        </p:nvSpPr>
        <p:spPr>
          <a:xfrm>
            <a:off x="6447614" y="5980809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{D}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388B61F-136C-46ED-A24B-D004B914AE24}"/>
              </a:ext>
            </a:extLst>
          </p:cNvPr>
          <p:cNvSpPr/>
          <p:nvPr/>
        </p:nvSpPr>
        <p:spPr>
          <a:xfrm>
            <a:off x="8587624" y="5797140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66AA914-D2C2-4D1D-A4DB-507E957821B7}"/>
              </a:ext>
            </a:extLst>
          </p:cNvPr>
          <p:cNvSpPr/>
          <p:nvPr/>
        </p:nvSpPr>
        <p:spPr>
          <a:xfrm>
            <a:off x="8651552" y="5874981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{A,D}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1079697-4E7B-4B9B-A6B4-F1D547F4B982}"/>
              </a:ext>
            </a:extLst>
          </p:cNvPr>
          <p:cNvSpPr/>
          <p:nvPr/>
        </p:nvSpPr>
        <p:spPr>
          <a:xfrm>
            <a:off x="8568085" y="4652179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{A,R}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1AD01B0-CDCD-45C9-A051-1E53C48905FA}"/>
              </a:ext>
            </a:extLst>
          </p:cNvPr>
          <p:cNvSpPr/>
          <p:nvPr/>
        </p:nvSpPr>
        <p:spPr>
          <a:xfrm>
            <a:off x="8564177" y="3358733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D2C7EBA-1C7E-4C6A-8729-875C862C9672}"/>
              </a:ext>
            </a:extLst>
          </p:cNvPr>
          <p:cNvSpPr/>
          <p:nvPr/>
        </p:nvSpPr>
        <p:spPr>
          <a:xfrm>
            <a:off x="8628105" y="3436574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{A,R,D}</a:t>
            </a: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0EEADDD7-301B-4CC6-958A-993EF0602BDB}"/>
              </a:ext>
            </a:extLst>
          </p:cNvPr>
          <p:cNvCxnSpPr>
            <a:cxnSpLocks/>
          </p:cNvCxnSpPr>
          <p:nvPr/>
        </p:nvCxnSpPr>
        <p:spPr>
          <a:xfrm>
            <a:off x="4851401" y="6272358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ADF447D-3D17-4237-A357-FE86EBFE8E0F}"/>
              </a:ext>
            </a:extLst>
          </p:cNvPr>
          <p:cNvSpPr txBox="1"/>
          <p:nvPr/>
        </p:nvSpPr>
        <p:spPr>
          <a:xfrm>
            <a:off x="4806942" y="5888479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25EEE329-FE05-4443-919B-C9D25E7722FE}"/>
              </a:ext>
            </a:extLst>
          </p:cNvPr>
          <p:cNvCxnSpPr>
            <a:cxnSpLocks/>
          </p:cNvCxnSpPr>
          <p:nvPr/>
        </p:nvCxnSpPr>
        <p:spPr>
          <a:xfrm>
            <a:off x="6019804" y="6299713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E275EAC-C414-4FB2-A5C0-64DC9F49B55A}"/>
              </a:ext>
            </a:extLst>
          </p:cNvPr>
          <p:cNvSpPr txBox="1"/>
          <p:nvPr/>
        </p:nvSpPr>
        <p:spPr>
          <a:xfrm>
            <a:off x="5983160" y="591583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CB04D44C-F2C9-4808-AB13-8217D3096762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Successors to Powerset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Rabin-Scott Powerset Construction</a:t>
            </a:r>
          </a:p>
        </p:txBody>
      </p:sp>
    </p:spTree>
    <p:extLst>
      <p:ext uri="{BB962C8B-B14F-4D97-AF65-F5344CB8AC3E}">
        <p14:creationId xmlns:p14="http://schemas.microsoft.com/office/powerpoint/2010/main" val="171752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53" grpId="0" animBg="1"/>
      <p:bldP spid="96" grpId="0" animBg="1"/>
      <p:bldP spid="100" grpId="0" animBg="1"/>
      <p:bldP spid="101" grpId="0" animBg="1"/>
      <p:bldP spid="102" grpId="0" animBg="1"/>
      <p:bldP spid="108" grpId="0" animBg="1"/>
      <p:bldP spid="110" grpId="0" animBg="1"/>
      <p:bldP spid="56" grpId="0" animBg="1"/>
      <p:bldP spid="57" grpId="0" animBg="1"/>
      <p:bldP spid="32" grpId="0"/>
      <p:bldP spid="34" grpId="0"/>
      <p:bldP spid="35" grpId="0" animBg="1"/>
      <p:bldP spid="36" grpId="0" animBg="1"/>
      <p:bldP spid="37" grpId="0" animBg="1"/>
      <p:bldP spid="39" grpId="0" animBg="1"/>
      <p:bldP spid="40" grpId="0" animBg="1"/>
      <p:bldP spid="43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2" grpId="0"/>
      <p:bldP spid="5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534E26D6-A1BA-4AA9-9A55-45B388E94E46}"/>
              </a:ext>
            </a:extLst>
          </p:cNvPr>
          <p:cNvSpPr txBox="1"/>
          <p:nvPr/>
        </p:nvSpPr>
        <p:spPr>
          <a:xfrm>
            <a:off x="3876955" y="1237528"/>
            <a:ext cx="111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S,x</a:t>
            </a:r>
            <a:r>
              <a:rPr lang="en-US" dirty="0"/>
              <a:t> = {S,A}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B4290CF-9B3B-49C7-9804-EEBB7A57742B}"/>
              </a:ext>
            </a:extLst>
          </p:cNvPr>
          <p:cNvSpPr txBox="1"/>
          <p:nvPr/>
        </p:nvSpPr>
        <p:spPr>
          <a:xfrm>
            <a:off x="3873050" y="161657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S,y</a:t>
            </a:r>
            <a:r>
              <a:rPr lang="en-US" dirty="0"/>
              <a:t> = {S}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8CAA64D-63F7-4701-8C80-C4A78D7047C4}"/>
              </a:ext>
            </a:extLst>
          </p:cNvPr>
          <p:cNvSpPr txBox="1"/>
          <p:nvPr/>
        </p:nvSpPr>
        <p:spPr>
          <a:xfrm>
            <a:off x="5312793" y="1237528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A,x</a:t>
            </a:r>
            <a:r>
              <a:rPr lang="en-US" dirty="0"/>
              <a:t> = {R}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CD28B8-81BD-46A3-B340-EBD535D39894}"/>
              </a:ext>
            </a:extLst>
          </p:cNvPr>
          <p:cNvSpPr txBox="1"/>
          <p:nvPr/>
        </p:nvSpPr>
        <p:spPr>
          <a:xfrm>
            <a:off x="5312793" y="1616572"/>
            <a:ext cx="9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A,y</a:t>
            </a:r>
            <a:r>
              <a:rPr lang="en-US" dirty="0"/>
              <a:t> = {R}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3E45CDD-ADEF-4DBA-AF66-1F743E6DE242}"/>
              </a:ext>
            </a:extLst>
          </p:cNvPr>
          <p:cNvSpPr txBox="1"/>
          <p:nvPr/>
        </p:nvSpPr>
        <p:spPr>
          <a:xfrm>
            <a:off x="6693885" y="1203325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R,x</a:t>
            </a:r>
            <a:r>
              <a:rPr lang="en-US" dirty="0"/>
              <a:t> = {D}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C581D5F-DA39-4FCA-9C15-07110A60496A}"/>
              </a:ext>
            </a:extLst>
          </p:cNvPr>
          <p:cNvSpPr txBox="1"/>
          <p:nvPr/>
        </p:nvSpPr>
        <p:spPr>
          <a:xfrm>
            <a:off x="6693885" y="158236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R,y</a:t>
            </a:r>
            <a:r>
              <a:rPr lang="en-US" dirty="0"/>
              <a:t> = {D}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633F508-9FD4-4AA6-A17F-328FCFCC273A}"/>
              </a:ext>
            </a:extLst>
          </p:cNvPr>
          <p:cNvSpPr txBox="1"/>
          <p:nvPr/>
        </p:nvSpPr>
        <p:spPr>
          <a:xfrm>
            <a:off x="8112377" y="1203325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D,x</a:t>
            </a:r>
            <a:r>
              <a:rPr lang="en-US" dirty="0"/>
              <a:t> = {}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6EE614F-F7EC-4ADF-9DC0-972D6726BACF}"/>
              </a:ext>
            </a:extLst>
          </p:cNvPr>
          <p:cNvSpPr txBox="1"/>
          <p:nvPr/>
        </p:nvSpPr>
        <p:spPr>
          <a:xfrm>
            <a:off x="8112376" y="1582369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D,y</a:t>
            </a:r>
            <a:r>
              <a:rPr lang="en-US" dirty="0"/>
              <a:t> = {}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222B8FF-89F0-48E6-A282-78C757D13864}"/>
              </a:ext>
            </a:extLst>
          </p:cNvPr>
          <p:cNvSpPr/>
          <p:nvPr/>
        </p:nvSpPr>
        <p:spPr>
          <a:xfrm>
            <a:off x="4075755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{S}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5FDE66-11F1-4FF5-9022-CD9DF437E27C}"/>
              </a:ext>
            </a:extLst>
          </p:cNvPr>
          <p:cNvSpPr/>
          <p:nvPr/>
        </p:nvSpPr>
        <p:spPr>
          <a:xfrm>
            <a:off x="5259643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{S,A}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C24986-1A5D-4036-A1E7-B1F10E1A83D7}"/>
              </a:ext>
            </a:extLst>
          </p:cNvPr>
          <p:cNvSpPr/>
          <p:nvPr/>
        </p:nvSpPr>
        <p:spPr>
          <a:xfrm>
            <a:off x="7459885" y="3354069"/>
            <a:ext cx="860914" cy="87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FCD9C10-5328-4E14-86F1-B3BEA52B2D67}"/>
              </a:ext>
            </a:extLst>
          </p:cNvPr>
          <p:cNvSpPr/>
          <p:nvPr/>
        </p:nvSpPr>
        <p:spPr>
          <a:xfrm>
            <a:off x="7528344" y="3448395"/>
            <a:ext cx="719593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{S,A,R,D}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7E8BB3B-F0F6-42C4-B7A5-5703931AF66A}"/>
              </a:ext>
            </a:extLst>
          </p:cNvPr>
          <p:cNvSpPr/>
          <p:nvPr/>
        </p:nvSpPr>
        <p:spPr>
          <a:xfrm>
            <a:off x="6317179" y="342472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 R}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03FEFEA-3D60-4FD2-9F3C-DCCB44FD8743}"/>
              </a:ext>
            </a:extLst>
          </p:cNvPr>
          <p:cNvSpPr/>
          <p:nvPr/>
        </p:nvSpPr>
        <p:spPr>
          <a:xfrm>
            <a:off x="4062513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6EA7A56-02C0-4393-9340-F1CC966D1DEF}"/>
              </a:ext>
            </a:extLst>
          </p:cNvPr>
          <p:cNvSpPr/>
          <p:nvPr/>
        </p:nvSpPr>
        <p:spPr>
          <a:xfrm>
            <a:off x="5246402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{S,R}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F2F08E5-2F0E-4E01-8916-071CBF96A5AA}"/>
              </a:ext>
            </a:extLst>
          </p:cNvPr>
          <p:cNvSpPr/>
          <p:nvPr/>
        </p:nvSpPr>
        <p:spPr>
          <a:xfrm>
            <a:off x="7439804" y="4660534"/>
            <a:ext cx="887398" cy="8747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C210B04-0B68-4A8C-864F-8803E78A3F55}"/>
              </a:ext>
            </a:extLst>
          </p:cNvPr>
          <p:cNvSpPr/>
          <p:nvPr/>
        </p:nvSpPr>
        <p:spPr>
          <a:xfrm>
            <a:off x="7528782" y="4756613"/>
            <a:ext cx="712065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{S,R,D}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157051A-5F22-4DB3-A8C1-58F9E40EEF22}"/>
              </a:ext>
            </a:extLst>
          </p:cNvPr>
          <p:cNvSpPr/>
          <p:nvPr/>
        </p:nvSpPr>
        <p:spPr>
          <a:xfrm>
            <a:off x="6303938" y="4717665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255A4D6-6138-47D3-987B-F51957C5B3AE}"/>
              </a:ext>
            </a:extLst>
          </p:cNvPr>
          <p:cNvSpPr/>
          <p:nvPr/>
        </p:nvSpPr>
        <p:spPr>
          <a:xfrm>
            <a:off x="4118626" y="4788644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3B789C4-2D78-4635-8B0F-0EE334D8F4F6}"/>
              </a:ext>
            </a:extLst>
          </p:cNvPr>
          <p:cNvSpPr/>
          <p:nvPr/>
        </p:nvSpPr>
        <p:spPr>
          <a:xfrm>
            <a:off x="6366161" y="4799131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CDC55-56E1-4B5B-83FD-5C3A177E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9EF43-61A7-4A73-9982-457CD374FAC4}"/>
              </a:ext>
            </a:extLst>
          </p:cNvPr>
          <p:cNvSpPr txBox="1"/>
          <p:nvPr/>
        </p:nvSpPr>
        <p:spPr>
          <a:xfrm>
            <a:off x="4822096" y="2164864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{S,A}, x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0F72F05-D382-4E22-84DB-8008018424FD}"/>
              </a:ext>
            </a:extLst>
          </p:cNvPr>
          <p:cNvSpPr txBox="1"/>
          <p:nvPr/>
        </p:nvSpPr>
        <p:spPr>
          <a:xfrm>
            <a:off x="5529391" y="2168767"/>
            <a:ext cx="137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  </a:t>
            </a:r>
            <a:r>
              <a:rPr lang="en-US" dirty="0" err="1"/>
              <a:t>S,x</a:t>
            </a:r>
            <a:r>
              <a:rPr lang="en-US" dirty="0"/>
              <a:t>  U  </a:t>
            </a:r>
            <a:r>
              <a:rPr lang="en-US" dirty="0" err="1"/>
              <a:t>A,x</a:t>
            </a:r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9EC37AF-C602-4680-9021-A394285775CE}"/>
              </a:ext>
            </a:extLst>
          </p:cNvPr>
          <p:cNvSpPr txBox="1"/>
          <p:nvPr/>
        </p:nvSpPr>
        <p:spPr>
          <a:xfrm>
            <a:off x="5525487" y="2485286"/>
            <a:ext cx="1318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{S,A} U {R}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E76AD3-4A25-483C-B333-33B8574734E9}"/>
              </a:ext>
            </a:extLst>
          </p:cNvPr>
          <p:cNvSpPr txBox="1"/>
          <p:nvPr/>
        </p:nvSpPr>
        <p:spPr>
          <a:xfrm>
            <a:off x="5529399" y="2825253"/>
            <a:ext cx="98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{S,A,R}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04B1E513-7C9F-4BF5-9361-516115BD3D2F}"/>
              </a:ext>
            </a:extLst>
          </p:cNvPr>
          <p:cNvCxnSpPr>
            <a:cxnSpLocks/>
          </p:cNvCxnSpPr>
          <p:nvPr/>
        </p:nvCxnSpPr>
        <p:spPr>
          <a:xfrm>
            <a:off x="4863117" y="3798794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FAD2F1-7CE9-4343-9884-A47D8F8AAAF1}"/>
              </a:ext>
            </a:extLst>
          </p:cNvPr>
          <p:cNvSpPr txBox="1"/>
          <p:nvPr/>
        </p:nvSpPr>
        <p:spPr>
          <a:xfrm>
            <a:off x="4912438" y="34149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3060B230-E636-4DC7-9D5A-80467C2F80C4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75755" y="3530402"/>
            <a:ext cx="115307" cy="268393"/>
          </a:xfrm>
          <a:prstGeom prst="curvedConnector4">
            <a:avLst>
              <a:gd name="adj1" fmla="val -173509"/>
              <a:gd name="adj2" fmla="val 215103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D197A7-17F5-40FF-866C-E861CEDF38CC}"/>
              </a:ext>
            </a:extLst>
          </p:cNvPr>
          <p:cNvSpPr txBox="1"/>
          <p:nvPr/>
        </p:nvSpPr>
        <p:spPr>
          <a:xfrm>
            <a:off x="3634837" y="295317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3053BF5-79D4-41C6-8EFC-6AD9FCF8F13E}"/>
              </a:ext>
            </a:extLst>
          </p:cNvPr>
          <p:cNvSpPr/>
          <p:nvPr/>
        </p:nvSpPr>
        <p:spPr>
          <a:xfrm>
            <a:off x="4062513" y="5902606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16CE18E-1BCE-4B5F-9BB5-855CE5D8BCE5}"/>
              </a:ext>
            </a:extLst>
          </p:cNvPr>
          <p:cNvSpPr/>
          <p:nvPr/>
        </p:nvSpPr>
        <p:spPr>
          <a:xfrm>
            <a:off x="5225634" y="5900697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85B9A3-14AA-47B6-A277-8A03E87168EA}"/>
              </a:ext>
            </a:extLst>
          </p:cNvPr>
          <p:cNvSpPr/>
          <p:nvPr/>
        </p:nvSpPr>
        <p:spPr>
          <a:xfrm>
            <a:off x="6388755" y="5898788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1CC5DAB-2094-464D-B9E2-DFFB27E39A30}"/>
              </a:ext>
            </a:extLst>
          </p:cNvPr>
          <p:cNvSpPr/>
          <p:nvPr/>
        </p:nvSpPr>
        <p:spPr>
          <a:xfrm>
            <a:off x="7544274" y="588057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C36D71C-164B-445F-B57B-5EC7C3845F7E}"/>
              </a:ext>
            </a:extLst>
          </p:cNvPr>
          <p:cNvSpPr/>
          <p:nvPr/>
        </p:nvSpPr>
        <p:spPr>
          <a:xfrm>
            <a:off x="7600387" y="5957045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{R,D}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DA53A03-E65A-4973-A8B3-59928022F1B2}"/>
              </a:ext>
            </a:extLst>
          </p:cNvPr>
          <p:cNvSpPr/>
          <p:nvPr/>
        </p:nvSpPr>
        <p:spPr>
          <a:xfrm>
            <a:off x="6447614" y="5980809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{D}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388B61F-136C-46ED-A24B-D004B914AE24}"/>
              </a:ext>
            </a:extLst>
          </p:cNvPr>
          <p:cNvSpPr/>
          <p:nvPr/>
        </p:nvSpPr>
        <p:spPr>
          <a:xfrm>
            <a:off x="8587624" y="5797140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66AA914-D2C2-4D1D-A4DB-507E957821B7}"/>
              </a:ext>
            </a:extLst>
          </p:cNvPr>
          <p:cNvSpPr/>
          <p:nvPr/>
        </p:nvSpPr>
        <p:spPr>
          <a:xfrm>
            <a:off x="8651552" y="5874981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{A,D}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1079697-4E7B-4B9B-A6B4-F1D547F4B982}"/>
              </a:ext>
            </a:extLst>
          </p:cNvPr>
          <p:cNvSpPr/>
          <p:nvPr/>
        </p:nvSpPr>
        <p:spPr>
          <a:xfrm>
            <a:off x="8568085" y="4652179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{A,R}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1AD01B0-CDCD-45C9-A051-1E53C48905FA}"/>
              </a:ext>
            </a:extLst>
          </p:cNvPr>
          <p:cNvSpPr/>
          <p:nvPr/>
        </p:nvSpPr>
        <p:spPr>
          <a:xfrm>
            <a:off x="8564177" y="3358733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D2C7EBA-1C7E-4C6A-8729-875C862C9672}"/>
              </a:ext>
            </a:extLst>
          </p:cNvPr>
          <p:cNvSpPr/>
          <p:nvPr/>
        </p:nvSpPr>
        <p:spPr>
          <a:xfrm>
            <a:off x="8628105" y="3436574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{A,R,D}</a:t>
            </a: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0EEADDD7-301B-4CC6-958A-993EF0602BDB}"/>
              </a:ext>
            </a:extLst>
          </p:cNvPr>
          <p:cNvCxnSpPr>
            <a:cxnSpLocks/>
          </p:cNvCxnSpPr>
          <p:nvPr/>
        </p:nvCxnSpPr>
        <p:spPr>
          <a:xfrm>
            <a:off x="4851401" y="6272358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ADF447D-3D17-4237-A357-FE86EBFE8E0F}"/>
              </a:ext>
            </a:extLst>
          </p:cNvPr>
          <p:cNvSpPr txBox="1"/>
          <p:nvPr/>
        </p:nvSpPr>
        <p:spPr>
          <a:xfrm>
            <a:off x="4806942" y="5888479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25EEE329-FE05-4443-919B-C9D25E7722FE}"/>
              </a:ext>
            </a:extLst>
          </p:cNvPr>
          <p:cNvCxnSpPr>
            <a:cxnSpLocks/>
          </p:cNvCxnSpPr>
          <p:nvPr/>
        </p:nvCxnSpPr>
        <p:spPr>
          <a:xfrm>
            <a:off x="6019804" y="6299713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E275EAC-C414-4FB2-A5C0-64DC9F49B55A}"/>
              </a:ext>
            </a:extLst>
          </p:cNvPr>
          <p:cNvSpPr txBox="1"/>
          <p:nvPr/>
        </p:nvSpPr>
        <p:spPr>
          <a:xfrm>
            <a:off x="5983160" y="591583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644E6973-057C-4E1D-AEFC-D59D6924A2C5}"/>
              </a:ext>
            </a:extLst>
          </p:cNvPr>
          <p:cNvCxnSpPr>
            <a:cxnSpLocks/>
            <a:stCxn id="42" idx="6"/>
            <a:endCxn id="96" idx="2"/>
          </p:cNvCxnSpPr>
          <p:nvPr/>
        </p:nvCxnSpPr>
        <p:spPr>
          <a:xfrm>
            <a:off x="6047005" y="3798795"/>
            <a:ext cx="270174" cy="5493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0D15AB5-F97D-483F-8B34-EC3A2BB743A9}"/>
              </a:ext>
            </a:extLst>
          </p:cNvPr>
          <p:cNvSpPr txBox="1"/>
          <p:nvPr/>
        </p:nvSpPr>
        <p:spPr>
          <a:xfrm>
            <a:off x="6065206" y="340319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53312B6D-6833-46B9-A8AC-BF34F0185BB7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Successors to Powerset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Rabin-Scott Powerset Construction</a:t>
            </a:r>
          </a:p>
        </p:txBody>
      </p:sp>
    </p:spTree>
    <p:extLst>
      <p:ext uri="{BB962C8B-B14F-4D97-AF65-F5344CB8AC3E}">
        <p14:creationId xmlns:p14="http://schemas.microsoft.com/office/powerpoint/2010/main" val="166365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0" grpId="0"/>
      <p:bldP spid="61" grpId="0"/>
      <p:bldP spid="63" grpId="0"/>
      <p:bldP spid="6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534E26D6-A1BA-4AA9-9A55-45B388E94E46}"/>
              </a:ext>
            </a:extLst>
          </p:cNvPr>
          <p:cNvSpPr txBox="1"/>
          <p:nvPr/>
        </p:nvSpPr>
        <p:spPr>
          <a:xfrm>
            <a:off x="3876955" y="1237528"/>
            <a:ext cx="111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S,x</a:t>
            </a:r>
            <a:r>
              <a:rPr lang="en-US" dirty="0"/>
              <a:t> = {S,A}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B4290CF-9B3B-49C7-9804-EEBB7A57742B}"/>
              </a:ext>
            </a:extLst>
          </p:cNvPr>
          <p:cNvSpPr txBox="1"/>
          <p:nvPr/>
        </p:nvSpPr>
        <p:spPr>
          <a:xfrm>
            <a:off x="3873050" y="161657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S,y</a:t>
            </a:r>
            <a:r>
              <a:rPr lang="en-US" dirty="0"/>
              <a:t> = {S}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8CAA64D-63F7-4701-8C80-C4A78D7047C4}"/>
              </a:ext>
            </a:extLst>
          </p:cNvPr>
          <p:cNvSpPr txBox="1"/>
          <p:nvPr/>
        </p:nvSpPr>
        <p:spPr>
          <a:xfrm>
            <a:off x="5312793" y="1237528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A,x</a:t>
            </a:r>
            <a:r>
              <a:rPr lang="en-US" dirty="0"/>
              <a:t> = {R}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CD28B8-81BD-46A3-B340-EBD535D39894}"/>
              </a:ext>
            </a:extLst>
          </p:cNvPr>
          <p:cNvSpPr txBox="1"/>
          <p:nvPr/>
        </p:nvSpPr>
        <p:spPr>
          <a:xfrm>
            <a:off x="5312793" y="1616572"/>
            <a:ext cx="9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A,y</a:t>
            </a:r>
            <a:r>
              <a:rPr lang="en-US" dirty="0"/>
              <a:t> = {R}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3E45CDD-ADEF-4DBA-AF66-1F743E6DE242}"/>
              </a:ext>
            </a:extLst>
          </p:cNvPr>
          <p:cNvSpPr txBox="1"/>
          <p:nvPr/>
        </p:nvSpPr>
        <p:spPr>
          <a:xfrm>
            <a:off x="6693885" y="1203325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R,x</a:t>
            </a:r>
            <a:r>
              <a:rPr lang="en-US" dirty="0"/>
              <a:t> = {D}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C581D5F-DA39-4FCA-9C15-07110A60496A}"/>
              </a:ext>
            </a:extLst>
          </p:cNvPr>
          <p:cNvSpPr txBox="1"/>
          <p:nvPr/>
        </p:nvSpPr>
        <p:spPr>
          <a:xfrm>
            <a:off x="6693885" y="158236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R,y</a:t>
            </a:r>
            <a:r>
              <a:rPr lang="en-US" dirty="0"/>
              <a:t> = {D}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633F508-9FD4-4AA6-A17F-328FCFCC273A}"/>
              </a:ext>
            </a:extLst>
          </p:cNvPr>
          <p:cNvSpPr txBox="1"/>
          <p:nvPr/>
        </p:nvSpPr>
        <p:spPr>
          <a:xfrm>
            <a:off x="8112377" y="1203325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D,x</a:t>
            </a:r>
            <a:r>
              <a:rPr lang="en-US" dirty="0"/>
              <a:t> = {}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6EE614F-F7EC-4ADF-9DC0-972D6726BACF}"/>
              </a:ext>
            </a:extLst>
          </p:cNvPr>
          <p:cNvSpPr txBox="1"/>
          <p:nvPr/>
        </p:nvSpPr>
        <p:spPr>
          <a:xfrm>
            <a:off x="8112376" y="1582369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D,y</a:t>
            </a:r>
            <a:r>
              <a:rPr lang="en-US" dirty="0"/>
              <a:t> = {}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222B8FF-89F0-48E6-A282-78C757D13864}"/>
              </a:ext>
            </a:extLst>
          </p:cNvPr>
          <p:cNvSpPr/>
          <p:nvPr/>
        </p:nvSpPr>
        <p:spPr>
          <a:xfrm>
            <a:off x="4075755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{S}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5FDE66-11F1-4FF5-9022-CD9DF437E27C}"/>
              </a:ext>
            </a:extLst>
          </p:cNvPr>
          <p:cNvSpPr/>
          <p:nvPr/>
        </p:nvSpPr>
        <p:spPr>
          <a:xfrm>
            <a:off x="5259643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{S,A}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C24986-1A5D-4036-A1E7-B1F10E1A83D7}"/>
              </a:ext>
            </a:extLst>
          </p:cNvPr>
          <p:cNvSpPr/>
          <p:nvPr/>
        </p:nvSpPr>
        <p:spPr>
          <a:xfrm>
            <a:off x="7459885" y="3354069"/>
            <a:ext cx="860914" cy="87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FCD9C10-5328-4E14-86F1-B3BEA52B2D67}"/>
              </a:ext>
            </a:extLst>
          </p:cNvPr>
          <p:cNvSpPr/>
          <p:nvPr/>
        </p:nvSpPr>
        <p:spPr>
          <a:xfrm>
            <a:off x="7528344" y="3448395"/>
            <a:ext cx="719593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{S,A,R,D}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7E8BB3B-F0F6-42C4-B7A5-5703931AF66A}"/>
              </a:ext>
            </a:extLst>
          </p:cNvPr>
          <p:cNvSpPr/>
          <p:nvPr/>
        </p:nvSpPr>
        <p:spPr>
          <a:xfrm>
            <a:off x="6317179" y="342472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 R}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03FEFEA-3D60-4FD2-9F3C-DCCB44FD8743}"/>
              </a:ext>
            </a:extLst>
          </p:cNvPr>
          <p:cNvSpPr/>
          <p:nvPr/>
        </p:nvSpPr>
        <p:spPr>
          <a:xfrm>
            <a:off x="4062513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6EA7A56-02C0-4393-9340-F1CC966D1DEF}"/>
              </a:ext>
            </a:extLst>
          </p:cNvPr>
          <p:cNvSpPr/>
          <p:nvPr/>
        </p:nvSpPr>
        <p:spPr>
          <a:xfrm>
            <a:off x="5246402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{S,R}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F2F08E5-2F0E-4E01-8916-071CBF96A5AA}"/>
              </a:ext>
            </a:extLst>
          </p:cNvPr>
          <p:cNvSpPr/>
          <p:nvPr/>
        </p:nvSpPr>
        <p:spPr>
          <a:xfrm>
            <a:off x="7439804" y="4660534"/>
            <a:ext cx="887398" cy="8747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C210B04-0B68-4A8C-864F-8803E78A3F55}"/>
              </a:ext>
            </a:extLst>
          </p:cNvPr>
          <p:cNvSpPr/>
          <p:nvPr/>
        </p:nvSpPr>
        <p:spPr>
          <a:xfrm>
            <a:off x="7528782" y="4756613"/>
            <a:ext cx="712065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{S,R,D}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157051A-5F22-4DB3-A8C1-58F9E40EEF22}"/>
              </a:ext>
            </a:extLst>
          </p:cNvPr>
          <p:cNvSpPr/>
          <p:nvPr/>
        </p:nvSpPr>
        <p:spPr>
          <a:xfrm>
            <a:off x="6303938" y="4717665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255A4D6-6138-47D3-987B-F51957C5B3AE}"/>
              </a:ext>
            </a:extLst>
          </p:cNvPr>
          <p:cNvSpPr/>
          <p:nvPr/>
        </p:nvSpPr>
        <p:spPr>
          <a:xfrm>
            <a:off x="4118626" y="4788644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3B789C4-2D78-4635-8B0F-0EE334D8F4F6}"/>
              </a:ext>
            </a:extLst>
          </p:cNvPr>
          <p:cNvSpPr/>
          <p:nvPr/>
        </p:nvSpPr>
        <p:spPr>
          <a:xfrm>
            <a:off x="6366161" y="4799131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CDC55-56E1-4B5B-83FD-5C3A177E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9EF43-61A7-4A73-9982-457CD374FAC4}"/>
              </a:ext>
            </a:extLst>
          </p:cNvPr>
          <p:cNvSpPr txBox="1"/>
          <p:nvPr/>
        </p:nvSpPr>
        <p:spPr>
          <a:xfrm>
            <a:off x="4822095" y="2164864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{S,A}, 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0F72F05-D382-4E22-84DB-8008018424FD}"/>
              </a:ext>
            </a:extLst>
          </p:cNvPr>
          <p:cNvSpPr txBox="1"/>
          <p:nvPr/>
        </p:nvSpPr>
        <p:spPr>
          <a:xfrm>
            <a:off x="5529391" y="2168767"/>
            <a:ext cx="138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  </a:t>
            </a:r>
            <a:r>
              <a:rPr lang="en-US" dirty="0" err="1"/>
              <a:t>S,y</a:t>
            </a:r>
            <a:r>
              <a:rPr lang="en-US" dirty="0"/>
              <a:t>  U  </a:t>
            </a:r>
            <a:r>
              <a:rPr lang="en-US" dirty="0" err="1"/>
              <a:t>A,y</a:t>
            </a:r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9EC37AF-C602-4680-9021-A394285775CE}"/>
              </a:ext>
            </a:extLst>
          </p:cNvPr>
          <p:cNvSpPr txBox="1"/>
          <p:nvPr/>
        </p:nvSpPr>
        <p:spPr>
          <a:xfrm>
            <a:off x="5525487" y="2485286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 {S}    U    {R}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E76AD3-4A25-483C-B333-33B8574734E9}"/>
              </a:ext>
            </a:extLst>
          </p:cNvPr>
          <p:cNvSpPr txBox="1"/>
          <p:nvPr/>
        </p:nvSpPr>
        <p:spPr>
          <a:xfrm>
            <a:off x="5529400" y="2825253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{S,R}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04B1E513-7C9F-4BF5-9361-516115BD3D2F}"/>
              </a:ext>
            </a:extLst>
          </p:cNvPr>
          <p:cNvCxnSpPr>
            <a:cxnSpLocks/>
          </p:cNvCxnSpPr>
          <p:nvPr/>
        </p:nvCxnSpPr>
        <p:spPr>
          <a:xfrm>
            <a:off x="4863117" y="3798794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FAD2F1-7CE9-4343-9884-A47D8F8AAAF1}"/>
              </a:ext>
            </a:extLst>
          </p:cNvPr>
          <p:cNvSpPr txBox="1"/>
          <p:nvPr/>
        </p:nvSpPr>
        <p:spPr>
          <a:xfrm>
            <a:off x="4912438" y="34149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3060B230-E636-4DC7-9D5A-80467C2F80C4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75755" y="3530402"/>
            <a:ext cx="115307" cy="268393"/>
          </a:xfrm>
          <a:prstGeom prst="curvedConnector4">
            <a:avLst>
              <a:gd name="adj1" fmla="val -173509"/>
              <a:gd name="adj2" fmla="val 215103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D197A7-17F5-40FF-866C-E861CEDF38CC}"/>
              </a:ext>
            </a:extLst>
          </p:cNvPr>
          <p:cNvSpPr txBox="1"/>
          <p:nvPr/>
        </p:nvSpPr>
        <p:spPr>
          <a:xfrm>
            <a:off x="3634837" y="295317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3053BF5-79D4-41C6-8EFC-6AD9FCF8F13E}"/>
              </a:ext>
            </a:extLst>
          </p:cNvPr>
          <p:cNvSpPr/>
          <p:nvPr/>
        </p:nvSpPr>
        <p:spPr>
          <a:xfrm>
            <a:off x="4062513" y="5902606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16CE18E-1BCE-4B5F-9BB5-855CE5D8BCE5}"/>
              </a:ext>
            </a:extLst>
          </p:cNvPr>
          <p:cNvSpPr/>
          <p:nvPr/>
        </p:nvSpPr>
        <p:spPr>
          <a:xfrm>
            <a:off x="5225634" y="5900697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85B9A3-14AA-47B6-A277-8A03E87168EA}"/>
              </a:ext>
            </a:extLst>
          </p:cNvPr>
          <p:cNvSpPr/>
          <p:nvPr/>
        </p:nvSpPr>
        <p:spPr>
          <a:xfrm>
            <a:off x="6388755" y="5898788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1CC5DAB-2094-464D-B9E2-DFFB27E39A30}"/>
              </a:ext>
            </a:extLst>
          </p:cNvPr>
          <p:cNvSpPr/>
          <p:nvPr/>
        </p:nvSpPr>
        <p:spPr>
          <a:xfrm>
            <a:off x="7544274" y="588057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C36D71C-164B-445F-B57B-5EC7C3845F7E}"/>
              </a:ext>
            </a:extLst>
          </p:cNvPr>
          <p:cNvSpPr/>
          <p:nvPr/>
        </p:nvSpPr>
        <p:spPr>
          <a:xfrm>
            <a:off x="7600387" y="5957045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{R,D}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DA53A03-E65A-4973-A8B3-59928022F1B2}"/>
              </a:ext>
            </a:extLst>
          </p:cNvPr>
          <p:cNvSpPr/>
          <p:nvPr/>
        </p:nvSpPr>
        <p:spPr>
          <a:xfrm>
            <a:off x="6447614" y="5980809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{D}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388B61F-136C-46ED-A24B-D004B914AE24}"/>
              </a:ext>
            </a:extLst>
          </p:cNvPr>
          <p:cNvSpPr/>
          <p:nvPr/>
        </p:nvSpPr>
        <p:spPr>
          <a:xfrm>
            <a:off x="8587624" y="5797140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66AA914-D2C2-4D1D-A4DB-507E957821B7}"/>
              </a:ext>
            </a:extLst>
          </p:cNvPr>
          <p:cNvSpPr/>
          <p:nvPr/>
        </p:nvSpPr>
        <p:spPr>
          <a:xfrm>
            <a:off x="8651552" y="5874981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{A,D}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1AD01B0-CDCD-45C9-A051-1E53C48905FA}"/>
              </a:ext>
            </a:extLst>
          </p:cNvPr>
          <p:cNvSpPr/>
          <p:nvPr/>
        </p:nvSpPr>
        <p:spPr>
          <a:xfrm>
            <a:off x="8564177" y="3358733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D2C7EBA-1C7E-4C6A-8729-875C862C9672}"/>
              </a:ext>
            </a:extLst>
          </p:cNvPr>
          <p:cNvSpPr/>
          <p:nvPr/>
        </p:nvSpPr>
        <p:spPr>
          <a:xfrm>
            <a:off x="8628105" y="3436574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{A,R,D}</a:t>
            </a: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0EEADDD7-301B-4CC6-958A-993EF0602BDB}"/>
              </a:ext>
            </a:extLst>
          </p:cNvPr>
          <p:cNvCxnSpPr>
            <a:cxnSpLocks/>
          </p:cNvCxnSpPr>
          <p:nvPr/>
        </p:nvCxnSpPr>
        <p:spPr>
          <a:xfrm>
            <a:off x="4851401" y="6272358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ADF447D-3D17-4237-A357-FE86EBFE8E0F}"/>
              </a:ext>
            </a:extLst>
          </p:cNvPr>
          <p:cNvSpPr txBox="1"/>
          <p:nvPr/>
        </p:nvSpPr>
        <p:spPr>
          <a:xfrm>
            <a:off x="4806942" y="5888479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25EEE329-FE05-4443-919B-C9D25E7722FE}"/>
              </a:ext>
            </a:extLst>
          </p:cNvPr>
          <p:cNvCxnSpPr>
            <a:cxnSpLocks/>
          </p:cNvCxnSpPr>
          <p:nvPr/>
        </p:nvCxnSpPr>
        <p:spPr>
          <a:xfrm>
            <a:off x="6019804" y="6299713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E275EAC-C414-4FB2-A5C0-64DC9F49B55A}"/>
              </a:ext>
            </a:extLst>
          </p:cNvPr>
          <p:cNvSpPr txBox="1"/>
          <p:nvPr/>
        </p:nvSpPr>
        <p:spPr>
          <a:xfrm>
            <a:off x="5983160" y="591583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644E6973-057C-4E1D-AEFC-D59D6924A2C5}"/>
              </a:ext>
            </a:extLst>
          </p:cNvPr>
          <p:cNvCxnSpPr>
            <a:cxnSpLocks/>
            <a:stCxn id="42" idx="6"/>
            <a:endCxn id="96" idx="2"/>
          </p:cNvCxnSpPr>
          <p:nvPr/>
        </p:nvCxnSpPr>
        <p:spPr>
          <a:xfrm>
            <a:off x="6047005" y="3798795"/>
            <a:ext cx="270174" cy="5493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0D15AB5-F97D-483F-8B34-EC3A2BB743A9}"/>
              </a:ext>
            </a:extLst>
          </p:cNvPr>
          <p:cNvSpPr txBox="1"/>
          <p:nvPr/>
        </p:nvSpPr>
        <p:spPr>
          <a:xfrm>
            <a:off x="6065206" y="340319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4AE89ADE-EE52-400A-828F-E2F3F17EAB71}"/>
              </a:ext>
            </a:extLst>
          </p:cNvPr>
          <p:cNvCxnSpPr>
            <a:cxnSpLocks/>
          </p:cNvCxnSpPr>
          <p:nvPr/>
        </p:nvCxnSpPr>
        <p:spPr>
          <a:xfrm rot="5400000">
            <a:off x="5379797" y="4438644"/>
            <a:ext cx="533814" cy="13242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67341CD-5C1B-47D2-BAF4-0A7253037117}"/>
              </a:ext>
            </a:extLst>
          </p:cNvPr>
          <p:cNvSpPr txBox="1"/>
          <p:nvPr/>
        </p:nvSpPr>
        <p:spPr>
          <a:xfrm>
            <a:off x="5643109" y="418922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4D877F8-5CCC-4347-BC8A-DA136684FE00}"/>
              </a:ext>
            </a:extLst>
          </p:cNvPr>
          <p:cNvSpPr txBox="1"/>
          <p:nvPr/>
        </p:nvSpPr>
        <p:spPr>
          <a:xfrm>
            <a:off x="7131838" y="34166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A58AF527-A0D7-4651-8A1C-226149F62991}"/>
              </a:ext>
            </a:extLst>
          </p:cNvPr>
          <p:cNvCxnSpPr>
            <a:cxnSpLocks/>
          </p:cNvCxnSpPr>
          <p:nvPr/>
        </p:nvCxnSpPr>
        <p:spPr>
          <a:xfrm flipV="1">
            <a:off x="7104542" y="3791469"/>
            <a:ext cx="355344" cy="128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Title 1">
            <a:extLst>
              <a:ext uri="{FF2B5EF4-FFF2-40B4-BE49-F238E27FC236}">
                <a16:creationId xmlns:a16="http://schemas.microsoft.com/office/drawing/2014/main" id="{E1A73EA9-490D-45AA-9C5E-83A0B8EF5359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Successors to Powerset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Rabin-Scott Powerset Construction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AB7DCEC-B0B3-400C-9DA7-5692A5653F48}"/>
              </a:ext>
            </a:extLst>
          </p:cNvPr>
          <p:cNvSpPr/>
          <p:nvPr/>
        </p:nvSpPr>
        <p:spPr>
          <a:xfrm>
            <a:off x="8568085" y="4652179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{A,R}</a:t>
            </a:r>
          </a:p>
        </p:txBody>
      </p:sp>
    </p:spTree>
    <p:extLst>
      <p:ext uri="{BB962C8B-B14F-4D97-AF65-F5344CB8AC3E}">
        <p14:creationId xmlns:p14="http://schemas.microsoft.com/office/powerpoint/2010/main" val="21699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0" grpId="0"/>
      <p:bldP spid="61" grpId="0"/>
      <p:bldP spid="63" grpId="0"/>
      <p:bldP spid="5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534E26D6-A1BA-4AA9-9A55-45B388E94E46}"/>
              </a:ext>
            </a:extLst>
          </p:cNvPr>
          <p:cNvSpPr txBox="1"/>
          <p:nvPr/>
        </p:nvSpPr>
        <p:spPr>
          <a:xfrm>
            <a:off x="3876955" y="1237528"/>
            <a:ext cx="111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S,x</a:t>
            </a:r>
            <a:r>
              <a:rPr lang="en-US" dirty="0"/>
              <a:t> = {S,A}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B4290CF-9B3B-49C7-9804-EEBB7A57742B}"/>
              </a:ext>
            </a:extLst>
          </p:cNvPr>
          <p:cNvSpPr txBox="1"/>
          <p:nvPr/>
        </p:nvSpPr>
        <p:spPr>
          <a:xfrm>
            <a:off x="3873050" y="161657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S,y</a:t>
            </a:r>
            <a:r>
              <a:rPr lang="en-US" dirty="0"/>
              <a:t> = {S}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8CAA64D-63F7-4701-8C80-C4A78D7047C4}"/>
              </a:ext>
            </a:extLst>
          </p:cNvPr>
          <p:cNvSpPr txBox="1"/>
          <p:nvPr/>
        </p:nvSpPr>
        <p:spPr>
          <a:xfrm>
            <a:off x="5312793" y="1237528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A,x</a:t>
            </a:r>
            <a:r>
              <a:rPr lang="en-US" dirty="0"/>
              <a:t> = {R}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CD28B8-81BD-46A3-B340-EBD535D39894}"/>
              </a:ext>
            </a:extLst>
          </p:cNvPr>
          <p:cNvSpPr txBox="1"/>
          <p:nvPr/>
        </p:nvSpPr>
        <p:spPr>
          <a:xfrm>
            <a:off x="5312793" y="1616572"/>
            <a:ext cx="9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A,y</a:t>
            </a:r>
            <a:r>
              <a:rPr lang="en-US" dirty="0"/>
              <a:t> = {R}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3E45CDD-ADEF-4DBA-AF66-1F743E6DE242}"/>
              </a:ext>
            </a:extLst>
          </p:cNvPr>
          <p:cNvSpPr txBox="1"/>
          <p:nvPr/>
        </p:nvSpPr>
        <p:spPr>
          <a:xfrm>
            <a:off x="6693885" y="1203325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R,x</a:t>
            </a:r>
            <a:r>
              <a:rPr lang="en-US" dirty="0"/>
              <a:t> = {D}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C581D5F-DA39-4FCA-9C15-07110A60496A}"/>
              </a:ext>
            </a:extLst>
          </p:cNvPr>
          <p:cNvSpPr txBox="1"/>
          <p:nvPr/>
        </p:nvSpPr>
        <p:spPr>
          <a:xfrm>
            <a:off x="6693885" y="158236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R,y</a:t>
            </a:r>
            <a:r>
              <a:rPr lang="en-US" dirty="0"/>
              <a:t> = {D}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633F508-9FD4-4AA6-A17F-328FCFCC273A}"/>
              </a:ext>
            </a:extLst>
          </p:cNvPr>
          <p:cNvSpPr txBox="1"/>
          <p:nvPr/>
        </p:nvSpPr>
        <p:spPr>
          <a:xfrm>
            <a:off x="8112377" y="1203325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D,x</a:t>
            </a:r>
            <a:r>
              <a:rPr lang="en-US" dirty="0"/>
              <a:t> = {}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6EE614F-F7EC-4ADF-9DC0-972D6726BACF}"/>
              </a:ext>
            </a:extLst>
          </p:cNvPr>
          <p:cNvSpPr txBox="1"/>
          <p:nvPr/>
        </p:nvSpPr>
        <p:spPr>
          <a:xfrm>
            <a:off x="8112376" y="1582369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D,y</a:t>
            </a:r>
            <a:r>
              <a:rPr lang="en-US" dirty="0"/>
              <a:t> = {}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222B8FF-89F0-48E6-A282-78C757D13864}"/>
              </a:ext>
            </a:extLst>
          </p:cNvPr>
          <p:cNvSpPr/>
          <p:nvPr/>
        </p:nvSpPr>
        <p:spPr>
          <a:xfrm>
            <a:off x="4075755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{S}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5FDE66-11F1-4FF5-9022-CD9DF437E27C}"/>
              </a:ext>
            </a:extLst>
          </p:cNvPr>
          <p:cNvSpPr/>
          <p:nvPr/>
        </p:nvSpPr>
        <p:spPr>
          <a:xfrm>
            <a:off x="5259643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{S,A}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C24986-1A5D-4036-A1E7-B1F10E1A83D7}"/>
              </a:ext>
            </a:extLst>
          </p:cNvPr>
          <p:cNvSpPr/>
          <p:nvPr/>
        </p:nvSpPr>
        <p:spPr>
          <a:xfrm>
            <a:off x="7459885" y="3354069"/>
            <a:ext cx="860914" cy="87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FCD9C10-5328-4E14-86F1-B3BEA52B2D67}"/>
              </a:ext>
            </a:extLst>
          </p:cNvPr>
          <p:cNvSpPr/>
          <p:nvPr/>
        </p:nvSpPr>
        <p:spPr>
          <a:xfrm>
            <a:off x="7528344" y="3448395"/>
            <a:ext cx="719593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{S,A,R,D}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7E8BB3B-F0F6-42C4-B7A5-5703931AF66A}"/>
              </a:ext>
            </a:extLst>
          </p:cNvPr>
          <p:cNvSpPr/>
          <p:nvPr/>
        </p:nvSpPr>
        <p:spPr>
          <a:xfrm>
            <a:off x="6317179" y="342472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 R}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03FEFEA-3D60-4FD2-9F3C-DCCB44FD8743}"/>
              </a:ext>
            </a:extLst>
          </p:cNvPr>
          <p:cNvSpPr/>
          <p:nvPr/>
        </p:nvSpPr>
        <p:spPr>
          <a:xfrm>
            <a:off x="4062513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6EA7A56-02C0-4393-9340-F1CC966D1DEF}"/>
              </a:ext>
            </a:extLst>
          </p:cNvPr>
          <p:cNvSpPr/>
          <p:nvPr/>
        </p:nvSpPr>
        <p:spPr>
          <a:xfrm>
            <a:off x="5246402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{S,R}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F2F08E5-2F0E-4E01-8916-071CBF96A5AA}"/>
              </a:ext>
            </a:extLst>
          </p:cNvPr>
          <p:cNvSpPr/>
          <p:nvPr/>
        </p:nvSpPr>
        <p:spPr>
          <a:xfrm>
            <a:off x="7439804" y="4660534"/>
            <a:ext cx="887398" cy="8747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C210B04-0B68-4A8C-864F-8803E78A3F55}"/>
              </a:ext>
            </a:extLst>
          </p:cNvPr>
          <p:cNvSpPr/>
          <p:nvPr/>
        </p:nvSpPr>
        <p:spPr>
          <a:xfrm>
            <a:off x="7528782" y="4756613"/>
            <a:ext cx="712065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{S,R,D}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157051A-5F22-4DB3-A8C1-58F9E40EEF22}"/>
              </a:ext>
            </a:extLst>
          </p:cNvPr>
          <p:cNvSpPr/>
          <p:nvPr/>
        </p:nvSpPr>
        <p:spPr>
          <a:xfrm>
            <a:off x="6303938" y="4717665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255A4D6-6138-47D3-987B-F51957C5B3AE}"/>
              </a:ext>
            </a:extLst>
          </p:cNvPr>
          <p:cNvSpPr/>
          <p:nvPr/>
        </p:nvSpPr>
        <p:spPr>
          <a:xfrm>
            <a:off x="4118626" y="4788644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3B789C4-2D78-4635-8B0F-0EE334D8F4F6}"/>
              </a:ext>
            </a:extLst>
          </p:cNvPr>
          <p:cNvSpPr/>
          <p:nvPr/>
        </p:nvSpPr>
        <p:spPr>
          <a:xfrm>
            <a:off x="6366161" y="4799131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CDC55-56E1-4B5B-83FD-5C3A177E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46</a:t>
            </a:fld>
            <a:endParaRPr lang="en-US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04B1E513-7C9F-4BF5-9361-516115BD3D2F}"/>
              </a:ext>
            </a:extLst>
          </p:cNvPr>
          <p:cNvCxnSpPr>
            <a:cxnSpLocks/>
          </p:cNvCxnSpPr>
          <p:nvPr/>
        </p:nvCxnSpPr>
        <p:spPr>
          <a:xfrm>
            <a:off x="4863117" y="3798794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FAD2F1-7CE9-4343-9884-A47D8F8AAAF1}"/>
              </a:ext>
            </a:extLst>
          </p:cNvPr>
          <p:cNvSpPr txBox="1"/>
          <p:nvPr/>
        </p:nvSpPr>
        <p:spPr>
          <a:xfrm>
            <a:off x="4912438" y="34149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3060B230-E636-4DC7-9D5A-80467C2F80C4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75755" y="3530402"/>
            <a:ext cx="115307" cy="268393"/>
          </a:xfrm>
          <a:prstGeom prst="curvedConnector4">
            <a:avLst>
              <a:gd name="adj1" fmla="val -173509"/>
              <a:gd name="adj2" fmla="val 215103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D197A7-17F5-40FF-866C-E861CEDF38CC}"/>
              </a:ext>
            </a:extLst>
          </p:cNvPr>
          <p:cNvSpPr txBox="1"/>
          <p:nvPr/>
        </p:nvSpPr>
        <p:spPr>
          <a:xfrm>
            <a:off x="3634837" y="295317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3053BF5-79D4-41C6-8EFC-6AD9FCF8F13E}"/>
              </a:ext>
            </a:extLst>
          </p:cNvPr>
          <p:cNvSpPr/>
          <p:nvPr/>
        </p:nvSpPr>
        <p:spPr>
          <a:xfrm>
            <a:off x="4062513" y="5902606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16CE18E-1BCE-4B5F-9BB5-855CE5D8BCE5}"/>
              </a:ext>
            </a:extLst>
          </p:cNvPr>
          <p:cNvSpPr/>
          <p:nvPr/>
        </p:nvSpPr>
        <p:spPr>
          <a:xfrm>
            <a:off x="5225634" y="5900697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85B9A3-14AA-47B6-A277-8A03E87168EA}"/>
              </a:ext>
            </a:extLst>
          </p:cNvPr>
          <p:cNvSpPr/>
          <p:nvPr/>
        </p:nvSpPr>
        <p:spPr>
          <a:xfrm>
            <a:off x="6388755" y="5898788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1CC5DAB-2094-464D-B9E2-DFFB27E39A30}"/>
              </a:ext>
            </a:extLst>
          </p:cNvPr>
          <p:cNvSpPr/>
          <p:nvPr/>
        </p:nvSpPr>
        <p:spPr>
          <a:xfrm>
            <a:off x="7544274" y="588057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C36D71C-164B-445F-B57B-5EC7C3845F7E}"/>
              </a:ext>
            </a:extLst>
          </p:cNvPr>
          <p:cNvSpPr/>
          <p:nvPr/>
        </p:nvSpPr>
        <p:spPr>
          <a:xfrm>
            <a:off x="7600387" y="5957045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{R,D}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DA53A03-E65A-4973-A8B3-59928022F1B2}"/>
              </a:ext>
            </a:extLst>
          </p:cNvPr>
          <p:cNvSpPr/>
          <p:nvPr/>
        </p:nvSpPr>
        <p:spPr>
          <a:xfrm>
            <a:off x="6447614" y="5980809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{D}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388B61F-136C-46ED-A24B-D004B914AE24}"/>
              </a:ext>
            </a:extLst>
          </p:cNvPr>
          <p:cNvSpPr/>
          <p:nvPr/>
        </p:nvSpPr>
        <p:spPr>
          <a:xfrm>
            <a:off x="8587624" y="5797140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66AA914-D2C2-4D1D-A4DB-507E957821B7}"/>
              </a:ext>
            </a:extLst>
          </p:cNvPr>
          <p:cNvSpPr/>
          <p:nvPr/>
        </p:nvSpPr>
        <p:spPr>
          <a:xfrm>
            <a:off x="8651552" y="5874981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{A,D}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1079697-4E7B-4B9B-A6B4-F1D547F4B982}"/>
              </a:ext>
            </a:extLst>
          </p:cNvPr>
          <p:cNvSpPr/>
          <p:nvPr/>
        </p:nvSpPr>
        <p:spPr>
          <a:xfrm>
            <a:off x="8568085" y="4652179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{A,R}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1AD01B0-CDCD-45C9-A051-1E53C48905FA}"/>
              </a:ext>
            </a:extLst>
          </p:cNvPr>
          <p:cNvSpPr/>
          <p:nvPr/>
        </p:nvSpPr>
        <p:spPr>
          <a:xfrm>
            <a:off x="8564177" y="3358733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D2C7EBA-1C7E-4C6A-8729-875C862C9672}"/>
              </a:ext>
            </a:extLst>
          </p:cNvPr>
          <p:cNvSpPr/>
          <p:nvPr/>
        </p:nvSpPr>
        <p:spPr>
          <a:xfrm>
            <a:off x="8628105" y="3436574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{A,R,D}</a:t>
            </a: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0EEADDD7-301B-4CC6-958A-993EF0602BDB}"/>
              </a:ext>
            </a:extLst>
          </p:cNvPr>
          <p:cNvCxnSpPr>
            <a:cxnSpLocks/>
          </p:cNvCxnSpPr>
          <p:nvPr/>
        </p:nvCxnSpPr>
        <p:spPr>
          <a:xfrm>
            <a:off x="4851401" y="6272358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ADF447D-3D17-4237-A357-FE86EBFE8E0F}"/>
              </a:ext>
            </a:extLst>
          </p:cNvPr>
          <p:cNvSpPr txBox="1"/>
          <p:nvPr/>
        </p:nvSpPr>
        <p:spPr>
          <a:xfrm>
            <a:off x="4806942" y="5888479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25EEE329-FE05-4443-919B-C9D25E7722FE}"/>
              </a:ext>
            </a:extLst>
          </p:cNvPr>
          <p:cNvCxnSpPr>
            <a:cxnSpLocks/>
          </p:cNvCxnSpPr>
          <p:nvPr/>
        </p:nvCxnSpPr>
        <p:spPr>
          <a:xfrm>
            <a:off x="6019804" y="6299713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E275EAC-C414-4FB2-A5C0-64DC9F49B55A}"/>
              </a:ext>
            </a:extLst>
          </p:cNvPr>
          <p:cNvSpPr txBox="1"/>
          <p:nvPr/>
        </p:nvSpPr>
        <p:spPr>
          <a:xfrm>
            <a:off x="5983160" y="591583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644E6973-057C-4E1D-AEFC-D59D6924A2C5}"/>
              </a:ext>
            </a:extLst>
          </p:cNvPr>
          <p:cNvCxnSpPr>
            <a:cxnSpLocks/>
            <a:stCxn id="42" idx="6"/>
            <a:endCxn id="96" idx="2"/>
          </p:cNvCxnSpPr>
          <p:nvPr/>
        </p:nvCxnSpPr>
        <p:spPr>
          <a:xfrm>
            <a:off x="6047005" y="3798795"/>
            <a:ext cx="270174" cy="5493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0D15AB5-F97D-483F-8B34-EC3A2BB743A9}"/>
              </a:ext>
            </a:extLst>
          </p:cNvPr>
          <p:cNvSpPr txBox="1"/>
          <p:nvPr/>
        </p:nvSpPr>
        <p:spPr>
          <a:xfrm>
            <a:off x="6065206" y="340319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4AE89ADE-EE52-400A-828F-E2F3F17EAB71}"/>
              </a:ext>
            </a:extLst>
          </p:cNvPr>
          <p:cNvCxnSpPr>
            <a:cxnSpLocks/>
          </p:cNvCxnSpPr>
          <p:nvPr/>
        </p:nvCxnSpPr>
        <p:spPr>
          <a:xfrm rot="5400000">
            <a:off x="5379797" y="4438644"/>
            <a:ext cx="533814" cy="13242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67341CD-5C1B-47D2-BAF4-0A7253037117}"/>
              </a:ext>
            </a:extLst>
          </p:cNvPr>
          <p:cNvSpPr txBox="1"/>
          <p:nvPr/>
        </p:nvSpPr>
        <p:spPr>
          <a:xfrm>
            <a:off x="5643109" y="418922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4D877F8-5CCC-4347-BC8A-DA136684FE00}"/>
              </a:ext>
            </a:extLst>
          </p:cNvPr>
          <p:cNvSpPr txBox="1"/>
          <p:nvPr/>
        </p:nvSpPr>
        <p:spPr>
          <a:xfrm>
            <a:off x="7131838" y="34166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A58AF527-A0D7-4651-8A1C-226149F62991}"/>
              </a:ext>
            </a:extLst>
          </p:cNvPr>
          <p:cNvCxnSpPr>
            <a:cxnSpLocks/>
          </p:cNvCxnSpPr>
          <p:nvPr/>
        </p:nvCxnSpPr>
        <p:spPr>
          <a:xfrm flipV="1">
            <a:off x="7104542" y="3791469"/>
            <a:ext cx="355344" cy="128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67D0A8C-810F-495E-B064-99A370D46955}"/>
              </a:ext>
            </a:extLst>
          </p:cNvPr>
          <p:cNvSpPr txBox="1"/>
          <p:nvPr/>
        </p:nvSpPr>
        <p:spPr>
          <a:xfrm>
            <a:off x="7159635" y="470955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68" name="Connector: Curved 67">
            <a:extLst>
              <a:ext uri="{FF2B5EF4-FFF2-40B4-BE49-F238E27FC236}">
                <a16:creationId xmlns:a16="http://schemas.microsoft.com/office/drawing/2014/main" id="{2361B793-63F1-4190-A84B-38B04A4AEB22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66105" y="4575697"/>
            <a:ext cx="5493" cy="500786"/>
          </a:xfrm>
          <a:prstGeom prst="curvedConnector3">
            <a:avLst>
              <a:gd name="adj1" fmla="val -2669953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1CB1757-1826-4C28-B47B-20C3D4F9F346}"/>
              </a:ext>
            </a:extLst>
          </p:cNvPr>
          <p:cNvSpPr txBox="1"/>
          <p:nvPr/>
        </p:nvSpPr>
        <p:spPr>
          <a:xfrm>
            <a:off x="6043572" y="434720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B578353B-368F-4F79-9CCE-7B19C816EC8A}"/>
              </a:ext>
            </a:extLst>
          </p:cNvPr>
          <p:cNvCxnSpPr>
            <a:cxnSpLocks/>
          </p:cNvCxnSpPr>
          <p:nvPr/>
        </p:nvCxnSpPr>
        <p:spPr>
          <a:xfrm flipH="1" flipV="1">
            <a:off x="8194721" y="3482182"/>
            <a:ext cx="126078" cy="309289"/>
          </a:xfrm>
          <a:prstGeom prst="curvedConnector4">
            <a:avLst>
              <a:gd name="adj1" fmla="val -168006"/>
              <a:gd name="adj2" fmla="val 20536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D6827BC7-5CE3-4D7F-91A3-022CF21F9C9D}"/>
              </a:ext>
            </a:extLst>
          </p:cNvPr>
          <p:cNvSpPr txBox="1"/>
          <p:nvPr/>
        </p:nvSpPr>
        <p:spPr>
          <a:xfrm>
            <a:off x="8463325" y="296767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72" name="Connector: Curved 71">
            <a:extLst>
              <a:ext uri="{FF2B5EF4-FFF2-40B4-BE49-F238E27FC236}">
                <a16:creationId xmlns:a16="http://schemas.microsoft.com/office/drawing/2014/main" id="{48853301-55E1-4760-87A2-A360CD91BA9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95909" y="4438645"/>
            <a:ext cx="533814" cy="13242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D668180-4DDC-47A2-9A3A-E66460D1AA5B}"/>
              </a:ext>
            </a:extLst>
          </p:cNvPr>
          <p:cNvSpPr txBox="1"/>
          <p:nvPr/>
        </p:nvSpPr>
        <p:spPr>
          <a:xfrm>
            <a:off x="4183377" y="429100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74" name="Connector: Curved 73">
            <a:extLst>
              <a:ext uri="{FF2B5EF4-FFF2-40B4-BE49-F238E27FC236}">
                <a16:creationId xmlns:a16="http://schemas.microsoft.com/office/drawing/2014/main" id="{66FB0196-CBBF-4937-A301-1BED8F4B418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676682" y="4125076"/>
            <a:ext cx="756157" cy="640381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C6B6344-EFA9-45E7-8349-27FD902D9CA7}"/>
              </a:ext>
            </a:extLst>
          </p:cNvPr>
          <p:cNvSpPr txBox="1"/>
          <p:nvPr/>
        </p:nvSpPr>
        <p:spPr>
          <a:xfrm>
            <a:off x="4835320" y="413546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76" name="Connector: Curved 75">
            <a:extLst>
              <a:ext uri="{FF2B5EF4-FFF2-40B4-BE49-F238E27FC236}">
                <a16:creationId xmlns:a16="http://schemas.microsoft.com/office/drawing/2014/main" id="{728B0AE1-E716-43FD-8328-CA5652EEA56A}"/>
              </a:ext>
            </a:extLst>
          </p:cNvPr>
          <p:cNvCxnSpPr>
            <a:cxnSpLocks/>
          </p:cNvCxnSpPr>
          <p:nvPr/>
        </p:nvCxnSpPr>
        <p:spPr>
          <a:xfrm rot="5400000" flipH="1">
            <a:off x="6166105" y="5112482"/>
            <a:ext cx="5493" cy="500786"/>
          </a:xfrm>
          <a:prstGeom prst="curvedConnector3">
            <a:avLst>
              <a:gd name="adj1" fmla="val -353148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2790C46-A23E-466F-A8F3-55C5A6F6D025}"/>
              </a:ext>
            </a:extLst>
          </p:cNvPr>
          <p:cNvSpPr txBox="1"/>
          <p:nvPr/>
        </p:nvSpPr>
        <p:spPr>
          <a:xfrm>
            <a:off x="6043572" y="521009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B8959E32-C62E-4C4E-8388-CF28A63DE46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37333" y="4444138"/>
            <a:ext cx="533814" cy="13242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882ADC0-6D39-4CF7-B53F-07C3C42DBFBF}"/>
              </a:ext>
            </a:extLst>
          </p:cNvPr>
          <p:cNvSpPr txBox="1"/>
          <p:nvPr/>
        </p:nvSpPr>
        <p:spPr>
          <a:xfrm>
            <a:off x="6710860" y="429100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80" name="Connector: Curved 79">
            <a:extLst>
              <a:ext uri="{FF2B5EF4-FFF2-40B4-BE49-F238E27FC236}">
                <a16:creationId xmlns:a16="http://schemas.microsoft.com/office/drawing/2014/main" id="{20DD1B2E-CFDC-4F8D-8AE7-6DF330F0032C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21515" y="4140400"/>
            <a:ext cx="715964" cy="58052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Connector: Curved 81">
            <a:extLst>
              <a:ext uri="{FF2B5EF4-FFF2-40B4-BE49-F238E27FC236}">
                <a16:creationId xmlns:a16="http://schemas.microsoft.com/office/drawing/2014/main" id="{4B84BB6E-BFE7-412F-97CB-3F179DFF9570}"/>
              </a:ext>
            </a:extLst>
          </p:cNvPr>
          <p:cNvCxnSpPr>
            <a:cxnSpLocks/>
          </p:cNvCxnSpPr>
          <p:nvPr/>
        </p:nvCxnSpPr>
        <p:spPr>
          <a:xfrm rot="5400000">
            <a:off x="7671092" y="4441281"/>
            <a:ext cx="431664" cy="6840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351998A-CB16-465E-98CC-B481952709E4}"/>
              </a:ext>
            </a:extLst>
          </p:cNvPr>
          <p:cNvSpPr txBox="1"/>
          <p:nvPr/>
        </p:nvSpPr>
        <p:spPr>
          <a:xfrm>
            <a:off x="7890342" y="4252966"/>
            <a:ext cx="28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D0A283C4-FB78-4E8A-A5E8-C46D867A6CB9}"/>
              </a:ext>
            </a:extLst>
          </p:cNvPr>
          <p:cNvCxnSpPr>
            <a:cxnSpLocks/>
          </p:cNvCxnSpPr>
          <p:nvPr/>
        </p:nvCxnSpPr>
        <p:spPr>
          <a:xfrm rot="5400000" flipH="1">
            <a:off x="6137832" y="3789663"/>
            <a:ext cx="64032" cy="3427309"/>
          </a:xfrm>
          <a:prstGeom prst="curvedConnector3">
            <a:avLst>
              <a:gd name="adj1" fmla="val -367443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4A67FA80-58D5-41AF-B2BA-3408E98E052E}"/>
              </a:ext>
            </a:extLst>
          </p:cNvPr>
          <p:cNvSpPr txBox="1"/>
          <p:nvPr/>
        </p:nvSpPr>
        <p:spPr>
          <a:xfrm>
            <a:off x="6440150" y="5415357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0CC9359B-18FD-451D-9012-B10469FEEA18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Successors to Powerset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Rabin-Scott Powerset Construction</a:t>
            </a:r>
          </a:p>
        </p:txBody>
      </p:sp>
    </p:spTree>
    <p:extLst>
      <p:ext uri="{BB962C8B-B14F-4D97-AF65-F5344CB8AC3E}">
        <p14:creationId xmlns:p14="http://schemas.microsoft.com/office/powerpoint/2010/main" val="278052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 animBg="1"/>
      <p:bldP spid="40" grpId="0" animBg="1"/>
      <p:bldP spid="43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2" grpId="0"/>
      <p:bldP spid="5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F2F90A-B9FA-4BD7-A760-9046B6299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8437" y="1825625"/>
            <a:ext cx="8648209" cy="4351338"/>
          </a:xfrm>
        </p:spPr>
        <p:txBody>
          <a:bodyPr/>
          <a:lstStyle/>
          <a:p>
            <a:r>
              <a:rPr lang="en-US" dirty="0"/>
              <a:t>How may states might the DFA have? 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|Q|</a:t>
            </a:r>
          </a:p>
          <a:p>
            <a:r>
              <a:rPr lang="en-US" dirty="0"/>
              <a:t>Why 2</a:t>
            </a:r>
            <a:r>
              <a:rPr lang="en-US" baseline="30000" dirty="0"/>
              <a:t>|Q|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1612B-5E84-4F74-8F7E-EEAD87CB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47</a:t>
            </a:fld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222B8FF-89F0-48E6-A282-78C757D13864}"/>
              </a:ext>
            </a:extLst>
          </p:cNvPr>
          <p:cNvSpPr/>
          <p:nvPr/>
        </p:nvSpPr>
        <p:spPr>
          <a:xfrm>
            <a:off x="6625533" y="33576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5FDE66-11F1-4FF5-9022-CD9DF437E27C}"/>
              </a:ext>
            </a:extLst>
          </p:cNvPr>
          <p:cNvSpPr/>
          <p:nvPr/>
        </p:nvSpPr>
        <p:spPr>
          <a:xfrm>
            <a:off x="7978262" y="33576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C24986-1A5D-4036-A1E7-B1F10E1A83D7}"/>
              </a:ext>
            </a:extLst>
          </p:cNvPr>
          <p:cNvSpPr/>
          <p:nvPr/>
        </p:nvSpPr>
        <p:spPr>
          <a:xfrm>
            <a:off x="9330991" y="33576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5F5AB573-7830-4A57-A94A-6B0D3C8991EA}"/>
              </a:ext>
            </a:extLst>
          </p:cNvPr>
          <p:cNvCxnSpPr>
            <a:cxnSpLocks/>
            <a:stCxn id="41" idx="6"/>
            <a:endCxn id="42" idx="2"/>
          </p:cNvCxnSpPr>
          <p:nvPr/>
        </p:nvCxnSpPr>
        <p:spPr>
          <a:xfrm>
            <a:off x="7525186" y="3796370"/>
            <a:ext cx="453077" cy="12700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A6E0B26E-B279-4898-90F3-3BEF7FB361E2}"/>
              </a:ext>
            </a:extLst>
          </p:cNvPr>
          <p:cNvCxnSpPr>
            <a:cxnSpLocks/>
            <a:stCxn id="41" idx="3"/>
            <a:endCxn id="41" idx="5"/>
          </p:cNvCxnSpPr>
          <p:nvPr/>
        </p:nvCxnSpPr>
        <p:spPr>
          <a:xfrm rot="16200000" flipH="1">
            <a:off x="7075359" y="3788549"/>
            <a:ext cx="12700" cy="636150"/>
          </a:xfrm>
          <a:prstGeom prst="curvedConnector3">
            <a:avLst>
              <a:gd name="adj1" fmla="val 2811898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377D450-5879-4699-8744-B505F6DEEDA9}"/>
              </a:ext>
            </a:extLst>
          </p:cNvPr>
          <p:cNvSpPr txBox="1"/>
          <p:nvPr/>
        </p:nvSpPr>
        <p:spPr>
          <a:xfrm>
            <a:off x="6841962" y="450725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F85214D-1583-49F2-870F-0453CB731191}"/>
              </a:ext>
            </a:extLst>
          </p:cNvPr>
          <p:cNvSpPr txBox="1"/>
          <p:nvPr/>
        </p:nvSpPr>
        <p:spPr>
          <a:xfrm>
            <a:off x="8893636" y="335957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89C4D93-7AD3-4BEB-9EA3-432F1B200F09}"/>
              </a:ext>
            </a:extLst>
          </p:cNvPr>
          <p:cNvSpPr txBox="1"/>
          <p:nvPr/>
        </p:nvSpPr>
        <p:spPr>
          <a:xfrm>
            <a:off x="7581540" y="335261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FCD9C10-5328-4E14-86F1-B3BEA52B2D67}"/>
              </a:ext>
            </a:extLst>
          </p:cNvPr>
          <p:cNvSpPr/>
          <p:nvPr/>
        </p:nvSpPr>
        <p:spPr>
          <a:xfrm>
            <a:off x="9417026" y="3451012"/>
            <a:ext cx="727582" cy="6907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65C68E8A-366E-4251-AD10-B11534E08646}"/>
              </a:ext>
            </a:extLst>
          </p:cNvPr>
          <p:cNvCxnSpPr>
            <a:cxnSpLocks/>
            <a:stCxn id="42" idx="6"/>
            <a:endCxn id="44" idx="2"/>
          </p:cNvCxnSpPr>
          <p:nvPr/>
        </p:nvCxnSpPr>
        <p:spPr>
          <a:xfrm>
            <a:off x="8877915" y="3796370"/>
            <a:ext cx="453077" cy="12700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F8213A-8515-49ED-BE22-A1FD5243FB14}"/>
              </a:ext>
            </a:extLst>
          </p:cNvPr>
          <p:cNvSpPr txBox="1"/>
          <p:nvPr/>
        </p:nvSpPr>
        <p:spPr>
          <a:xfrm>
            <a:off x="2252106" y="3159847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9F8E49-4837-4718-9211-78405AB6083A}"/>
              </a:ext>
            </a:extLst>
          </p:cNvPr>
          <p:cNvSpPr txBox="1"/>
          <p:nvPr/>
        </p:nvSpPr>
        <p:spPr>
          <a:xfrm>
            <a:off x="2793006" y="315984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44A35AD-89A4-4620-8F87-01D88195A529}"/>
              </a:ext>
            </a:extLst>
          </p:cNvPr>
          <p:cNvSpPr txBox="1"/>
          <p:nvPr/>
        </p:nvSpPr>
        <p:spPr>
          <a:xfrm>
            <a:off x="3409095" y="314421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6C57CA-ECE1-41A0-94AA-FB2D7C432ABE}"/>
              </a:ext>
            </a:extLst>
          </p:cNvPr>
          <p:cNvGrpSpPr/>
          <p:nvPr/>
        </p:nvGrpSpPr>
        <p:grpSpPr>
          <a:xfrm>
            <a:off x="2233672" y="3516479"/>
            <a:ext cx="2180169" cy="369332"/>
            <a:chOff x="787824" y="3790020"/>
            <a:chExt cx="2180169" cy="36933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0142B54-5AFD-4059-B199-E964AAEF03AB}"/>
                </a:ext>
              </a:extLst>
            </p:cNvPr>
            <p:cNvSpPr txBox="1"/>
            <p:nvPr/>
          </p:nvSpPr>
          <p:spPr>
            <a:xfrm>
              <a:off x="787824" y="37900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A8D57AB-8CE1-45C2-8E43-4CCAA45089FC}"/>
                </a:ext>
              </a:extLst>
            </p:cNvPr>
            <p:cNvSpPr txBox="1"/>
            <p:nvPr/>
          </p:nvSpPr>
          <p:spPr>
            <a:xfrm>
              <a:off x="1369601" y="37900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304F981-F828-4903-A871-4216886BE10C}"/>
                </a:ext>
              </a:extLst>
            </p:cNvPr>
            <p:cNvSpPr txBox="1"/>
            <p:nvPr/>
          </p:nvSpPr>
          <p:spPr>
            <a:xfrm>
              <a:off x="1951378" y="37900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A91B75-C2FA-41E0-B638-76DF6CFD3BBB}"/>
                </a:ext>
              </a:extLst>
            </p:cNvPr>
            <p:cNvSpPr txBox="1"/>
            <p:nvPr/>
          </p:nvSpPr>
          <p:spPr>
            <a:xfrm>
              <a:off x="2639057" y="3790020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{}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D90BB3-0E6E-45E4-9889-439A89B9041D}"/>
              </a:ext>
            </a:extLst>
          </p:cNvPr>
          <p:cNvGrpSpPr/>
          <p:nvPr/>
        </p:nvGrpSpPr>
        <p:grpSpPr>
          <a:xfrm>
            <a:off x="2233671" y="3837919"/>
            <a:ext cx="2314944" cy="369332"/>
            <a:chOff x="787824" y="4111460"/>
            <a:chExt cx="2314944" cy="3693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6E39D0E-2CCB-46A1-865B-35D7035E9F86}"/>
                </a:ext>
              </a:extLst>
            </p:cNvPr>
            <p:cNvSpPr txBox="1"/>
            <p:nvPr/>
          </p:nvSpPr>
          <p:spPr>
            <a:xfrm>
              <a:off x="787824" y="41114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AAFE55-1BB0-44D3-9D6A-CEBED2ACCB5D}"/>
                </a:ext>
              </a:extLst>
            </p:cNvPr>
            <p:cNvSpPr txBox="1"/>
            <p:nvPr/>
          </p:nvSpPr>
          <p:spPr>
            <a:xfrm>
              <a:off x="1369601" y="41114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1F47258-8A9C-4228-B561-56A133AF486D}"/>
                </a:ext>
              </a:extLst>
            </p:cNvPr>
            <p:cNvSpPr txBox="1"/>
            <p:nvPr/>
          </p:nvSpPr>
          <p:spPr>
            <a:xfrm>
              <a:off x="1951378" y="41114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53D2703-715C-4C8A-99F6-770D215D1868}"/>
                </a:ext>
              </a:extLst>
            </p:cNvPr>
            <p:cNvSpPr txBox="1"/>
            <p:nvPr/>
          </p:nvSpPr>
          <p:spPr>
            <a:xfrm>
              <a:off x="2631164" y="4111460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{D}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6A8F5C6-A1FB-433B-83DD-400E71B54F20}"/>
              </a:ext>
            </a:extLst>
          </p:cNvPr>
          <p:cNvGrpSpPr/>
          <p:nvPr/>
        </p:nvGrpSpPr>
        <p:grpSpPr>
          <a:xfrm>
            <a:off x="2233672" y="4178390"/>
            <a:ext cx="2297433" cy="369332"/>
            <a:chOff x="787824" y="4451931"/>
            <a:chExt cx="2297433" cy="36933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EF6B1FA-1301-4DC1-9A98-32E4DBEA7A8F}"/>
                </a:ext>
              </a:extLst>
            </p:cNvPr>
            <p:cNvSpPr txBox="1"/>
            <p:nvPr/>
          </p:nvSpPr>
          <p:spPr>
            <a:xfrm>
              <a:off x="787824" y="44519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85F7A69-7168-46A0-82AF-D0A0C36AC8A4}"/>
                </a:ext>
              </a:extLst>
            </p:cNvPr>
            <p:cNvSpPr txBox="1"/>
            <p:nvPr/>
          </p:nvSpPr>
          <p:spPr>
            <a:xfrm>
              <a:off x="1369601" y="44519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8EC27F7-EF07-4908-BFE0-4D11B909AF3F}"/>
                </a:ext>
              </a:extLst>
            </p:cNvPr>
            <p:cNvSpPr txBox="1"/>
            <p:nvPr/>
          </p:nvSpPr>
          <p:spPr>
            <a:xfrm>
              <a:off x="1951378" y="44519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01E55EC-306C-457F-ADB3-EBC93059AA22}"/>
                </a:ext>
              </a:extLst>
            </p:cNvPr>
            <p:cNvSpPr txBox="1"/>
            <p:nvPr/>
          </p:nvSpPr>
          <p:spPr>
            <a:xfrm>
              <a:off x="2623271" y="4451931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{A}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E4C69AF-38FA-42EF-A8B0-92D649D23670}"/>
              </a:ext>
            </a:extLst>
          </p:cNvPr>
          <p:cNvGrpSpPr/>
          <p:nvPr/>
        </p:nvGrpSpPr>
        <p:grpSpPr>
          <a:xfrm>
            <a:off x="2233671" y="4526676"/>
            <a:ext cx="2262288" cy="369332"/>
            <a:chOff x="787824" y="4800217"/>
            <a:chExt cx="2262288" cy="36933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624213C-1672-4CAC-B432-6C152F32CC1F}"/>
                </a:ext>
              </a:extLst>
            </p:cNvPr>
            <p:cNvSpPr txBox="1"/>
            <p:nvPr/>
          </p:nvSpPr>
          <p:spPr>
            <a:xfrm>
              <a:off x="787824" y="48002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AE65C7C-D53C-4E0D-AF34-0B1DBE0D5E34}"/>
                </a:ext>
              </a:extLst>
            </p:cNvPr>
            <p:cNvSpPr txBox="1"/>
            <p:nvPr/>
          </p:nvSpPr>
          <p:spPr>
            <a:xfrm>
              <a:off x="1369601" y="48002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6958213-71D0-41BE-816A-44630D3D9338}"/>
                </a:ext>
              </a:extLst>
            </p:cNvPr>
            <p:cNvSpPr txBox="1"/>
            <p:nvPr/>
          </p:nvSpPr>
          <p:spPr>
            <a:xfrm>
              <a:off x="1951378" y="48002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63A1201-762D-4C99-8AFC-B1822AF67ADD}"/>
                </a:ext>
              </a:extLst>
            </p:cNvPr>
            <p:cNvSpPr txBox="1"/>
            <p:nvPr/>
          </p:nvSpPr>
          <p:spPr>
            <a:xfrm>
              <a:off x="2615378" y="480021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{S}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BD6F8EA-684D-4F62-9E10-03F20313C8DF}"/>
              </a:ext>
            </a:extLst>
          </p:cNvPr>
          <p:cNvGrpSpPr/>
          <p:nvPr/>
        </p:nvGrpSpPr>
        <p:grpSpPr>
          <a:xfrm>
            <a:off x="2233671" y="4852906"/>
            <a:ext cx="2491582" cy="369332"/>
            <a:chOff x="787824" y="5126447"/>
            <a:chExt cx="2491582" cy="369332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47A1DE6-D007-42FE-9F18-251DFAAE6324}"/>
                </a:ext>
              </a:extLst>
            </p:cNvPr>
            <p:cNvSpPr txBox="1"/>
            <p:nvPr/>
          </p:nvSpPr>
          <p:spPr>
            <a:xfrm>
              <a:off x="787824" y="51264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41CB90F-50B2-4DE0-983C-6206AF983C93}"/>
                </a:ext>
              </a:extLst>
            </p:cNvPr>
            <p:cNvSpPr txBox="1"/>
            <p:nvPr/>
          </p:nvSpPr>
          <p:spPr>
            <a:xfrm>
              <a:off x="1369601" y="51264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4074D7B-2862-4810-9173-1AC34722C8CB}"/>
                </a:ext>
              </a:extLst>
            </p:cNvPr>
            <p:cNvSpPr txBox="1"/>
            <p:nvPr/>
          </p:nvSpPr>
          <p:spPr>
            <a:xfrm>
              <a:off x="1951378" y="51264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9F063F6-3D93-408B-9170-146696176285}"/>
                </a:ext>
              </a:extLst>
            </p:cNvPr>
            <p:cNvSpPr txBox="1"/>
            <p:nvPr/>
          </p:nvSpPr>
          <p:spPr>
            <a:xfrm>
              <a:off x="2615378" y="5126447"/>
              <a:ext cx="6640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{A,D}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6F250A6-0B50-4E7C-9EFC-E02128A007CA}"/>
              </a:ext>
            </a:extLst>
          </p:cNvPr>
          <p:cNvGrpSpPr/>
          <p:nvPr/>
        </p:nvGrpSpPr>
        <p:grpSpPr>
          <a:xfrm>
            <a:off x="2233672" y="5185059"/>
            <a:ext cx="2423601" cy="369332"/>
            <a:chOff x="709671" y="5185059"/>
            <a:chExt cx="2423601" cy="369332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1C6A26B-A933-427C-AA4E-BA4E4A2E1227}"/>
                </a:ext>
              </a:extLst>
            </p:cNvPr>
            <p:cNvSpPr txBox="1"/>
            <p:nvPr/>
          </p:nvSpPr>
          <p:spPr>
            <a:xfrm>
              <a:off x="709671" y="5185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CA36155-CE4B-47FC-A5A8-4D78BC4EAECC}"/>
                </a:ext>
              </a:extLst>
            </p:cNvPr>
            <p:cNvSpPr txBox="1"/>
            <p:nvPr/>
          </p:nvSpPr>
          <p:spPr>
            <a:xfrm>
              <a:off x="1291448" y="5185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8FE447C-740B-44E1-AF8B-E09D8FA8BEEB}"/>
                </a:ext>
              </a:extLst>
            </p:cNvPr>
            <p:cNvSpPr txBox="1"/>
            <p:nvPr/>
          </p:nvSpPr>
          <p:spPr>
            <a:xfrm>
              <a:off x="1873225" y="5185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1A4093C-C1B4-4A52-A007-EDE014E6E1FA}"/>
                </a:ext>
              </a:extLst>
            </p:cNvPr>
            <p:cNvSpPr txBox="1"/>
            <p:nvPr/>
          </p:nvSpPr>
          <p:spPr>
            <a:xfrm>
              <a:off x="2505856" y="5185059"/>
              <a:ext cx="627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{S,A}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C484515-D943-4BF2-AA48-BDADB661C1DD}"/>
              </a:ext>
            </a:extLst>
          </p:cNvPr>
          <p:cNvGrpSpPr/>
          <p:nvPr/>
        </p:nvGrpSpPr>
        <p:grpSpPr>
          <a:xfrm>
            <a:off x="2233672" y="5517212"/>
            <a:ext cx="2411757" cy="369332"/>
            <a:chOff x="709671" y="5517212"/>
            <a:chExt cx="2411757" cy="36933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EC2D569-193A-4958-9E5D-1134FC3E8E23}"/>
                </a:ext>
              </a:extLst>
            </p:cNvPr>
            <p:cNvSpPr txBox="1"/>
            <p:nvPr/>
          </p:nvSpPr>
          <p:spPr>
            <a:xfrm>
              <a:off x="709671" y="55172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7E2AD1E-B0C5-4F50-B114-908E52E12299}"/>
                </a:ext>
              </a:extLst>
            </p:cNvPr>
            <p:cNvSpPr txBox="1"/>
            <p:nvPr/>
          </p:nvSpPr>
          <p:spPr>
            <a:xfrm>
              <a:off x="1291448" y="55172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893BDAA-CCD1-4D43-8B23-058EFFBA52B2}"/>
                </a:ext>
              </a:extLst>
            </p:cNvPr>
            <p:cNvSpPr txBox="1"/>
            <p:nvPr/>
          </p:nvSpPr>
          <p:spPr>
            <a:xfrm>
              <a:off x="1873225" y="55172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4596F7D-E8B2-4C4F-9259-C043464EFDFD}"/>
                </a:ext>
              </a:extLst>
            </p:cNvPr>
            <p:cNvSpPr txBox="1"/>
            <p:nvPr/>
          </p:nvSpPr>
          <p:spPr>
            <a:xfrm>
              <a:off x="2486318" y="5517212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{S,D}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61BFF97-9057-4439-A6AB-6E4D748FD085}"/>
              </a:ext>
            </a:extLst>
          </p:cNvPr>
          <p:cNvGrpSpPr/>
          <p:nvPr/>
        </p:nvGrpSpPr>
        <p:grpSpPr>
          <a:xfrm>
            <a:off x="2233672" y="5943148"/>
            <a:ext cx="2586567" cy="369332"/>
            <a:chOff x="787824" y="6122906"/>
            <a:chExt cx="2586567" cy="36933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8D7EB7D-CA1E-4A0E-B57C-66D89E5AE024}"/>
                </a:ext>
              </a:extLst>
            </p:cNvPr>
            <p:cNvSpPr txBox="1"/>
            <p:nvPr/>
          </p:nvSpPr>
          <p:spPr>
            <a:xfrm>
              <a:off x="787824" y="61229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148A800-564B-4F6F-9C45-6A675BF9787E}"/>
                </a:ext>
              </a:extLst>
            </p:cNvPr>
            <p:cNvSpPr txBox="1"/>
            <p:nvPr/>
          </p:nvSpPr>
          <p:spPr>
            <a:xfrm>
              <a:off x="1369601" y="61229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4A8116B-33F7-40D9-9701-833A068A80A6}"/>
                </a:ext>
              </a:extLst>
            </p:cNvPr>
            <p:cNvSpPr txBox="1"/>
            <p:nvPr/>
          </p:nvSpPr>
          <p:spPr>
            <a:xfrm>
              <a:off x="1951378" y="61229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8F9959E-D030-4E8D-9CC8-7B0ABA73B95A}"/>
                </a:ext>
              </a:extLst>
            </p:cNvPr>
            <p:cNvSpPr txBox="1"/>
            <p:nvPr/>
          </p:nvSpPr>
          <p:spPr>
            <a:xfrm>
              <a:off x="2544933" y="6122906"/>
              <a:ext cx="829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{S,A,D}</a:t>
              </a:r>
            </a:p>
          </p:txBody>
        </p:sp>
      </p:grpSp>
      <p:sp>
        <p:nvSpPr>
          <p:cNvPr id="97" name="Title 1">
            <a:extLst>
              <a:ext uri="{FF2B5EF4-FFF2-40B4-BE49-F238E27FC236}">
                <a16:creationId xmlns:a16="http://schemas.microsoft.com/office/drawing/2014/main" id="{4562865C-FC35-4020-A939-513BD8B77C59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Exponential State Count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Rabin-Scott Powerset Construction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FEFAA5-AAF3-4A35-8A6A-50AF30217541}"/>
                  </a:ext>
                </a:extLst>
              </p14:cNvPr>
              <p14:cNvContentPartPr/>
              <p14:nvPr/>
            </p14:nvContentPartPr>
            <p14:xfrm>
              <a:off x="9502680" y="3029040"/>
              <a:ext cx="201600" cy="7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FEFAA5-AAF3-4A35-8A6A-50AF302175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93320" y="3019680"/>
                <a:ext cx="220320" cy="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820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3" grpId="0"/>
      <p:bldP spid="56" grpId="0"/>
      <p:bldP spid="5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32398E6-2394-4BE8-9B82-387F054035B5}"/>
              </a:ext>
            </a:extLst>
          </p:cNvPr>
          <p:cNvSpPr/>
          <p:nvPr/>
        </p:nvSpPr>
        <p:spPr>
          <a:xfrm>
            <a:off x="3987595" y="1796792"/>
            <a:ext cx="740940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D7BDD-D6EB-4F6A-BB6C-8EF5DDC47E5E}"/>
              </a:ext>
            </a:extLst>
          </p:cNvPr>
          <p:cNvSpPr/>
          <p:nvPr/>
        </p:nvSpPr>
        <p:spPr>
          <a:xfrm>
            <a:off x="7559188" y="1796792"/>
            <a:ext cx="762001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C2D3C-7371-4583-AF77-B2C3543EF457}"/>
              </a:ext>
            </a:extLst>
          </p:cNvPr>
          <p:cNvSpPr txBox="1"/>
          <p:nvPr/>
        </p:nvSpPr>
        <p:spPr>
          <a:xfrm>
            <a:off x="7436795" y="3210650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Rabin-Scott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Powerset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C266E0-409D-4859-8A26-5212F04E6B38}"/>
              </a:ext>
            </a:extLst>
          </p:cNvPr>
          <p:cNvCxnSpPr>
            <a:cxnSpLocks/>
          </p:cNvCxnSpPr>
          <p:nvPr/>
        </p:nvCxnSpPr>
        <p:spPr>
          <a:xfrm>
            <a:off x="4786090" y="2278842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/>
              <p:nvPr/>
            </p:nvSpPr>
            <p:spPr>
              <a:xfrm>
                <a:off x="5136451" y="1796794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451" y="1796794"/>
                <a:ext cx="762001" cy="964101"/>
              </a:xfrm>
              <a:prstGeom prst="rect">
                <a:avLst/>
              </a:prstGeom>
              <a:blipFill>
                <a:blip r:embed="rId2"/>
                <a:stretch>
                  <a:fillRect r="-39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/>
              <p:nvPr/>
            </p:nvSpPr>
            <p:spPr>
              <a:xfrm>
                <a:off x="6367576" y="1796792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76" y="1796792"/>
                <a:ext cx="762001" cy="964101"/>
              </a:xfrm>
              <a:prstGeom prst="rect">
                <a:avLst/>
              </a:prstGeom>
              <a:blipFill>
                <a:blip r:embed="rId3"/>
                <a:stretch>
                  <a:fillRect r="-102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C04393-921F-4A4B-9803-F9682A48612E}"/>
              </a:ext>
            </a:extLst>
          </p:cNvPr>
          <p:cNvCxnSpPr>
            <a:cxnSpLocks/>
          </p:cNvCxnSpPr>
          <p:nvPr/>
        </p:nvCxnSpPr>
        <p:spPr>
          <a:xfrm>
            <a:off x="5994555" y="2289580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FB56F9-2379-4181-A7AD-6936E1C1EE61}"/>
              </a:ext>
            </a:extLst>
          </p:cNvPr>
          <p:cNvCxnSpPr>
            <a:cxnSpLocks/>
          </p:cNvCxnSpPr>
          <p:nvPr/>
        </p:nvCxnSpPr>
        <p:spPr>
          <a:xfrm>
            <a:off x="7222333" y="2287434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6A026B8-26DE-4A3A-AB43-527E7C4855F2}"/>
              </a:ext>
            </a:extLst>
          </p:cNvPr>
          <p:cNvSpPr txBox="1"/>
          <p:nvPr/>
        </p:nvSpPr>
        <p:spPr>
          <a:xfrm>
            <a:off x="3464225" y="3173779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Thompson’s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/>
              <p:nvPr/>
            </p:nvSpPr>
            <p:spPr>
              <a:xfrm>
                <a:off x="5359611" y="3204269"/>
                <a:ext cx="1559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-elimination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611" y="3204269"/>
                <a:ext cx="1559338" cy="369332"/>
              </a:xfrm>
              <a:prstGeom prst="rect">
                <a:avLst/>
              </a:prstGeom>
              <a:blipFill>
                <a:blip r:embed="rId4"/>
                <a:stretch>
                  <a:fillRect t="-6667" r="-312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9E8D3EA-7DFD-43CD-99EA-F50269A16C35}"/>
              </a:ext>
            </a:extLst>
          </p:cNvPr>
          <p:cNvSpPr/>
          <p:nvPr/>
        </p:nvSpPr>
        <p:spPr>
          <a:xfrm>
            <a:off x="4281949" y="2529348"/>
            <a:ext cx="619433" cy="612058"/>
          </a:xfrm>
          <a:custGeom>
            <a:avLst/>
            <a:gdLst>
              <a:gd name="connsiteX0" fmla="*/ 0 w 619433"/>
              <a:gd name="connsiteY0" fmla="*/ 612058 h 612058"/>
              <a:gd name="connsiteX1" fmla="*/ 95865 w 619433"/>
              <a:gd name="connsiteY1" fmla="*/ 361336 h 612058"/>
              <a:gd name="connsiteX2" fmla="*/ 427704 w 619433"/>
              <a:gd name="connsiteY2" fmla="*/ 567813 h 612058"/>
              <a:gd name="connsiteX3" fmla="*/ 619433 w 619433"/>
              <a:gd name="connsiteY3" fmla="*/ 0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433" h="612058">
                <a:moveTo>
                  <a:pt x="0" y="612058"/>
                </a:moveTo>
                <a:cubicBezTo>
                  <a:pt x="12290" y="490384"/>
                  <a:pt x="24581" y="368710"/>
                  <a:pt x="95865" y="361336"/>
                </a:cubicBezTo>
                <a:cubicBezTo>
                  <a:pt x="167149" y="353962"/>
                  <a:pt x="340443" y="628036"/>
                  <a:pt x="427704" y="567813"/>
                </a:cubicBezTo>
                <a:cubicBezTo>
                  <a:pt x="514965" y="507590"/>
                  <a:pt x="567199" y="253795"/>
                  <a:pt x="619433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F7CE2D3-9861-45F6-B5A6-0C5627395805}"/>
              </a:ext>
            </a:extLst>
          </p:cNvPr>
          <p:cNvSpPr/>
          <p:nvPr/>
        </p:nvSpPr>
        <p:spPr>
          <a:xfrm>
            <a:off x="5991960" y="2544097"/>
            <a:ext cx="220694" cy="685800"/>
          </a:xfrm>
          <a:custGeom>
            <a:avLst/>
            <a:gdLst>
              <a:gd name="connsiteX0" fmla="*/ 155659 w 220694"/>
              <a:gd name="connsiteY0" fmla="*/ 685800 h 685800"/>
              <a:gd name="connsiteX1" fmla="*/ 801 w 220694"/>
              <a:gd name="connsiteY1" fmla="*/ 567813 h 685800"/>
              <a:gd name="connsiteX2" fmla="*/ 214653 w 220694"/>
              <a:gd name="connsiteY2" fmla="*/ 353961 h 685800"/>
              <a:gd name="connsiteX3" fmla="*/ 140911 w 220694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94" h="685800">
                <a:moveTo>
                  <a:pt x="155659" y="685800"/>
                </a:moveTo>
                <a:cubicBezTo>
                  <a:pt x="73314" y="654460"/>
                  <a:pt x="-9031" y="623120"/>
                  <a:pt x="801" y="567813"/>
                </a:cubicBezTo>
                <a:cubicBezTo>
                  <a:pt x="10633" y="512506"/>
                  <a:pt x="191301" y="448596"/>
                  <a:pt x="214653" y="353961"/>
                </a:cubicBezTo>
                <a:cubicBezTo>
                  <a:pt x="238005" y="259326"/>
                  <a:pt x="189458" y="129663"/>
                  <a:pt x="140911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F2306F4-5D58-4DC6-82BB-B9DB617DEAE3}"/>
              </a:ext>
            </a:extLst>
          </p:cNvPr>
          <p:cNvSpPr/>
          <p:nvPr/>
        </p:nvSpPr>
        <p:spPr>
          <a:xfrm>
            <a:off x="7293549" y="2544098"/>
            <a:ext cx="762957" cy="663677"/>
          </a:xfrm>
          <a:custGeom>
            <a:avLst/>
            <a:gdLst>
              <a:gd name="connsiteX0" fmla="*/ 712368 w 762957"/>
              <a:gd name="connsiteY0" fmla="*/ 663677 h 663677"/>
              <a:gd name="connsiteX1" fmla="*/ 697620 w 762957"/>
              <a:gd name="connsiteY1" fmla="*/ 442451 h 663677"/>
              <a:gd name="connsiteX2" fmla="*/ 70813 w 762957"/>
              <a:gd name="connsiteY2" fmla="*/ 634180 h 663677"/>
              <a:gd name="connsiteX3" fmla="*/ 41317 w 762957"/>
              <a:gd name="connsiteY3" fmla="*/ 0 h 6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957" h="663677">
                <a:moveTo>
                  <a:pt x="712368" y="663677"/>
                </a:moveTo>
                <a:cubicBezTo>
                  <a:pt x="758457" y="555522"/>
                  <a:pt x="804546" y="447367"/>
                  <a:pt x="697620" y="442451"/>
                </a:cubicBezTo>
                <a:cubicBezTo>
                  <a:pt x="590694" y="437535"/>
                  <a:pt x="180197" y="707922"/>
                  <a:pt x="70813" y="634180"/>
                </a:cubicBezTo>
                <a:cubicBezTo>
                  <a:pt x="-38571" y="560438"/>
                  <a:pt x="1373" y="280219"/>
                  <a:pt x="41317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DAE81F-B221-4D22-B67C-A944A01A5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00" y="4129482"/>
            <a:ext cx="395096" cy="3176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356208E-2448-4D71-92DB-59F0140A28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73" y="3596213"/>
            <a:ext cx="395096" cy="3176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0F0255C-C8B1-453E-910B-A91E8E759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892" y="4136856"/>
            <a:ext cx="395096" cy="31764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BA3007-5257-4E42-A2BC-C0755D13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74ECFE-D977-44CE-9D2A-1A1219D7D547}"/>
              </a:ext>
            </a:extLst>
          </p:cNvPr>
          <p:cNvSpPr txBox="1"/>
          <p:nvPr/>
        </p:nvSpPr>
        <p:spPr>
          <a:xfrm>
            <a:off x="5049787" y="4560602"/>
            <a:ext cx="2323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DONE!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E26E9D-292A-495B-8266-6096BFC55638}"/>
              </a:ext>
            </a:extLst>
          </p:cNvPr>
          <p:cNvSpPr txBox="1"/>
          <p:nvPr/>
        </p:nvSpPr>
        <p:spPr>
          <a:xfrm>
            <a:off x="4014261" y="5416385"/>
            <a:ext cx="42880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… or are we?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7929F7B-F750-4D89-9042-49813DCF76EC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2 – Implementing Scanners</a:t>
            </a:r>
          </a:p>
        </p:txBody>
      </p:sp>
    </p:spTree>
    <p:extLst>
      <p:ext uri="{BB962C8B-B14F-4D97-AF65-F5344CB8AC3E}">
        <p14:creationId xmlns:p14="http://schemas.microsoft.com/office/powerpoint/2010/main" val="120043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42CF1070-3F95-4DAD-B289-D11894243291}"/>
              </a:ext>
            </a:extLst>
          </p:cNvPr>
          <p:cNvSpPr/>
          <p:nvPr/>
        </p:nvSpPr>
        <p:spPr>
          <a:xfrm>
            <a:off x="7462630" y="4790917"/>
            <a:ext cx="2057400" cy="1060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ECE5532-CC05-485C-8CE5-07101C3FD528}"/>
              </a:ext>
            </a:extLst>
          </p:cNvPr>
          <p:cNvSpPr/>
          <p:nvPr/>
        </p:nvSpPr>
        <p:spPr>
          <a:xfrm>
            <a:off x="7189304" y="2608997"/>
            <a:ext cx="2604052" cy="1582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2093" y="1253332"/>
            <a:ext cx="4306277" cy="5077131"/>
          </a:xfrm>
        </p:spPr>
        <p:txBody>
          <a:bodyPr>
            <a:normAutofit/>
          </a:bodyPr>
          <a:lstStyle/>
          <a:p>
            <a:r>
              <a:rPr lang="en-US" dirty="0"/>
              <a:t>Finite automata only check for language membership of a string (recognition)</a:t>
            </a:r>
          </a:p>
          <a:p>
            <a:r>
              <a:rPr lang="en-US" dirty="0"/>
              <a:t>The Scanner needs to</a:t>
            </a:r>
          </a:p>
          <a:p>
            <a:pPr lvl="1"/>
            <a:r>
              <a:rPr lang="en-US" dirty="0"/>
              <a:t>Break the input into many different tokens</a:t>
            </a:r>
          </a:p>
          <a:p>
            <a:pPr lvl="1"/>
            <a:r>
              <a:rPr lang="en-US" dirty="0"/>
              <a:t>Know what characters comprise the token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A8C00-B2F3-4244-A580-BB7BF78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49</a:t>
            </a:fld>
            <a:endParaRPr lang="en-US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F4D095B-A45E-4E66-9893-3319670F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504" y="3039225"/>
            <a:ext cx="1689652" cy="958458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08AC61B-2917-4C5C-B00A-FA29397B7EC3}"/>
              </a:ext>
            </a:extLst>
          </p:cNvPr>
          <p:cNvSpPr txBox="1"/>
          <p:nvPr/>
        </p:nvSpPr>
        <p:spPr>
          <a:xfrm>
            <a:off x="8167331" y="2683569"/>
            <a:ext cx="647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DFA</a:t>
            </a:r>
          </a:p>
        </p:txBody>
      </p:sp>
      <p:sp>
        <p:nvSpPr>
          <p:cNvPr id="92" name="Arrow: Down 91">
            <a:extLst>
              <a:ext uri="{FF2B5EF4-FFF2-40B4-BE49-F238E27FC236}">
                <a16:creationId xmlns:a16="http://schemas.microsoft.com/office/drawing/2014/main" id="{7DEEEC75-E34B-4245-BB1D-6BB656C5D4B6}"/>
              </a:ext>
            </a:extLst>
          </p:cNvPr>
          <p:cNvSpPr/>
          <p:nvPr/>
        </p:nvSpPr>
        <p:spPr>
          <a:xfrm>
            <a:off x="8307456" y="2148981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CF58423-907B-4CAA-B984-0218D84CF594}"/>
              </a:ext>
            </a:extLst>
          </p:cNvPr>
          <p:cNvGrpSpPr/>
          <p:nvPr/>
        </p:nvGrpSpPr>
        <p:grpSpPr>
          <a:xfrm>
            <a:off x="7462630" y="1245904"/>
            <a:ext cx="2057400" cy="798816"/>
            <a:chOff x="5938630" y="1136575"/>
            <a:chExt cx="2057400" cy="798816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A126605-3C32-4A6A-A38E-15E229839BF1}"/>
                </a:ext>
              </a:extLst>
            </p:cNvPr>
            <p:cNvSpPr/>
            <p:nvPr/>
          </p:nvSpPr>
          <p:spPr>
            <a:xfrm>
              <a:off x="5938630" y="1136575"/>
              <a:ext cx="2057400" cy="7988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8C2F81F-6CC6-419D-8949-4341D5BFC7FF}"/>
                </a:ext>
              </a:extLst>
            </p:cNvPr>
            <p:cNvSpPr txBox="1"/>
            <p:nvPr/>
          </p:nvSpPr>
          <p:spPr>
            <a:xfrm>
              <a:off x="6180352" y="1516363"/>
              <a:ext cx="15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a; b = 3 + 2;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6EC8E49-A82A-4067-801E-B4304F3B5D25}"/>
                </a:ext>
              </a:extLst>
            </p:cNvPr>
            <p:cNvSpPr txBox="1"/>
            <p:nvPr/>
          </p:nvSpPr>
          <p:spPr>
            <a:xfrm>
              <a:off x="6203307" y="1146314"/>
              <a:ext cx="1528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input string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03D031E-0AFC-492B-B766-0B012AC4C5EF}"/>
              </a:ext>
            </a:extLst>
          </p:cNvPr>
          <p:cNvSpPr txBox="1"/>
          <p:nvPr/>
        </p:nvSpPr>
        <p:spPr>
          <a:xfrm>
            <a:off x="7732789" y="4886048"/>
            <a:ext cx="151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recognition</a:t>
            </a:r>
          </a:p>
        </p:txBody>
      </p:sp>
      <p:sp>
        <p:nvSpPr>
          <p:cNvPr id="105" name="Arrow: Down 104">
            <a:extLst>
              <a:ext uri="{FF2B5EF4-FFF2-40B4-BE49-F238E27FC236}">
                <a16:creationId xmlns:a16="http://schemas.microsoft.com/office/drawing/2014/main" id="{7F2AA43C-FEE4-45B4-82DC-E176CED3B12A}"/>
              </a:ext>
            </a:extLst>
          </p:cNvPr>
          <p:cNvSpPr/>
          <p:nvPr/>
        </p:nvSpPr>
        <p:spPr>
          <a:xfrm>
            <a:off x="8307456" y="4312311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94232D6-309E-47B5-9C3E-507047DBC981}"/>
              </a:ext>
            </a:extLst>
          </p:cNvPr>
          <p:cNvGrpSpPr/>
          <p:nvPr/>
        </p:nvGrpSpPr>
        <p:grpSpPr>
          <a:xfrm>
            <a:off x="7900062" y="5286400"/>
            <a:ext cx="1182539" cy="549854"/>
            <a:chOff x="6138066" y="5286400"/>
            <a:chExt cx="1182539" cy="549854"/>
          </a:xfrm>
        </p:grpSpPr>
        <p:pic>
          <p:nvPicPr>
            <p:cNvPr id="97" name="Picture 2" descr="4 dumb things no one tells you about living in Europe ...">
              <a:extLst>
                <a:ext uri="{FF2B5EF4-FFF2-40B4-BE49-F238E27FC236}">
                  <a16:creationId xmlns:a16="http://schemas.microsoft.com/office/drawing/2014/main" id="{EFFCFEDA-1416-448E-9BF1-69D926ACED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023" b="66090" l="38545" r="590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78" t="21015" r="38348" b="28902"/>
            <a:stretch/>
          </p:blipFill>
          <p:spPr bwMode="auto">
            <a:xfrm>
              <a:off x="6138066" y="5286400"/>
              <a:ext cx="421110" cy="462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4" descr="Thumbs Down Sign Emoji (U+1F44E/U+E421)">
              <a:extLst>
                <a:ext uri="{FF2B5EF4-FFF2-40B4-BE49-F238E27FC236}">
                  <a16:creationId xmlns:a16="http://schemas.microsoft.com/office/drawing/2014/main" id="{F359BCA0-3722-4153-A6CD-9528FF20B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033" y="5409682"/>
              <a:ext cx="426572" cy="42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B5C0124-2B99-4AF9-8B60-E8B5C5381002}"/>
                </a:ext>
              </a:extLst>
            </p:cNvPr>
            <p:cNvSpPr txBox="1"/>
            <p:nvPr/>
          </p:nvSpPr>
          <p:spPr>
            <a:xfrm>
              <a:off x="6533282" y="5346218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itle 1">
                <a:extLst>
                  <a:ext uri="{FF2B5EF4-FFF2-40B4-BE49-F238E27FC236}">
                    <a16:creationId xmlns:a16="http://schemas.microsoft.com/office/drawing/2014/main" id="{569F0BF2-8D49-450C-9535-7707240981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DFA </a:t>
                </a:r>
                <a14:m>
                  <m:oMath xmlns:m="http://schemas.openxmlformats.org/officeDocument/2006/math">
                    <m:r>
                      <a:rPr lang="en-US" sz="45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 Tokenizer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Limitations</a:t>
                </a:r>
              </a:p>
            </p:txBody>
          </p:sp>
        </mc:Choice>
        <mc:Fallback xmlns="">
          <p:sp>
            <p:nvSpPr>
              <p:cNvPr id="111" name="Title 1">
                <a:extLst>
                  <a:ext uri="{FF2B5EF4-FFF2-40B4-BE49-F238E27FC236}">
                    <a16:creationId xmlns:a16="http://schemas.microsoft.com/office/drawing/2014/main" id="{569F0BF2-8D49-450C-9535-770724098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98315CD-7358-4662-9B04-A105E55BB494}"/>
                  </a:ext>
                </a:extLst>
              </p14:cNvPr>
              <p14:cNvContentPartPr/>
              <p14:nvPr/>
            </p14:nvContentPartPr>
            <p14:xfrm>
              <a:off x="7748760" y="1886400"/>
              <a:ext cx="1413000" cy="1841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98315CD-7358-4662-9B04-A105E55BB49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39400" y="1877040"/>
                <a:ext cx="1431720" cy="186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346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269660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 – Implementing Scanners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KU | EECS 665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618848-AC11-4C6B-A3B9-14805A7D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42CF1070-3F95-4DAD-B289-D11894243291}"/>
              </a:ext>
            </a:extLst>
          </p:cNvPr>
          <p:cNvSpPr/>
          <p:nvPr/>
        </p:nvSpPr>
        <p:spPr>
          <a:xfrm>
            <a:off x="7462630" y="4790917"/>
            <a:ext cx="2057400" cy="1060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ECE5532-CC05-485C-8CE5-07101C3FD528}"/>
              </a:ext>
            </a:extLst>
          </p:cNvPr>
          <p:cNvSpPr/>
          <p:nvPr/>
        </p:nvSpPr>
        <p:spPr>
          <a:xfrm>
            <a:off x="7189304" y="2608997"/>
            <a:ext cx="2604052" cy="1582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2093" y="1253332"/>
            <a:ext cx="4306277" cy="5077131"/>
          </a:xfrm>
        </p:spPr>
        <p:txBody>
          <a:bodyPr>
            <a:normAutofit/>
          </a:bodyPr>
          <a:lstStyle/>
          <a:p>
            <a:r>
              <a:rPr lang="en-US" dirty="0"/>
              <a:t>Finite automata only check for language membership of a string (recognition)</a:t>
            </a:r>
          </a:p>
          <a:p>
            <a:r>
              <a:rPr lang="en-US" dirty="0"/>
              <a:t>The Scanner needs to</a:t>
            </a:r>
          </a:p>
          <a:p>
            <a:pPr lvl="1"/>
            <a:r>
              <a:rPr lang="en-US" dirty="0"/>
              <a:t>Break the input into many different tokens</a:t>
            </a:r>
          </a:p>
          <a:p>
            <a:pPr lvl="1"/>
            <a:r>
              <a:rPr lang="en-US" dirty="0"/>
              <a:t>Know what characters comprise the token</a:t>
            </a:r>
          </a:p>
          <a:p>
            <a:pPr marL="0" indent="0">
              <a:buNone/>
            </a:pPr>
            <a:r>
              <a:rPr lang="en-US" dirty="0"/>
              <a:t>We need to go… </a:t>
            </a:r>
            <a:r>
              <a:rPr lang="en-US" i="1" dirty="0"/>
              <a:t>beyond recognition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A8C00-B2F3-4244-A580-BB7BF78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50</a:t>
            </a:fld>
            <a:endParaRPr lang="en-US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F4D095B-A45E-4E66-9893-3319670F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504" y="3039225"/>
            <a:ext cx="1689652" cy="958458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08AC61B-2917-4C5C-B00A-FA29397B7EC3}"/>
              </a:ext>
            </a:extLst>
          </p:cNvPr>
          <p:cNvSpPr txBox="1"/>
          <p:nvPr/>
        </p:nvSpPr>
        <p:spPr>
          <a:xfrm>
            <a:off x="8167331" y="2683569"/>
            <a:ext cx="647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DFA</a:t>
            </a:r>
          </a:p>
        </p:txBody>
      </p:sp>
      <p:sp>
        <p:nvSpPr>
          <p:cNvPr id="92" name="Arrow: Down 91">
            <a:extLst>
              <a:ext uri="{FF2B5EF4-FFF2-40B4-BE49-F238E27FC236}">
                <a16:creationId xmlns:a16="http://schemas.microsoft.com/office/drawing/2014/main" id="{7DEEEC75-E34B-4245-BB1D-6BB656C5D4B6}"/>
              </a:ext>
            </a:extLst>
          </p:cNvPr>
          <p:cNvSpPr/>
          <p:nvPr/>
        </p:nvSpPr>
        <p:spPr>
          <a:xfrm>
            <a:off x="8307456" y="2148981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CF58423-907B-4CAA-B984-0218D84CF594}"/>
              </a:ext>
            </a:extLst>
          </p:cNvPr>
          <p:cNvGrpSpPr/>
          <p:nvPr/>
        </p:nvGrpSpPr>
        <p:grpSpPr>
          <a:xfrm>
            <a:off x="7462630" y="1245904"/>
            <a:ext cx="2057400" cy="798816"/>
            <a:chOff x="5938630" y="1136575"/>
            <a:chExt cx="2057400" cy="798816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A126605-3C32-4A6A-A38E-15E229839BF1}"/>
                </a:ext>
              </a:extLst>
            </p:cNvPr>
            <p:cNvSpPr/>
            <p:nvPr/>
          </p:nvSpPr>
          <p:spPr>
            <a:xfrm>
              <a:off x="5938630" y="1136575"/>
              <a:ext cx="2057400" cy="7988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8C2F81F-6CC6-419D-8949-4341D5BFC7FF}"/>
                </a:ext>
              </a:extLst>
            </p:cNvPr>
            <p:cNvSpPr txBox="1"/>
            <p:nvPr/>
          </p:nvSpPr>
          <p:spPr>
            <a:xfrm>
              <a:off x="6180352" y="1516363"/>
              <a:ext cx="15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a; b = 3 + 2;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6EC8E49-A82A-4067-801E-B4304F3B5D25}"/>
                </a:ext>
              </a:extLst>
            </p:cNvPr>
            <p:cNvSpPr txBox="1"/>
            <p:nvPr/>
          </p:nvSpPr>
          <p:spPr>
            <a:xfrm>
              <a:off x="6203307" y="1146314"/>
              <a:ext cx="1528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input string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03D031E-0AFC-492B-B766-0B012AC4C5EF}"/>
              </a:ext>
            </a:extLst>
          </p:cNvPr>
          <p:cNvSpPr txBox="1"/>
          <p:nvPr/>
        </p:nvSpPr>
        <p:spPr>
          <a:xfrm>
            <a:off x="7732789" y="4886048"/>
            <a:ext cx="151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recognition</a:t>
            </a:r>
          </a:p>
        </p:txBody>
      </p:sp>
      <p:sp>
        <p:nvSpPr>
          <p:cNvPr id="105" name="Arrow: Down 104">
            <a:extLst>
              <a:ext uri="{FF2B5EF4-FFF2-40B4-BE49-F238E27FC236}">
                <a16:creationId xmlns:a16="http://schemas.microsoft.com/office/drawing/2014/main" id="{7F2AA43C-FEE4-45B4-82DC-E176CED3B12A}"/>
              </a:ext>
            </a:extLst>
          </p:cNvPr>
          <p:cNvSpPr/>
          <p:nvPr/>
        </p:nvSpPr>
        <p:spPr>
          <a:xfrm>
            <a:off x="8307456" y="4312311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94232D6-309E-47B5-9C3E-507047DBC981}"/>
              </a:ext>
            </a:extLst>
          </p:cNvPr>
          <p:cNvGrpSpPr/>
          <p:nvPr/>
        </p:nvGrpSpPr>
        <p:grpSpPr>
          <a:xfrm>
            <a:off x="7900062" y="5286400"/>
            <a:ext cx="1182539" cy="549854"/>
            <a:chOff x="6138066" y="5286400"/>
            <a:chExt cx="1182539" cy="549854"/>
          </a:xfrm>
        </p:grpSpPr>
        <p:pic>
          <p:nvPicPr>
            <p:cNvPr id="97" name="Picture 2" descr="4 dumb things no one tells you about living in Europe ...">
              <a:extLst>
                <a:ext uri="{FF2B5EF4-FFF2-40B4-BE49-F238E27FC236}">
                  <a16:creationId xmlns:a16="http://schemas.microsoft.com/office/drawing/2014/main" id="{EFFCFEDA-1416-448E-9BF1-69D926ACED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023" b="66090" l="38545" r="590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78" t="21015" r="38348" b="28902"/>
            <a:stretch/>
          </p:blipFill>
          <p:spPr bwMode="auto">
            <a:xfrm>
              <a:off x="6138066" y="5286400"/>
              <a:ext cx="421110" cy="462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4" descr="Thumbs Down Sign Emoji (U+1F44E/U+E421)">
              <a:extLst>
                <a:ext uri="{FF2B5EF4-FFF2-40B4-BE49-F238E27FC236}">
                  <a16:creationId xmlns:a16="http://schemas.microsoft.com/office/drawing/2014/main" id="{F359BCA0-3722-4153-A6CD-9528FF20B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033" y="5409682"/>
              <a:ext cx="426572" cy="42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B5C0124-2B99-4AF9-8B60-E8B5C5381002}"/>
                </a:ext>
              </a:extLst>
            </p:cNvPr>
            <p:cNvSpPr txBox="1"/>
            <p:nvPr/>
          </p:nvSpPr>
          <p:spPr>
            <a:xfrm>
              <a:off x="6533282" y="5346218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</p:grpSp>
      <p:pic>
        <p:nvPicPr>
          <p:cNvPr id="20" name="Picture 2" descr="http://ridleypearson.com/wp-content/uploads/2014/01/beyond-recognition-small.jpg">
            <a:extLst>
              <a:ext uri="{FF2B5EF4-FFF2-40B4-BE49-F238E27FC236}">
                <a16:creationId xmlns:a16="http://schemas.microsoft.com/office/drawing/2014/main" id="{3B7C46EB-5D02-49BE-9BAE-622C2EF3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90" y="1087835"/>
            <a:ext cx="3567957" cy="560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8DEAA296-84CE-4C23-B27D-E9681D3C22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DFA </a:t>
                </a:r>
                <a14:m>
                  <m:oMath xmlns:m="http://schemas.openxmlformats.org/officeDocument/2006/math">
                    <m:r>
                      <a:rPr lang="en-US" sz="45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 Tokenizer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Limitations</a:t>
                </a:r>
              </a:p>
            </p:txBody>
          </p:sp>
        </mc:Choice>
        <mc:Fallback xmlns="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8DEAA296-84CE-4C23-B27D-E9681D3C2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6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A8C00-B2F3-4244-A580-BB7BF78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51</a:t>
            </a:fld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2AE6A4F-C17A-42C2-AC68-65F505B5ED13}"/>
              </a:ext>
            </a:extLst>
          </p:cNvPr>
          <p:cNvSpPr/>
          <p:nvPr/>
        </p:nvSpPr>
        <p:spPr>
          <a:xfrm>
            <a:off x="2314322" y="2125801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000B1DF-694D-4311-9313-A2BD804106E3}"/>
              </a:ext>
            </a:extLst>
          </p:cNvPr>
          <p:cNvSpPr/>
          <p:nvPr/>
        </p:nvSpPr>
        <p:spPr>
          <a:xfrm>
            <a:off x="2306827" y="2845813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6F2E19A-CF39-47D5-8D21-1A4231DB0A5B}"/>
              </a:ext>
            </a:extLst>
          </p:cNvPr>
          <p:cNvSpPr/>
          <p:nvPr/>
        </p:nvSpPr>
        <p:spPr>
          <a:xfrm>
            <a:off x="2306827" y="3437033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6BB9897-BBCC-4111-87EA-BDF4ED6D6388}"/>
              </a:ext>
            </a:extLst>
          </p:cNvPr>
          <p:cNvSpPr/>
          <p:nvPr/>
        </p:nvSpPr>
        <p:spPr>
          <a:xfrm>
            <a:off x="2314322" y="4007733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6DA47B6-220D-4E9F-A8C2-A5F073A3FA98}"/>
              </a:ext>
            </a:extLst>
          </p:cNvPr>
          <p:cNvSpPr/>
          <p:nvPr/>
        </p:nvSpPr>
        <p:spPr>
          <a:xfrm>
            <a:off x="2314321" y="4674579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EB0969D-2B1A-4DF8-A2EE-0F567D04539D}"/>
              </a:ext>
            </a:extLst>
          </p:cNvPr>
          <p:cNvSpPr/>
          <p:nvPr/>
        </p:nvSpPr>
        <p:spPr>
          <a:xfrm>
            <a:off x="2314321" y="5245676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354A2E4-1677-48C6-8F16-BF2008B51322}"/>
              </a:ext>
            </a:extLst>
          </p:cNvPr>
          <p:cNvSpPr/>
          <p:nvPr/>
        </p:nvSpPr>
        <p:spPr>
          <a:xfrm>
            <a:off x="2321818" y="5798353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E39CF8-E2A9-4AD4-B1E4-59CA4C3B6E82}"/>
              </a:ext>
            </a:extLst>
          </p:cNvPr>
          <p:cNvSpPr/>
          <p:nvPr/>
        </p:nvSpPr>
        <p:spPr>
          <a:xfrm>
            <a:off x="2245068" y="6368908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code in 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EFCD4EC-A5D0-455D-BA6B-E0B7CEC2E944}"/>
              </a:ext>
            </a:extLst>
          </p:cNvPr>
          <p:cNvSpPr/>
          <p:nvPr/>
        </p:nvSpPr>
        <p:spPr>
          <a:xfrm>
            <a:off x="2245068" y="1335124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in S (sequence of chars)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50EA7A5-A8A0-48E3-B0E9-56DD71052D15}"/>
              </a:ext>
            </a:extLst>
          </p:cNvPr>
          <p:cNvCxnSpPr>
            <a:stCxn id="31" idx="2"/>
            <a:endCxn id="23" idx="0"/>
          </p:cNvCxnSpPr>
          <p:nvPr/>
        </p:nvCxnSpPr>
        <p:spPr>
          <a:xfrm>
            <a:off x="3103239" y="1868243"/>
            <a:ext cx="0" cy="257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17F6B8-B7D3-43A9-84C4-EBED1DCBDA3C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>
            <a:off x="3103239" y="2515303"/>
            <a:ext cx="0" cy="330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0A8F9AE-8197-4283-A5FC-3EA49DE1D967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3103239" y="3235315"/>
            <a:ext cx="0" cy="201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3BEEA22-5E01-4930-BB5E-60DE11E7807A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3103239" y="3826535"/>
            <a:ext cx="0" cy="181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80625AD-35E3-4AA8-9B51-BD93D60C723C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 flipH="1">
            <a:off x="3103239" y="4493483"/>
            <a:ext cx="1" cy="181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0589130-ED54-4272-8789-139299484CBE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>
            <a:off x="3103238" y="5054106"/>
            <a:ext cx="0" cy="191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677DEAD-A3EE-47D9-BB06-87DD4706F613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>
            <a:off x="3103239" y="5625203"/>
            <a:ext cx="1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CDB0A4-3372-40A2-B758-0AC498AEA1C9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>
            <a:off x="3103239" y="6195758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D424441-419C-4DF2-A7CD-28204F1D48DF}"/>
              </a:ext>
            </a:extLst>
          </p:cNvPr>
          <p:cNvSpPr/>
          <p:nvPr/>
        </p:nvSpPr>
        <p:spPr>
          <a:xfrm>
            <a:off x="2314321" y="2125801"/>
            <a:ext cx="7157668" cy="389502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6D729-50EC-48C2-A398-96BC8CB85C00}"/>
              </a:ext>
            </a:extLst>
          </p:cNvPr>
          <p:cNvSpPr txBox="1"/>
          <p:nvPr/>
        </p:nvSpPr>
        <p:spPr>
          <a:xfrm>
            <a:off x="4182114" y="1890199"/>
            <a:ext cx="1432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Lexical Definition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0C8903-3966-4ABF-9D94-1C6CF2FA8DF1}"/>
              </a:ext>
            </a:extLst>
          </p:cNvPr>
          <p:cNvSpPr txBox="1"/>
          <p:nvPr/>
        </p:nvSpPr>
        <p:spPr>
          <a:xfrm>
            <a:off x="5957821" y="1890199"/>
            <a:ext cx="157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Lexical Recognition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981DB9-2AEA-4E18-83F2-15E9B430ACD5}"/>
              </a:ext>
            </a:extLst>
          </p:cNvPr>
          <p:cNvSpPr txBox="1"/>
          <p:nvPr/>
        </p:nvSpPr>
        <p:spPr>
          <a:xfrm>
            <a:off x="7906491" y="1890199"/>
            <a:ext cx="1097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Tokenization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AE20AC3-B991-4CC9-B59A-E56B4C454357}"/>
              </a:ext>
            </a:extLst>
          </p:cNvPr>
          <p:cNvSpPr/>
          <p:nvPr/>
        </p:nvSpPr>
        <p:spPr>
          <a:xfrm>
            <a:off x="2307697" y="2844732"/>
            <a:ext cx="7157668" cy="389502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F86EF6E-7EA3-4C2C-BDC5-6431A67A403C}"/>
              </a:ext>
            </a:extLst>
          </p:cNvPr>
          <p:cNvSpPr txBox="1"/>
          <p:nvPr/>
        </p:nvSpPr>
        <p:spPr>
          <a:xfrm>
            <a:off x="4111341" y="2589252"/>
            <a:ext cx="1600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Syntactic Definition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A0AB09-7973-4BCE-93AA-CED7E2CEE43E}"/>
              </a:ext>
            </a:extLst>
          </p:cNvPr>
          <p:cNvSpPr txBox="1"/>
          <p:nvPr/>
        </p:nvSpPr>
        <p:spPr>
          <a:xfrm>
            <a:off x="5887046" y="2589252"/>
            <a:ext cx="1743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Syntactic Recognition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AF231D-3F84-4B16-BEC2-B85232F48D1B}"/>
              </a:ext>
            </a:extLst>
          </p:cNvPr>
          <p:cNvSpPr txBox="1"/>
          <p:nvPr/>
        </p:nvSpPr>
        <p:spPr>
          <a:xfrm>
            <a:off x="8112812" y="2589252"/>
            <a:ext cx="711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Parsing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D584A0-A009-4F9D-9141-5C4280AF3D83}"/>
              </a:ext>
            </a:extLst>
          </p:cNvPr>
          <p:cNvGrpSpPr/>
          <p:nvPr/>
        </p:nvGrpSpPr>
        <p:grpSpPr>
          <a:xfrm>
            <a:off x="4439923" y="2898003"/>
            <a:ext cx="830164" cy="460254"/>
            <a:chOff x="2915923" y="2898003"/>
            <a:chExt cx="830164" cy="4602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6B6C11-24B5-429F-8C22-148BE8B1FDF1}"/>
                </a:ext>
              </a:extLst>
            </p:cNvPr>
            <p:cNvSpPr/>
            <p:nvPr/>
          </p:nvSpPr>
          <p:spPr>
            <a:xfrm>
              <a:off x="3099346" y="3069519"/>
              <a:ext cx="460525" cy="2554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766B502-5A03-4C2A-BDFB-A021C9CF92A1}"/>
                </a:ext>
              </a:extLst>
            </p:cNvPr>
            <p:cNvSpPr txBox="1"/>
            <p:nvPr/>
          </p:nvSpPr>
          <p:spPr>
            <a:xfrm rot="20740102">
              <a:off x="2915923" y="2898003"/>
              <a:ext cx="830164" cy="460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b="1" dirty="0">
                  <a:solidFill>
                    <a:srgbClr val="7030A0"/>
                  </a:solidFill>
                  <a:latin typeface="Broadway" panose="04040905080B02020502" pitchFamily="82" charset="0"/>
                  <a:cs typeface="MV Boli" panose="02000500030200090000" pitchFamily="2" charset="0"/>
                </a:rPr>
                <a:t>Next </a:t>
              </a:r>
            </a:p>
            <a:p>
              <a:pPr>
                <a:lnSpc>
                  <a:spcPts val="1400"/>
                </a:lnSpc>
              </a:pPr>
              <a:r>
                <a:rPr lang="en-US" b="1" dirty="0">
                  <a:solidFill>
                    <a:srgbClr val="7030A0"/>
                  </a:solidFill>
                  <a:latin typeface="Broadway" panose="04040905080B02020502" pitchFamily="82" charset="0"/>
                  <a:cs typeface="MV Boli" panose="02000500030200090000" pitchFamily="2" charset="0"/>
                </a:rPr>
                <a:t>Time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1EAA4B-7F9C-44A7-9464-411A6755E672}"/>
              </a:ext>
            </a:extLst>
          </p:cNvPr>
          <p:cNvGrpSpPr/>
          <p:nvPr/>
        </p:nvGrpSpPr>
        <p:grpSpPr>
          <a:xfrm>
            <a:off x="8103620" y="2157780"/>
            <a:ext cx="830164" cy="476692"/>
            <a:chOff x="2915923" y="2848308"/>
            <a:chExt cx="830164" cy="47669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91AF8F5-CD7F-4072-9F3A-05E136C9E13F}"/>
                </a:ext>
              </a:extLst>
            </p:cNvPr>
            <p:cNvSpPr/>
            <p:nvPr/>
          </p:nvSpPr>
          <p:spPr>
            <a:xfrm>
              <a:off x="3099346" y="3069519"/>
              <a:ext cx="460525" cy="2554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3ABFC38-E9D9-47E4-974F-1E96E7BB1FFD}"/>
                </a:ext>
              </a:extLst>
            </p:cNvPr>
            <p:cNvSpPr txBox="1"/>
            <p:nvPr/>
          </p:nvSpPr>
          <p:spPr>
            <a:xfrm rot="20740102">
              <a:off x="2915923" y="2848308"/>
              <a:ext cx="830164" cy="460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b="1" dirty="0">
                  <a:solidFill>
                    <a:srgbClr val="7030A0"/>
                  </a:solidFill>
                  <a:latin typeface="Broadway" panose="04040905080B02020502" pitchFamily="82" charset="0"/>
                  <a:cs typeface="MV Boli" panose="02000500030200090000" pitchFamily="2" charset="0"/>
                </a:rPr>
                <a:t>Next </a:t>
              </a:r>
            </a:p>
            <a:p>
              <a:pPr>
                <a:lnSpc>
                  <a:spcPts val="1400"/>
                </a:lnSpc>
              </a:pPr>
              <a:r>
                <a:rPr lang="en-US" b="1" dirty="0">
                  <a:solidFill>
                    <a:srgbClr val="7030A0"/>
                  </a:solidFill>
                  <a:latin typeface="Broadway" panose="04040905080B02020502" pitchFamily="82" charset="0"/>
                  <a:cs typeface="MV Boli" panose="02000500030200090000" pitchFamily="2" charset="0"/>
                </a:rPr>
                <a:t>Time</a:t>
              </a:r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BF9E0F67-061B-4B45-8A5B-5AF0BC95A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93" y="2191353"/>
            <a:ext cx="395096" cy="31764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79AFE40-41AA-47D7-9B0E-470FDB932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00" y="2161536"/>
            <a:ext cx="395096" cy="31764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C583C60-61BD-467A-91E0-72C454D3ECBC}"/>
              </a:ext>
            </a:extLst>
          </p:cNvPr>
          <p:cNvSpPr txBox="1"/>
          <p:nvPr/>
        </p:nvSpPr>
        <p:spPr>
          <a:xfrm rot="20740102">
            <a:off x="6135326" y="2952983"/>
            <a:ext cx="942887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>
                <a:solidFill>
                  <a:srgbClr val="7030A0"/>
                </a:solidFill>
                <a:latin typeface="Broadway" panose="04040905080B02020502" pitchFamily="82" charset="0"/>
                <a:cs typeface="MV Boli" panose="02000500030200090000" pitchFamily="2" charset="0"/>
              </a:rPr>
              <a:t>(Soon)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09C14C5-8811-47C7-AA3F-613E028E07C9}"/>
              </a:ext>
            </a:extLst>
          </p:cNvPr>
          <p:cNvSpPr txBox="1"/>
          <p:nvPr/>
        </p:nvSpPr>
        <p:spPr>
          <a:xfrm rot="20740102">
            <a:off x="7971083" y="2976916"/>
            <a:ext cx="942887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>
                <a:solidFill>
                  <a:srgbClr val="7030A0"/>
                </a:solidFill>
                <a:latin typeface="Broadway" panose="04040905080B02020502" pitchFamily="82" charset="0"/>
                <a:cs typeface="MV Boli" panose="02000500030200090000" pitchFamily="2" charset="0"/>
              </a:rPr>
              <a:t>(Soon)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9FE12023-A3AD-46EF-9734-84834B85CDC6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Next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3 Preview</a:t>
            </a:r>
          </a:p>
        </p:txBody>
      </p:sp>
    </p:spTree>
    <p:extLst>
      <p:ext uri="{BB962C8B-B14F-4D97-AF65-F5344CB8AC3E}">
        <p14:creationId xmlns:p14="http://schemas.microsoft.com/office/powerpoint/2010/main" val="322740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05275A-132C-4A91-8D3D-353AF362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389" y="1832659"/>
            <a:ext cx="47278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Currently working on lexical analysis concepts</a:t>
            </a:r>
          </a:p>
          <a:p>
            <a:r>
              <a:rPr lang="en-US" dirty="0"/>
              <a:t>Convert the character stream from the user into the token stream (the “words” of the programming language)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9AFFD1-8031-4C98-80E4-330684E9BA23}"/>
              </a:ext>
            </a:extLst>
          </p:cNvPr>
          <p:cNvSpPr/>
          <p:nvPr/>
        </p:nvSpPr>
        <p:spPr>
          <a:xfrm>
            <a:off x="8273760" y="1772263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5482D6-7FFA-4C56-8751-5789FCE29E93}"/>
              </a:ext>
            </a:extLst>
          </p:cNvPr>
          <p:cNvSpPr/>
          <p:nvPr/>
        </p:nvSpPr>
        <p:spPr>
          <a:xfrm>
            <a:off x="8266265" y="2443029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8FEF3A-1245-419E-83F2-48FD59D0120E}"/>
              </a:ext>
            </a:extLst>
          </p:cNvPr>
          <p:cNvSpPr/>
          <p:nvPr/>
        </p:nvSpPr>
        <p:spPr>
          <a:xfrm>
            <a:off x="8266265" y="3113795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8599E21-D04A-4D96-A533-E236FF8DB1A9}"/>
              </a:ext>
            </a:extLst>
          </p:cNvPr>
          <p:cNvSpPr/>
          <p:nvPr/>
        </p:nvSpPr>
        <p:spPr>
          <a:xfrm>
            <a:off x="8273760" y="3784561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89FC38D-CB0E-4965-9D94-E44F54F0A774}"/>
              </a:ext>
            </a:extLst>
          </p:cNvPr>
          <p:cNvSpPr/>
          <p:nvPr/>
        </p:nvSpPr>
        <p:spPr>
          <a:xfrm>
            <a:off x="8273758" y="4551575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36A0D3-0572-4455-8B26-5A38FE6FBD26}"/>
              </a:ext>
            </a:extLst>
          </p:cNvPr>
          <p:cNvSpPr/>
          <p:nvPr/>
        </p:nvSpPr>
        <p:spPr>
          <a:xfrm>
            <a:off x="8273758" y="5212365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03770DA-6EF3-46B2-A6C5-CDD94B5C6848}"/>
              </a:ext>
            </a:extLst>
          </p:cNvPr>
          <p:cNvSpPr/>
          <p:nvPr/>
        </p:nvSpPr>
        <p:spPr>
          <a:xfrm>
            <a:off x="8281256" y="5873155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06F91F-60DC-479F-BD87-1698D5D4F7F8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9062677" y="2161765"/>
            <a:ext cx="0" cy="2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5CC7EAC-03E5-402C-ACBD-1AE9EDD08921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9062677" y="2832531"/>
            <a:ext cx="0" cy="2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085FF3-609B-4F16-A51F-58AFF0410903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9062677" y="3503297"/>
            <a:ext cx="0" cy="2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EEA97C-1A11-42F0-908A-35FCCA1E2DFF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flipH="1">
            <a:off x="9062675" y="4270311"/>
            <a:ext cx="2" cy="2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15CEA6-89E5-4B13-987F-7F553A0E2C1F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9062675" y="4931101"/>
            <a:ext cx="0" cy="2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1DBFF2-209A-4BA9-8118-98D791F14954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9062675" y="5591891"/>
            <a:ext cx="2" cy="2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3BE75A2C-4F28-40E7-8348-A13165AD2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44" y="3951592"/>
            <a:ext cx="1080280" cy="1080280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BEBD5563-3109-481C-B54C-DF35A89D0F6A}"/>
              </a:ext>
            </a:extLst>
          </p:cNvPr>
          <p:cNvSpPr/>
          <p:nvPr/>
        </p:nvSpPr>
        <p:spPr>
          <a:xfrm>
            <a:off x="7981951" y="2550979"/>
            <a:ext cx="198489" cy="38053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FB99D8A5-2382-466C-A179-1B13EBD99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02" b="92484" l="4181" r="94816">
                        <a14:foregroundMark x1="10535" y1="42157" x2="10201" y2="54902"/>
                        <a14:foregroundMark x1="4181" y1="48856" x2="12040" y2="42320"/>
                        <a14:foregroundMark x1="44314" y1="88562" x2="54682" y2="89216"/>
                        <a14:foregroundMark x1="45151" y1="89706" x2="55686" y2="89052"/>
                        <a14:foregroundMark x1="47324" y1="92484" x2="52174" y2="92320"/>
                        <a14:foregroundMark x1="41304" y1="12255" x2="56856" y2="11765"/>
                        <a14:foregroundMark x1="42475" y1="10294" x2="54682" y2="10458"/>
                        <a14:foregroundMark x1="44314" y1="8824" x2="54515" y2="8333"/>
                        <a14:foregroundMark x1="48328" y1="5556" x2="51338" y2="5065"/>
                        <a14:foregroundMark x1="89130" y1="41340" x2="89799" y2="56046"/>
                        <a14:foregroundMark x1="93478" y1="47386" x2="94816" y2="50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67" y="1365218"/>
            <a:ext cx="1176058" cy="1203592"/>
          </a:xfrm>
          <a:prstGeom prst="rect">
            <a:avLst/>
          </a:prstGeom>
        </p:spPr>
      </p:pic>
      <p:sp>
        <p:nvSpPr>
          <p:cNvPr id="26" name="Left Brace 25">
            <a:extLst>
              <a:ext uri="{FF2B5EF4-FFF2-40B4-BE49-F238E27FC236}">
                <a16:creationId xmlns:a16="http://schemas.microsoft.com/office/drawing/2014/main" id="{A30A7E5C-67CB-436B-B504-90E6AF0E3B11}"/>
              </a:ext>
            </a:extLst>
          </p:cNvPr>
          <p:cNvSpPr/>
          <p:nvPr/>
        </p:nvSpPr>
        <p:spPr>
          <a:xfrm>
            <a:off x="7976025" y="1711304"/>
            <a:ext cx="198489" cy="5442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3648001-B6B8-4C8F-272E-ABA80CAC0FFE}"/>
              </a:ext>
            </a:extLst>
          </p:cNvPr>
          <p:cNvSpPr/>
          <p:nvPr/>
        </p:nvSpPr>
        <p:spPr>
          <a:xfrm>
            <a:off x="3988663" y="1353414"/>
            <a:ext cx="3798875" cy="4916079"/>
          </a:xfrm>
          <a:prstGeom prst="roundRect">
            <a:avLst>
              <a:gd name="adj" fmla="val 99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2EFEBD3-DA06-69A7-3C60-BD322D3F9BC1}"/>
              </a:ext>
            </a:extLst>
          </p:cNvPr>
          <p:cNvSpPr/>
          <p:nvPr/>
        </p:nvSpPr>
        <p:spPr>
          <a:xfrm>
            <a:off x="334652" y="1404595"/>
            <a:ext cx="3421930" cy="4916078"/>
          </a:xfrm>
          <a:prstGeom prst="roundRect">
            <a:avLst>
              <a:gd name="adj" fmla="val 99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Compiler Overview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05275A-132C-4A91-8D3D-353AF362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89" y="1427312"/>
            <a:ext cx="3233393" cy="673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Introduced a definition of a compiler and its workflow</a:t>
            </a:r>
          </a:p>
          <a:p>
            <a:endParaRPr lang="en-US" sz="1800" b="1" dirty="0"/>
          </a:p>
          <a:p>
            <a:endParaRPr lang="en-US" sz="18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433A95C-E58E-2562-5DC7-7740C741B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485" y="2177012"/>
            <a:ext cx="1384302" cy="401239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BE5D40A-BC1E-CF4C-1342-48FDF59BD2BD}"/>
              </a:ext>
            </a:extLst>
          </p:cNvPr>
          <p:cNvSpPr txBox="1"/>
          <p:nvPr/>
        </p:nvSpPr>
        <p:spPr>
          <a:xfrm>
            <a:off x="4733824" y="1493297"/>
            <a:ext cx="25180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Used </a:t>
            </a:r>
            <a:r>
              <a:rPr lang="en-US" b="1" dirty="0" err="1"/>
              <a:t>RegExs</a:t>
            </a:r>
            <a:r>
              <a:rPr lang="en-US" b="1" dirty="0"/>
              <a:t> to </a:t>
            </a:r>
            <a:r>
              <a:rPr lang="en-US" b="1" i="1" dirty="0"/>
              <a:t>specify </a:t>
            </a:r>
            <a:r>
              <a:rPr lang="en-US" b="1" dirty="0"/>
              <a:t>languages of tokens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E60747-232D-FB0B-5E40-D16A0FB1A1D3}"/>
              </a:ext>
            </a:extLst>
          </p:cNvPr>
          <p:cNvSpPr txBox="1"/>
          <p:nvPr/>
        </p:nvSpPr>
        <p:spPr>
          <a:xfrm>
            <a:off x="4656840" y="2983585"/>
            <a:ext cx="1486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Token</a:t>
            </a:r>
          </a:p>
          <a:p>
            <a:r>
              <a:rPr lang="en-US" dirty="0"/>
              <a:t>Integer Literal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219D47-AC62-1460-E5C6-D09752977811}"/>
              </a:ext>
            </a:extLst>
          </p:cNvPr>
          <p:cNvSpPr txBox="1"/>
          <p:nvPr/>
        </p:nvSpPr>
        <p:spPr>
          <a:xfrm>
            <a:off x="4636065" y="3996514"/>
            <a:ext cx="2459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RegEx</a:t>
            </a:r>
            <a:endParaRPr lang="en-US" b="1" u="sng" dirty="0"/>
          </a:p>
          <a:p>
            <a:r>
              <a:rPr lang="en-US" dirty="0"/>
              <a:t>0|(1|2|…|9)(0|1|…|9)*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5D8FA-9731-D739-999B-F780BDB5C30B}"/>
              </a:ext>
            </a:extLst>
          </p:cNvPr>
          <p:cNvSpPr/>
          <p:nvPr/>
        </p:nvSpPr>
        <p:spPr>
          <a:xfrm>
            <a:off x="6483487" y="2579565"/>
            <a:ext cx="5546275" cy="1541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phases of the compiler and what each step does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errors the various phases catch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specify a token’s lexemes with a regex</a:t>
            </a:r>
          </a:p>
        </p:txBody>
      </p:sp>
    </p:spTree>
    <p:extLst>
      <p:ext uri="{BB962C8B-B14F-4D97-AF65-F5344CB8AC3E}">
        <p14:creationId xmlns:p14="http://schemas.microsoft.com/office/powerpoint/2010/main" val="293671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8" grpId="0" animBg="1"/>
      <p:bldP spid="27" grpId="0" build="p"/>
      <p:bldP spid="34" grpId="0"/>
      <p:bldP spid="37" grpId="0"/>
      <p:bldP spid="38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This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Implementing Scanners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14F85B-49EE-20D7-2FB8-ECC4203AF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From lexical definition to lexical recognition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75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8" y="27852"/>
            <a:ext cx="12168702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Why the Regex Makes a Good Lexical Specification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Implementing Scanners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2F8F74-718E-29EE-A88F-38A7EE14F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790" y="1978025"/>
            <a:ext cx="4867873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/>
              <a:t>Closed under…</a:t>
            </a:r>
          </a:p>
          <a:p>
            <a:pPr lvl="2"/>
            <a:r>
              <a:rPr lang="en-US" dirty="0"/>
              <a:t>Concatenation</a:t>
            </a:r>
          </a:p>
          <a:p>
            <a:pPr lvl="2"/>
            <a:r>
              <a:rPr lang="en-US" dirty="0"/>
              <a:t>Union</a:t>
            </a:r>
          </a:p>
          <a:p>
            <a:pPr lvl="2"/>
            <a:r>
              <a:rPr lang="en-US" dirty="0"/>
              <a:t>Repetition</a:t>
            </a:r>
          </a:p>
          <a:p>
            <a:pPr lvl="2"/>
            <a:r>
              <a:rPr lang="en-US" dirty="0"/>
              <a:t>Complementation</a:t>
            </a:r>
          </a:p>
          <a:p>
            <a:pPr marL="914400" lvl="2" indent="0">
              <a:buNone/>
            </a:pPr>
            <a:r>
              <a:rPr lang="en-US" dirty="0"/>
              <a:t>…and more!</a:t>
            </a:r>
          </a:p>
          <a:p>
            <a:pPr marL="457200" lvl="1" indent="0">
              <a:buNone/>
            </a:pPr>
            <a:r>
              <a:rPr lang="en-US" b="1" dirty="0"/>
              <a:t>Equivalent to DFAs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CAC0CE-40E3-B6DF-962E-89170E238710}"/>
              </a:ext>
            </a:extLst>
          </p:cNvPr>
          <p:cNvGrpSpPr/>
          <p:nvPr/>
        </p:nvGrpSpPr>
        <p:grpSpPr>
          <a:xfrm>
            <a:off x="2539290" y="2837441"/>
            <a:ext cx="6524402" cy="3010902"/>
            <a:chOff x="862890" y="3668268"/>
            <a:chExt cx="6524402" cy="301090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0A55147-4517-7235-85E0-594F7DC1D78B}"/>
                </a:ext>
              </a:extLst>
            </p:cNvPr>
            <p:cNvSpPr/>
            <p:nvPr/>
          </p:nvSpPr>
          <p:spPr>
            <a:xfrm>
              <a:off x="862890" y="4861779"/>
              <a:ext cx="2736760" cy="46363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Image result for bob the builder">
              <a:extLst>
                <a:ext uri="{FF2B5EF4-FFF2-40B4-BE49-F238E27FC236}">
                  <a16:creationId xmlns:a16="http://schemas.microsoft.com/office/drawing/2014/main" id="{37EA1B80-BDEC-9AA0-5128-227142B6A2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1" r="29424"/>
            <a:stretch/>
          </p:blipFill>
          <p:spPr bwMode="auto">
            <a:xfrm>
              <a:off x="4478977" y="4202670"/>
              <a:ext cx="2009105" cy="247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BE2470-2A56-AE57-5BEB-D01ECBE4FA35}"/>
                </a:ext>
              </a:extLst>
            </p:cNvPr>
            <p:cNvSpPr txBox="1"/>
            <p:nvPr/>
          </p:nvSpPr>
          <p:spPr>
            <a:xfrm>
              <a:off x="4431033" y="3668268"/>
              <a:ext cx="29562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By Construction!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3A52C9-7471-AA62-852E-6A3C45A0B3C5}"/>
                </a:ext>
              </a:extLst>
            </p:cNvPr>
            <p:cNvSpPr/>
            <p:nvPr/>
          </p:nvSpPr>
          <p:spPr>
            <a:xfrm>
              <a:off x="3779949" y="3916578"/>
              <a:ext cx="853569" cy="1048228"/>
            </a:xfrm>
            <a:custGeom>
              <a:avLst/>
              <a:gdLst>
                <a:gd name="connsiteX0" fmla="*/ 605307 w 853569"/>
                <a:gd name="connsiteY0" fmla="*/ 69433 h 1048228"/>
                <a:gd name="connsiteX1" fmla="*/ 315533 w 853569"/>
                <a:gd name="connsiteY1" fmla="*/ 62994 h 1048228"/>
                <a:gd name="connsiteX2" fmla="*/ 850006 w 853569"/>
                <a:gd name="connsiteY2" fmla="*/ 739135 h 1048228"/>
                <a:gd name="connsiteX3" fmla="*/ 0 w 853569"/>
                <a:gd name="connsiteY3" fmla="*/ 1048228 h 104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3569" h="1048228">
                  <a:moveTo>
                    <a:pt x="605307" y="69433"/>
                  </a:moveTo>
                  <a:cubicBezTo>
                    <a:pt x="440028" y="10405"/>
                    <a:pt x="274750" y="-48623"/>
                    <a:pt x="315533" y="62994"/>
                  </a:cubicBezTo>
                  <a:cubicBezTo>
                    <a:pt x="356316" y="174611"/>
                    <a:pt x="902595" y="574929"/>
                    <a:pt x="850006" y="739135"/>
                  </a:cubicBezTo>
                  <a:cubicBezTo>
                    <a:pt x="797417" y="903341"/>
                    <a:pt x="398708" y="975784"/>
                    <a:pt x="0" y="1048228"/>
                  </a:cubicBezTo>
                </a:path>
              </a:pathLst>
            </a:custGeom>
            <a:noFill/>
            <a:ln w="31750">
              <a:solidFill>
                <a:srgbClr val="7030A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360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12146</TotalTime>
  <Words>4403</Words>
  <Application>Microsoft Office PowerPoint</Application>
  <PresentationFormat>Widescreen</PresentationFormat>
  <Paragraphs>1489</Paragraphs>
  <Slides>51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Broadway</vt:lpstr>
      <vt:lpstr>Calibri</vt:lpstr>
      <vt:lpstr>Calibri Light</vt:lpstr>
      <vt:lpstr>Cambria Math</vt:lpstr>
      <vt:lpstr>Courier New</vt:lpstr>
      <vt:lpstr>Garamond</vt:lpstr>
      <vt:lpstr>MV Boli</vt:lpstr>
      <vt:lpstr>Wingdings</vt:lpstr>
      <vt:lpstr>Office Theme</vt:lpstr>
      <vt:lpstr>Check-In Review: Compiler Overview</vt:lpstr>
      <vt:lpstr>Administriva Housekeeping</vt:lpstr>
      <vt:lpstr>Administriva Housekeeping</vt:lpstr>
      <vt:lpstr>Survey Results Housekeeping</vt:lpstr>
      <vt:lpstr>2 – Implementing Scanners</vt:lpstr>
      <vt:lpstr>Compiler Construction Progress Pics </vt:lpstr>
      <vt:lpstr>Last Time Review: Compiler Overview</vt:lpstr>
      <vt:lpstr>This Time Lecture Outline – Implementing Scanners</vt:lpstr>
      <vt:lpstr>Why the Regex Makes a Good Lexical Specification Lecture Outline – Implementing Scanners</vt:lpstr>
      <vt:lpstr>RegEx ≡ DFA… So What? RegEx Properties</vt:lpstr>
      <vt:lpstr>DFAs: Easy to Implement RegEx Properties</vt:lpstr>
      <vt:lpstr>Lecture Overview Lecture 2 – Implementing Scanners </vt:lpstr>
      <vt:lpstr>Key Concept Thompson’s Construction Algorithm</vt:lpstr>
      <vt:lpstr>Thompson’s Construction Intuition Thompson’s Construction Algorithm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Construction: Side-Note Build the RegEx Tree | Replace nodes bottom-up </vt:lpstr>
      <vt:lpstr>From RegEx to DFA Lecture 2 – Implementing Scanners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Recall: NFA Matching Procedure Rabin-Scott Powerset construction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282</cp:revision>
  <dcterms:created xsi:type="dcterms:W3CDTF">2018-07-19T03:57:05Z</dcterms:created>
  <dcterms:modified xsi:type="dcterms:W3CDTF">2024-08-26T21:44:13Z</dcterms:modified>
</cp:coreProperties>
</file>