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688" r:id="rId2"/>
    <p:sldId id="321" r:id="rId3"/>
    <p:sldId id="257" r:id="rId4"/>
    <p:sldId id="760" r:id="rId5"/>
    <p:sldId id="758" r:id="rId6"/>
    <p:sldId id="548" r:id="rId7"/>
    <p:sldId id="765" r:id="rId8"/>
    <p:sldId id="730" r:id="rId9"/>
    <p:sldId id="768" r:id="rId10"/>
    <p:sldId id="767" r:id="rId11"/>
    <p:sldId id="732" r:id="rId12"/>
    <p:sldId id="733" r:id="rId13"/>
    <p:sldId id="769" r:id="rId14"/>
    <p:sldId id="697" r:id="rId15"/>
    <p:sldId id="762" r:id="rId16"/>
    <p:sldId id="763" r:id="rId17"/>
    <p:sldId id="764" r:id="rId18"/>
    <p:sldId id="770" r:id="rId19"/>
    <p:sldId id="739" r:id="rId20"/>
    <p:sldId id="283" r:id="rId21"/>
    <p:sldId id="279" r:id="rId22"/>
    <p:sldId id="704" r:id="rId23"/>
    <p:sldId id="707" r:id="rId24"/>
    <p:sldId id="708" r:id="rId25"/>
    <p:sldId id="709" r:id="rId26"/>
    <p:sldId id="771" r:id="rId27"/>
    <p:sldId id="7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049D20-CED3-4682-81D2-757A41DBEA5B}">
          <p14:sldIdLst>
            <p14:sldId id="688"/>
            <p14:sldId id="321"/>
            <p14:sldId id="257"/>
            <p14:sldId id="760"/>
            <p14:sldId id="758"/>
            <p14:sldId id="548"/>
            <p14:sldId id="765"/>
            <p14:sldId id="730"/>
            <p14:sldId id="768"/>
            <p14:sldId id="767"/>
            <p14:sldId id="732"/>
            <p14:sldId id="733"/>
            <p14:sldId id="769"/>
            <p14:sldId id="697"/>
          </p14:sldIdLst>
        </p14:section>
        <p14:section name="Capturing Program Constructs" id="{946163F0-CC36-46FD-98A7-882C9BB216A2}">
          <p14:sldIdLst>
            <p14:sldId id="762"/>
            <p14:sldId id="763"/>
            <p14:sldId id="764"/>
          </p14:sldIdLst>
        </p14:section>
        <p14:section name="ASTs In Code" id="{92EC9AF0-EECC-4662-AA7F-B4BBE6B36AE2}">
          <p14:sldIdLst>
            <p14:sldId id="770"/>
            <p14:sldId id="739"/>
            <p14:sldId id="283"/>
            <p14:sldId id="279"/>
            <p14:sldId id="704"/>
            <p14:sldId id="707"/>
            <p14:sldId id="708"/>
            <p14:sldId id="709"/>
            <p14:sldId id="771"/>
            <p14:sldId id="7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76" d="100"/>
          <a:sy n="76" d="100"/>
        </p:scale>
        <p:origin x="57" y="315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03T20:51:5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12088 7944 691 0,'0'0'0'0,"0"0"-218"0,0 0 5 0,180 37 213 0,-138-15 215 0,-9 0-185 0,-2 3-30 0,-9-4-244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4T20:36:2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14788 10 0,'0'0'45'16,"0"0"-25"-16,0 0-17 0,0 0 17 15,0 0 9-15,0 0 4 0,0 0 12 16,0 0-45-16,0 0-9 0,0 0-14 0,-23-8 23 16,23 8 0-16,0 0 16 0,0-7 10 15,-12 7-26-15,12-3-13 0,0 0 13 16,-5-2-3-16,-7 1-7 0,12 1 9 16,0 3 0-16,0 0-186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3T21:41:41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18840 6060 0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3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6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3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1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2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8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52ED4F-76D0-4C5B-8763-3368E3D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Warm-up: 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 SDD rules to each of the following rules according to the following goal: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FF1D-F295-48A3-9E3E-BD7C6C48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/>
              <p:nvPr/>
            </p:nvSpPr>
            <p:spPr>
              <a:xfrm>
                <a:off x="2475880" y="4099178"/>
                <a:ext cx="24064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::= B 0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B 1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80" y="4099178"/>
                <a:ext cx="2406428" cy="1569660"/>
              </a:xfrm>
              <a:prstGeom prst="rect">
                <a:avLst/>
              </a:prstGeom>
              <a:blipFill>
                <a:blip r:embed="rId3"/>
                <a:stretch>
                  <a:fillRect l="-6329" t="-5039" r="-5570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7A3E01-D52D-4D69-9A48-918CB4F9C424}"/>
              </a:ext>
            </a:extLst>
          </p:cNvPr>
          <p:cNvSpPr txBox="1"/>
          <p:nvPr/>
        </p:nvSpPr>
        <p:spPr>
          <a:xfrm>
            <a:off x="3574309" y="2775683"/>
            <a:ext cx="49665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Goal: Each B translates to whether the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subtree has an odd number of “1”s</a:t>
            </a:r>
          </a:p>
        </p:txBody>
      </p:sp>
    </p:spTree>
    <p:extLst>
      <p:ext uri="{BB962C8B-B14F-4D97-AF65-F5344CB8AC3E}">
        <p14:creationId xmlns:p14="http://schemas.microsoft.com/office/powerpoint/2010/main" val="358609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H2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Parse Tree to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EEEB2D6E-4A61-4E59-9ADA-4F32479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343" y="1369859"/>
            <a:ext cx="7880535" cy="448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SDD knocks the AST out of the parse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569" y="64824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1C96DA9C-B22B-4D75-ACCA-AEFE4C93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102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5685103-056F-47FE-BA5C-BE3C42EE97F2}"/>
              </a:ext>
            </a:extLst>
          </p:cNvPr>
          <p:cNvSpPr txBox="1"/>
          <p:nvPr/>
        </p:nvSpPr>
        <p:spPr>
          <a:xfrm>
            <a:off x="2445897" y="3692467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rPr>
              <a:t>SDD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EC297-2BA4-4505-ADD5-A59AB3ABD545}"/>
              </a:ext>
            </a:extLst>
          </p:cNvPr>
          <p:cNvSpPr txBox="1"/>
          <p:nvPr/>
        </p:nvSpPr>
        <p:spPr>
          <a:xfrm>
            <a:off x="5168548" y="4009756"/>
            <a:ext cx="9685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Parse</a:t>
            </a:r>
          </a:p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Tree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D80509-D5DB-46FB-8835-652FE5A9B06C}"/>
              </a:ext>
            </a:extLst>
          </p:cNvPr>
          <p:cNvSpPr txBox="1"/>
          <p:nvPr/>
        </p:nvSpPr>
        <p:spPr>
          <a:xfrm>
            <a:off x="8960376" y="3127834"/>
            <a:ext cx="6815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</a:rPr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31069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22821" y="117671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42050" y="1750151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30062" y="4256691"/>
            <a:ext cx="3642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00154" y="2702657"/>
            <a:ext cx="5790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plus</a:t>
            </a:r>
          </a:p>
        </p:txBody>
      </p:sp>
      <p:cxnSp>
        <p:nvCxnSpPr>
          <p:cNvPr id="38" name="Straight Connector 37"/>
          <p:cNvCxnSpPr>
            <a:stCxn id="34" idx="2"/>
            <a:endCxn id="41" idx="0"/>
          </p:cNvCxnSpPr>
          <p:nvPr/>
        </p:nvCxnSpPr>
        <p:spPr>
          <a:xfrm flipH="1">
            <a:off x="8220270" y="2119483"/>
            <a:ext cx="870219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  <a:endCxn id="42" idx="0"/>
          </p:cNvCxnSpPr>
          <p:nvPr/>
        </p:nvCxnSpPr>
        <p:spPr>
          <a:xfrm>
            <a:off x="9090488" y="2119483"/>
            <a:ext cx="806370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2"/>
            <a:endCxn id="37" idx="0"/>
          </p:cNvCxnSpPr>
          <p:nvPr/>
        </p:nvCxnSpPr>
        <p:spPr>
          <a:xfrm flipH="1">
            <a:off x="9089656" y="2119483"/>
            <a:ext cx="832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71831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48420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>
            <a:cxnSpLocks/>
            <a:stCxn id="41" idx="2"/>
            <a:endCxn id="36" idx="0"/>
          </p:cNvCxnSpPr>
          <p:nvPr/>
        </p:nvCxnSpPr>
        <p:spPr>
          <a:xfrm flipH="1">
            <a:off x="8212163" y="3071990"/>
            <a:ext cx="8106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70940" y="3186885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81299" y="3710164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873290" y="3071989"/>
            <a:ext cx="20582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709899" y="3769458"/>
            <a:ext cx="364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40669" y="3225936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9494197" y="1949309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9740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8686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2015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2032776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3990177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2045222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3990176" y="5939580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3990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2043838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3990177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3990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3990177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8496553" y="3814012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10133612" y="3320082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10317093" y="2882931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8678787" y="3424989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8682636" y="2938951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2086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2069040" y="5347890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3960521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2112109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637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633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629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625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1621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1617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F0961A1-1E00-4B01-A6CC-C316D2CA6E87}"/>
              </a:ext>
            </a:extLst>
          </p:cNvPr>
          <p:cNvSpPr/>
          <p:nvPr/>
        </p:nvSpPr>
        <p:spPr>
          <a:xfrm>
            <a:off x="7598996" y="399948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5D0E1F3-178F-4E96-9156-4D2F14C95702}"/>
              </a:ext>
            </a:extLst>
          </p:cNvPr>
          <p:cNvSpPr/>
          <p:nvPr/>
        </p:nvSpPr>
        <p:spPr>
          <a:xfrm>
            <a:off x="7605235" y="34562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A68E03-CA63-4BAC-86BE-624705C39FD7}"/>
              </a:ext>
            </a:extLst>
          </p:cNvPr>
          <p:cNvSpPr/>
          <p:nvPr/>
        </p:nvSpPr>
        <p:spPr>
          <a:xfrm>
            <a:off x="7611474" y="295550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C552F4-7010-4AE0-A99E-7607C9A2F5E8}"/>
              </a:ext>
            </a:extLst>
          </p:cNvPr>
          <p:cNvSpPr/>
          <p:nvPr/>
        </p:nvSpPr>
        <p:spPr>
          <a:xfrm>
            <a:off x="9335649" y="352455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7A29B5-B1DF-4BAD-A07B-40CFD3A27838}"/>
              </a:ext>
            </a:extLst>
          </p:cNvPr>
          <p:cNvSpPr/>
          <p:nvPr/>
        </p:nvSpPr>
        <p:spPr>
          <a:xfrm>
            <a:off x="9392355" y="2975206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09E66E-3EAF-45D3-ACF1-264785EEF460}"/>
              </a:ext>
            </a:extLst>
          </p:cNvPr>
          <p:cNvSpPr/>
          <p:nvPr/>
        </p:nvSpPr>
        <p:spPr>
          <a:xfrm>
            <a:off x="8061765" y="209739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85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22821" y="11767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9494197" y="1949309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9740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8686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2015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2032776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3990177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2045222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3990176" y="5939580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3990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2043838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3990177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3990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3990177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8496553" y="3814012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10133612" y="3320082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10317093" y="2882931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8678787" y="3424989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8682636" y="2938951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2086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2069040" y="5347890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3960521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2112109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637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633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629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625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1621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1617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37" name="Slide Number Placeholder 10">
            <a:extLst>
              <a:ext uri="{FF2B5EF4-FFF2-40B4-BE49-F238E27FC236}">
                <a16:creationId xmlns:a16="http://schemas.microsoft.com/office/drawing/2014/main" id="{935C4351-FC80-4E76-A49C-ACA4F95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2630745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i0.wp.com/cigarinsight.com/wp-content/uploads/2018/06/Snip20180613_2.png?resize=730%2C298">
            <a:extLst>
              <a:ext uri="{FF2B5EF4-FFF2-40B4-BE49-F238E27FC236}">
                <a16:creationId xmlns:a16="http://schemas.microsoft.com/office/drawing/2014/main" id="{73AC43CC-C4AD-475F-89CA-4F618D9D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52" y="2700670"/>
            <a:ext cx="3568328" cy="14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8A7D68-23E4-4107-AC52-724EECEC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29" y="1699469"/>
            <a:ext cx="4687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ASTs can (and must) capture all program constructs</a:t>
            </a:r>
          </a:p>
          <a:p>
            <a:r>
              <a:rPr lang="en-US" dirty="0"/>
              <a:t>Simply need to attach the right SDD rule to each production</a:t>
            </a:r>
          </a:p>
          <a:p>
            <a:r>
              <a:rPr lang="en-US" dirty="0"/>
              <a:t>May need to tweak the grammar a bit</a:t>
            </a:r>
          </a:p>
          <a:p>
            <a:pPr lvl="1"/>
            <a:r>
              <a:rPr lang="en-US" dirty="0"/>
              <a:t>(we already saw this with syntactic ambiguity)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0F0094A-CC53-4C92-97A5-D3677A2E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Master Ball (01) by adfpF1 on DeviantArt">
            <a:extLst>
              <a:ext uri="{FF2B5EF4-FFF2-40B4-BE49-F238E27FC236}">
                <a16:creationId xmlns:a16="http://schemas.microsoft.com/office/drawing/2014/main" id="{5F7887E4-7D36-4914-9963-274BB3D5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58" y="3588463"/>
            <a:ext cx="2176040" cy="2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7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1BF70-7670-4FB1-90BD-76236A5BAC47}"/>
              </a:ext>
            </a:extLst>
          </p:cNvPr>
          <p:cNvSpPr txBox="1"/>
          <p:nvPr/>
        </p:nvSpPr>
        <p:spPr>
          <a:xfrm>
            <a:off x="8181593" y="2134703"/>
            <a:ext cx="977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i="1" dirty="0"/>
              <a:t>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77900E-9C02-48D8-9CE8-E1A0BD02700C}"/>
              </a:ext>
            </a:extLst>
          </p:cNvPr>
          <p:cNvGrpSpPr/>
          <p:nvPr/>
        </p:nvGrpSpPr>
        <p:grpSpPr>
          <a:xfrm>
            <a:off x="6224827" y="2411701"/>
            <a:ext cx="3781766" cy="1131620"/>
            <a:chOff x="4700827" y="2411701"/>
            <a:chExt cx="3781766" cy="11316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0C9DE2-7511-4BC7-8B4A-B0A3899182EF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749719" y="2411701"/>
              <a:ext cx="1956766" cy="8396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EC3C-6324-4282-821D-113D1FB910DE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6706485" y="2411701"/>
              <a:ext cx="1704774" cy="8546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60E2B7-D1D1-430B-871C-8D9D06D0F23E}"/>
                </a:ext>
              </a:extLst>
            </p:cNvPr>
            <p:cNvSpPr txBox="1"/>
            <p:nvPr/>
          </p:nvSpPr>
          <p:spPr>
            <a:xfrm>
              <a:off x="8339925" y="326632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5D15BE-197F-4342-BEAB-F1B85C092859}"/>
                </a:ext>
              </a:extLst>
            </p:cNvPr>
            <p:cNvSpPr txBox="1"/>
            <p:nvPr/>
          </p:nvSpPr>
          <p:spPr>
            <a:xfrm>
              <a:off x="4700827" y="3251372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C2CB64-9A53-4943-9597-F3F3154B13D4}"/>
              </a:ext>
            </a:extLst>
          </p:cNvPr>
          <p:cNvGrpSpPr/>
          <p:nvPr/>
        </p:nvGrpSpPr>
        <p:grpSpPr>
          <a:xfrm>
            <a:off x="3881969" y="6055596"/>
            <a:ext cx="408496" cy="730141"/>
            <a:chOff x="2357969" y="6055595"/>
            <a:chExt cx="408496" cy="73014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EAA724-248B-4CDF-8BA6-DB6B4559E29C}"/>
                </a:ext>
              </a:extLst>
            </p:cNvPr>
            <p:cNvSpPr txBox="1"/>
            <p:nvPr/>
          </p:nvSpPr>
          <p:spPr>
            <a:xfrm>
              <a:off x="2357969" y="6508737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32DB87-0398-4AC9-9A32-F06D63BF5C8C}"/>
                </a:ext>
              </a:extLst>
            </p:cNvPr>
            <p:cNvCxnSpPr>
              <a:cxnSpLocks/>
              <a:stCxn id="68" idx="2"/>
              <a:endCxn id="67" idx="0"/>
            </p:cNvCxnSpPr>
            <p:nvPr/>
          </p:nvCxnSpPr>
          <p:spPr>
            <a:xfrm flipH="1">
              <a:off x="2562217" y="6055595"/>
              <a:ext cx="6647" cy="453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83A564-3705-446A-9246-310F2B442AE7}"/>
              </a:ext>
            </a:extLst>
          </p:cNvPr>
          <p:cNvGrpSpPr/>
          <p:nvPr/>
        </p:nvGrpSpPr>
        <p:grpSpPr>
          <a:xfrm>
            <a:off x="4036759" y="5527060"/>
            <a:ext cx="2014946" cy="594253"/>
            <a:chOff x="2512759" y="5527059"/>
            <a:chExt cx="2014946" cy="5942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D97305-0E83-44A6-8C39-90CCCBC9A0B6}"/>
                </a:ext>
              </a:extLst>
            </p:cNvPr>
            <p:cNvSpPr txBox="1"/>
            <p:nvPr/>
          </p:nvSpPr>
          <p:spPr>
            <a:xfrm>
              <a:off x="2512759" y="5778596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E4951A-85D3-47A7-862F-39B9AD56B0CA}"/>
                </a:ext>
              </a:extLst>
            </p:cNvPr>
            <p:cNvSpPr txBox="1"/>
            <p:nvPr/>
          </p:nvSpPr>
          <p:spPr>
            <a:xfrm>
              <a:off x="3626914" y="5844313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A17BEB-6340-4B53-B058-58916D1DB8EA}"/>
                </a:ext>
              </a:extLst>
            </p:cNvPr>
            <p:cNvCxnSpPr>
              <a:cxnSpLocks/>
              <a:stCxn id="75" idx="2"/>
              <a:endCxn id="68" idx="0"/>
            </p:cNvCxnSpPr>
            <p:nvPr/>
          </p:nvCxnSpPr>
          <p:spPr>
            <a:xfrm flipH="1">
              <a:off x="2568864" y="5527059"/>
              <a:ext cx="1072170" cy="251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5E1609-42B5-46E3-B93A-F64CF7FD0815}"/>
                </a:ext>
              </a:extLst>
            </p:cNvPr>
            <p:cNvCxnSpPr>
              <a:cxnSpLocks/>
              <a:stCxn id="75" idx="2"/>
              <a:endCxn id="70" idx="0"/>
            </p:cNvCxnSpPr>
            <p:nvPr/>
          </p:nvCxnSpPr>
          <p:spPr>
            <a:xfrm>
              <a:off x="3641034" y="5527059"/>
              <a:ext cx="14734" cy="317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353785-40FF-4909-BEE2-10D06BA3191A}"/>
                </a:ext>
              </a:extLst>
            </p:cNvPr>
            <p:cNvSpPr txBox="1"/>
            <p:nvPr/>
          </p:nvSpPr>
          <p:spPr>
            <a:xfrm>
              <a:off x="4371252" y="5842456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7D8A18C-F9FB-4405-83D0-C113AA38D264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>
            <a:xfrm>
              <a:off x="3641034" y="5527059"/>
              <a:ext cx="808445" cy="3153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68B831-B463-4367-A89A-37565F1102EE}"/>
              </a:ext>
            </a:extLst>
          </p:cNvPr>
          <p:cNvGrpSpPr/>
          <p:nvPr/>
        </p:nvGrpSpPr>
        <p:grpSpPr>
          <a:xfrm>
            <a:off x="6764912" y="4517571"/>
            <a:ext cx="1928364" cy="782672"/>
            <a:chOff x="5240912" y="4517571"/>
            <a:chExt cx="1928364" cy="78267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B341963-51AD-45D7-AA01-A510868919E3}"/>
                </a:ext>
              </a:extLst>
            </p:cNvPr>
            <p:cNvSpPr txBox="1"/>
            <p:nvPr/>
          </p:nvSpPr>
          <p:spPr>
            <a:xfrm>
              <a:off x="5240912" y="5021831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99DFF4-F263-48DC-8A9F-ACAA29850776}"/>
                </a:ext>
              </a:extLst>
            </p:cNvPr>
            <p:cNvSpPr txBox="1"/>
            <p:nvPr/>
          </p:nvSpPr>
          <p:spPr>
            <a:xfrm>
              <a:off x="6243169" y="5023244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06761B-5656-43C2-AACF-D6AE1D0DB14B}"/>
                </a:ext>
              </a:extLst>
            </p:cNvPr>
            <p:cNvCxnSpPr>
              <a:cxnSpLocks/>
              <a:stCxn id="56" idx="2"/>
              <a:endCxn id="79" idx="0"/>
            </p:cNvCxnSpPr>
            <p:nvPr/>
          </p:nvCxnSpPr>
          <p:spPr>
            <a:xfrm flipH="1">
              <a:off x="5297017" y="4517571"/>
              <a:ext cx="954245" cy="504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BEE3CF-5356-44B1-80CA-7C94E2F0E056}"/>
                </a:ext>
              </a:extLst>
            </p:cNvPr>
            <p:cNvCxnSpPr>
              <a:cxnSpLocks/>
              <a:stCxn id="56" idx="2"/>
              <a:endCxn id="80" idx="0"/>
            </p:cNvCxnSpPr>
            <p:nvPr/>
          </p:nvCxnSpPr>
          <p:spPr>
            <a:xfrm>
              <a:off x="6251262" y="4517571"/>
              <a:ext cx="20761" cy="5056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EE7690F-C408-4578-91AD-38F332A2E094}"/>
                </a:ext>
              </a:extLst>
            </p:cNvPr>
            <p:cNvSpPr txBox="1"/>
            <p:nvPr/>
          </p:nvSpPr>
          <p:spPr>
            <a:xfrm>
              <a:off x="7012823" y="5000123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BD8DA8-AA41-41A3-9D23-61A97CE6D6CF}"/>
                </a:ext>
              </a:extLst>
            </p:cNvPr>
            <p:cNvCxnSpPr>
              <a:cxnSpLocks/>
              <a:stCxn id="56" idx="2"/>
              <a:endCxn id="86" idx="0"/>
            </p:cNvCxnSpPr>
            <p:nvPr/>
          </p:nvCxnSpPr>
          <p:spPr>
            <a:xfrm>
              <a:off x="6251262" y="4517571"/>
              <a:ext cx="839788" cy="482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ED0384-5DFF-420A-AA7C-42358954225A}"/>
              </a:ext>
            </a:extLst>
          </p:cNvPr>
          <p:cNvGrpSpPr/>
          <p:nvPr/>
        </p:nvGrpSpPr>
        <p:grpSpPr>
          <a:xfrm>
            <a:off x="9182192" y="4278290"/>
            <a:ext cx="408496" cy="998300"/>
            <a:chOff x="7658192" y="4278290"/>
            <a:chExt cx="408496" cy="9983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49FB63A-C3E3-442A-9E42-025D1DF90B5F}"/>
                </a:ext>
              </a:extLst>
            </p:cNvPr>
            <p:cNvSpPr txBox="1"/>
            <p:nvPr/>
          </p:nvSpPr>
          <p:spPr>
            <a:xfrm>
              <a:off x="7658192" y="4999591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98726E-C48F-478C-B23E-7B4AD5842AEF}"/>
                </a:ext>
              </a:extLst>
            </p:cNvPr>
            <p:cNvCxnSpPr>
              <a:cxnSpLocks/>
              <a:stCxn id="106" idx="2"/>
              <a:endCxn id="105" idx="0"/>
            </p:cNvCxnSpPr>
            <p:nvPr/>
          </p:nvCxnSpPr>
          <p:spPr>
            <a:xfrm flipH="1">
              <a:off x="7862440" y="4278290"/>
              <a:ext cx="4800" cy="7213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19E4590-ABF7-4786-978E-F2E4E985BAC0}"/>
              </a:ext>
            </a:extLst>
          </p:cNvPr>
          <p:cNvGrpSpPr/>
          <p:nvPr/>
        </p:nvGrpSpPr>
        <p:grpSpPr>
          <a:xfrm>
            <a:off x="9242802" y="3543321"/>
            <a:ext cx="1358758" cy="747268"/>
            <a:chOff x="7718802" y="3543321"/>
            <a:chExt cx="1358758" cy="74726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5D2402-06C8-46C6-80E1-8B3651E8225B}"/>
                </a:ext>
              </a:extLst>
            </p:cNvPr>
            <p:cNvSpPr txBox="1"/>
            <p:nvPr/>
          </p:nvSpPr>
          <p:spPr>
            <a:xfrm>
              <a:off x="8292972" y="3921257"/>
              <a:ext cx="2423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E864926-4E98-403D-A4D1-56DA8DFEE5D5}"/>
                </a:ext>
              </a:extLst>
            </p:cNvPr>
            <p:cNvSpPr txBox="1"/>
            <p:nvPr/>
          </p:nvSpPr>
          <p:spPr>
            <a:xfrm>
              <a:off x="7718802" y="3908958"/>
              <a:ext cx="2968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71B1B2-6BB6-4B70-986A-BE3CAEB71652}"/>
                </a:ext>
              </a:extLst>
            </p:cNvPr>
            <p:cNvCxnSpPr>
              <a:cxnSpLocks/>
              <a:stCxn id="38" idx="2"/>
              <a:endCxn id="106" idx="0"/>
            </p:cNvCxnSpPr>
            <p:nvPr/>
          </p:nvCxnSpPr>
          <p:spPr>
            <a:xfrm flipH="1">
              <a:off x="7867240" y="3543321"/>
              <a:ext cx="544019" cy="3656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7A2D1F4-DE84-42F2-808C-2378BD9B0D0B}"/>
                </a:ext>
              </a:extLst>
            </p:cNvPr>
            <p:cNvCxnSpPr>
              <a:cxnSpLocks/>
              <a:stCxn id="38" idx="2"/>
              <a:endCxn id="107" idx="0"/>
            </p:cNvCxnSpPr>
            <p:nvPr/>
          </p:nvCxnSpPr>
          <p:spPr>
            <a:xfrm>
              <a:off x="8411259" y="3543321"/>
              <a:ext cx="2900" cy="3779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7A8BBE-A6B0-48C6-ACBA-C9D68BFE481E}"/>
                </a:ext>
              </a:extLst>
            </p:cNvPr>
            <p:cNvSpPr txBox="1"/>
            <p:nvPr/>
          </p:nvSpPr>
          <p:spPr>
            <a:xfrm>
              <a:off x="8921107" y="3972312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1D8C78-966C-4691-B97F-8F25B6CE5C9B}"/>
                </a:ext>
              </a:extLst>
            </p:cNvPr>
            <p:cNvCxnSpPr>
              <a:cxnSpLocks/>
              <a:stCxn id="38" idx="2"/>
              <a:endCxn id="112" idx="0"/>
            </p:cNvCxnSpPr>
            <p:nvPr/>
          </p:nvCxnSpPr>
          <p:spPr>
            <a:xfrm>
              <a:off x="8411259" y="3543321"/>
              <a:ext cx="588075" cy="4289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7B33A1-5126-4384-99B6-B24019D2F875}"/>
              </a:ext>
            </a:extLst>
          </p:cNvPr>
          <p:cNvGrpSpPr/>
          <p:nvPr/>
        </p:nvGrpSpPr>
        <p:grpSpPr>
          <a:xfrm>
            <a:off x="4960310" y="6121312"/>
            <a:ext cx="472827" cy="675054"/>
            <a:chOff x="3436309" y="6121312"/>
            <a:chExt cx="472827" cy="67505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0A0AAF-A708-403C-838C-D9B0941BB2AA}"/>
                </a:ext>
              </a:extLst>
            </p:cNvPr>
            <p:cNvCxnSpPr>
              <a:cxnSpLocks/>
              <a:stCxn id="70" idx="2"/>
              <a:endCxn id="134" idx="0"/>
            </p:cNvCxnSpPr>
            <p:nvPr/>
          </p:nvCxnSpPr>
          <p:spPr>
            <a:xfrm>
              <a:off x="3655768" y="6121312"/>
              <a:ext cx="16955" cy="3980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394D560-F674-413B-9DEC-DC7DD46642A6}"/>
                </a:ext>
              </a:extLst>
            </p:cNvPr>
            <p:cNvSpPr txBox="1"/>
            <p:nvPr/>
          </p:nvSpPr>
          <p:spPr>
            <a:xfrm>
              <a:off x="3436309" y="6519367"/>
              <a:ext cx="4728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a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194E98-EE78-44EC-94CA-7D2757A99995}"/>
              </a:ext>
            </a:extLst>
          </p:cNvPr>
          <p:cNvGrpSpPr/>
          <p:nvPr/>
        </p:nvGrpSpPr>
        <p:grpSpPr>
          <a:xfrm>
            <a:off x="7559739" y="5300244"/>
            <a:ext cx="488377" cy="832853"/>
            <a:chOff x="6035738" y="5300243"/>
            <a:chExt cx="488377" cy="83285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D8D24D-F672-45B4-BD07-0AD0AD842136}"/>
                </a:ext>
              </a:extLst>
            </p:cNvPr>
            <p:cNvCxnSpPr>
              <a:cxnSpLocks/>
              <a:stCxn id="80" idx="2"/>
              <a:endCxn id="135" idx="0"/>
            </p:cNvCxnSpPr>
            <p:nvPr/>
          </p:nvCxnSpPr>
          <p:spPr>
            <a:xfrm>
              <a:off x="6272023" y="5300243"/>
              <a:ext cx="7904" cy="5558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54EA9B-F3F8-405E-88FB-8B32A884BEC2}"/>
                </a:ext>
              </a:extLst>
            </p:cNvPr>
            <p:cNvSpPr txBox="1"/>
            <p:nvPr/>
          </p:nvSpPr>
          <p:spPr>
            <a:xfrm>
              <a:off x="6035738" y="5856097"/>
              <a:ext cx="48837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171AF3C-D7EB-432C-9A7E-F0428CCCCDD4}"/>
              </a:ext>
            </a:extLst>
          </p:cNvPr>
          <p:cNvGrpSpPr/>
          <p:nvPr/>
        </p:nvGrpSpPr>
        <p:grpSpPr>
          <a:xfrm>
            <a:off x="9711681" y="4290589"/>
            <a:ext cx="489837" cy="996882"/>
            <a:chOff x="8187680" y="4290589"/>
            <a:chExt cx="489837" cy="9968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43673D-2922-4177-B4E1-FE100667B4E5}"/>
                </a:ext>
              </a:extLst>
            </p:cNvPr>
            <p:cNvCxnSpPr>
              <a:cxnSpLocks/>
              <a:stCxn id="107" idx="2"/>
              <a:endCxn id="136" idx="0"/>
            </p:cNvCxnSpPr>
            <p:nvPr/>
          </p:nvCxnSpPr>
          <p:spPr>
            <a:xfrm>
              <a:off x="8414159" y="4290589"/>
              <a:ext cx="18440" cy="7198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070D7A3-A65D-49CD-A085-423FE5BCC046}"/>
                </a:ext>
              </a:extLst>
            </p:cNvPr>
            <p:cNvSpPr txBox="1"/>
            <p:nvPr/>
          </p:nvSpPr>
          <p:spPr>
            <a:xfrm>
              <a:off x="8187680" y="5010472"/>
              <a:ext cx="48983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c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63D0B6-8BE4-4B14-8FBA-B9E0CEF3A31D}"/>
              </a:ext>
            </a:extLst>
          </p:cNvPr>
          <p:cNvGrpSpPr/>
          <p:nvPr/>
        </p:nvGrpSpPr>
        <p:grpSpPr>
          <a:xfrm>
            <a:off x="5093700" y="4502541"/>
            <a:ext cx="142668" cy="1024519"/>
            <a:chOff x="3569700" y="4502540"/>
            <a:chExt cx="142668" cy="10245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2F5EB9-EE1D-476F-A581-C71DE27C98C2}"/>
                </a:ext>
              </a:extLst>
            </p:cNvPr>
            <p:cNvSpPr txBox="1"/>
            <p:nvPr/>
          </p:nvSpPr>
          <p:spPr>
            <a:xfrm>
              <a:off x="3569700" y="5250060"/>
              <a:ext cx="14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910EBA-772B-49EA-98A4-077941D5C79E}"/>
                </a:ext>
              </a:extLst>
            </p:cNvPr>
            <p:cNvCxnSpPr>
              <a:cxnSpLocks/>
              <a:stCxn id="118" idx="2"/>
              <a:endCxn id="75" idx="0"/>
            </p:cNvCxnSpPr>
            <p:nvPr/>
          </p:nvCxnSpPr>
          <p:spPr>
            <a:xfrm flipH="1">
              <a:off x="3641034" y="4502540"/>
              <a:ext cx="15816" cy="7475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277A08-CC36-4073-A706-0A8DB2789AE9}"/>
              </a:ext>
            </a:extLst>
          </p:cNvPr>
          <p:cNvGrpSpPr/>
          <p:nvPr/>
        </p:nvGrpSpPr>
        <p:grpSpPr>
          <a:xfrm>
            <a:off x="5131958" y="3528371"/>
            <a:ext cx="2714638" cy="989200"/>
            <a:chOff x="3607958" y="3528371"/>
            <a:chExt cx="2714638" cy="9892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49B33C7-0723-44BB-9888-0607707B2BFB}"/>
                </a:ext>
              </a:extLst>
            </p:cNvPr>
            <p:cNvCxnSpPr>
              <a:cxnSpLocks/>
              <a:stCxn id="40" idx="2"/>
              <a:endCxn id="118" idx="0"/>
            </p:cNvCxnSpPr>
            <p:nvPr/>
          </p:nvCxnSpPr>
          <p:spPr>
            <a:xfrm flipH="1">
              <a:off x="3656850" y="3528371"/>
              <a:ext cx="1092869" cy="69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AF5453-2ACC-4D53-80D5-8B34ECB37F33}"/>
                </a:ext>
              </a:extLst>
            </p:cNvPr>
            <p:cNvCxnSpPr>
              <a:cxnSpLocks/>
              <a:stCxn id="40" idx="2"/>
              <a:endCxn id="56" idx="0"/>
            </p:cNvCxnSpPr>
            <p:nvPr/>
          </p:nvCxnSpPr>
          <p:spPr>
            <a:xfrm>
              <a:off x="4749719" y="3528371"/>
              <a:ext cx="1501543" cy="712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910637-2755-4B3E-B87A-7ED85C760E31}"/>
                </a:ext>
              </a:extLst>
            </p:cNvPr>
            <p:cNvSpPr txBox="1"/>
            <p:nvPr/>
          </p:nvSpPr>
          <p:spPr>
            <a:xfrm>
              <a:off x="6179928" y="424057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A2098F-BEE9-4E6C-9538-86519D23DDC1}"/>
                </a:ext>
              </a:extLst>
            </p:cNvPr>
            <p:cNvSpPr txBox="1"/>
            <p:nvPr/>
          </p:nvSpPr>
          <p:spPr>
            <a:xfrm>
              <a:off x="3607958" y="4225541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535BEC-EE09-488D-90E8-8AB6A5111987}"/>
              </a:ext>
            </a:extLst>
          </p:cNvPr>
          <p:cNvGrpSpPr/>
          <p:nvPr/>
        </p:nvGrpSpPr>
        <p:grpSpPr>
          <a:xfrm>
            <a:off x="6555465" y="5298831"/>
            <a:ext cx="493279" cy="820259"/>
            <a:chOff x="5031464" y="5298830"/>
            <a:chExt cx="493279" cy="82025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310B39-0FF1-43ED-8BAB-A6B74B18DE91}"/>
                </a:ext>
              </a:extLst>
            </p:cNvPr>
            <p:cNvCxnSpPr>
              <a:cxnSpLocks/>
              <a:stCxn id="79" idx="2"/>
              <a:endCxn id="119" idx="0"/>
            </p:cNvCxnSpPr>
            <p:nvPr/>
          </p:nvCxnSpPr>
          <p:spPr>
            <a:xfrm flipH="1">
              <a:off x="5278104" y="5298830"/>
              <a:ext cx="18913" cy="543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1B7202-DC88-44A2-AEA5-DD64285C0CB9}"/>
                </a:ext>
              </a:extLst>
            </p:cNvPr>
            <p:cNvSpPr txBox="1"/>
            <p:nvPr/>
          </p:nvSpPr>
          <p:spPr>
            <a:xfrm>
              <a:off x="5031464" y="5842090"/>
              <a:ext cx="493279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bool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2973F98C-50BD-4455-AAE1-D3A5B772CA5A}"/>
              </a:ext>
            </a:extLst>
          </p:cNvPr>
          <p:cNvSpPr/>
          <p:nvPr/>
        </p:nvSpPr>
        <p:spPr>
          <a:xfrm>
            <a:off x="3931255" y="613814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CE448FB-19D0-4F2B-8C92-B376DFD4BA84}"/>
              </a:ext>
            </a:extLst>
          </p:cNvPr>
          <p:cNvSpPr/>
          <p:nvPr/>
        </p:nvSpPr>
        <p:spPr>
          <a:xfrm>
            <a:off x="5035753" y="61579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3D3DEC2-8264-4399-818E-93869D12774F}"/>
              </a:ext>
            </a:extLst>
          </p:cNvPr>
          <p:cNvSpPr/>
          <p:nvPr/>
        </p:nvSpPr>
        <p:spPr>
          <a:xfrm>
            <a:off x="5011186" y="554591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EA4439-C15D-472A-A3C6-FD77EC215576}"/>
              </a:ext>
            </a:extLst>
          </p:cNvPr>
          <p:cNvSpPr/>
          <p:nvPr/>
        </p:nvSpPr>
        <p:spPr>
          <a:xfrm>
            <a:off x="5001118" y="45726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D94BC81-BDD1-4152-882B-BBF2600CD10C}"/>
              </a:ext>
            </a:extLst>
          </p:cNvPr>
          <p:cNvSpPr/>
          <p:nvPr/>
        </p:nvSpPr>
        <p:spPr>
          <a:xfrm>
            <a:off x="6642235" y="541857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B5A3589-70DF-4970-B5DB-4DC1EEF727C5}"/>
              </a:ext>
            </a:extLst>
          </p:cNvPr>
          <p:cNvSpPr/>
          <p:nvPr/>
        </p:nvSpPr>
        <p:spPr>
          <a:xfrm>
            <a:off x="7635484" y="54222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1982485-5EEF-484D-A5C5-EDE6B60A02CA}"/>
              </a:ext>
            </a:extLst>
          </p:cNvPr>
          <p:cNvSpPr/>
          <p:nvPr/>
        </p:nvSpPr>
        <p:spPr>
          <a:xfrm>
            <a:off x="7595149" y="457875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439BE8F-82FD-4075-8FF8-91FEC5D76B01}"/>
              </a:ext>
            </a:extLst>
          </p:cNvPr>
          <p:cNvSpPr/>
          <p:nvPr/>
        </p:nvSpPr>
        <p:spPr>
          <a:xfrm>
            <a:off x="9194108" y="444770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35B2A6F-9A34-41BC-9DD0-558B2EC04761}"/>
              </a:ext>
            </a:extLst>
          </p:cNvPr>
          <p:cNvSpPr/>
          <p:nvPr/>
        </p:nvSpPr>
        <p:spPr>
          <a:xfrm>
            <a:off x="9774508" y="442578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D86A432-76F0-4050-A359-A8E6BAA07BB9}"/>
              </a:ext>
            </a:extLst>
          </p:cNvPr>
          <p:cNvSpPr/>
          <p:nvPr/>
        </p:nvSpPr>
        <p:spPr>
          <a:xfrm>
            <a:off x="9776952" y="361061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11F554-3F7D-47BD-95C6-84825023FA87}"/>
              </a:ext>
            </a:extLst>
          </p:cNvPr>
          <p:cNvSpPr/>
          <p:nvPr/>
        </p:nvSpPr>
        <p:spPr>
          <a:xfrm>
            <a:off x="6076062" y="363744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D72E6B3-E506-4BB6-B52C-748CA15E7405}"/>
              </a:ext>
            </a:extLst>
          </p:cNvPr>
          <p:cNvSpPr/>
          <p:nvPr/>
        </p:nvSpPr>
        <p:spPr>
          <a:xfrm>
            <a:off x="8051593" y="249790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408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521265" y="577303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5122295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656849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473170" y="5302619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014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026847" y="490979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869161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263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220036" y="4458158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759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473170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220036" y="2496597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8384079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4847463-AC41-4DA7-8989-E70B682A9F0E}"/>
              </a:ext>
            </a:extLst>
          </p:cNvPr>
          <p:cNvCxnSpPr>
            <a:cxnSpLocks/>
            <a:stCxn id="148" idx="2"/>
            <a:endCxn id="89" idx="0"/>
          </p:cNvCxnSpPr>
          <p:nvPr/>
        </p:nvCxnSpPr>
        <p:spPr>
          <a:xfrm flipH="1">
            <a:off x="5473170" y="3567312"/>
            <a:ext cx="1355463" cy="14345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0B75949-A231-4CF3-8E53-EF0775745819}"/>
              </a:ext>
            </a:extLst>
          </p:cNvPr>
          <p:cNvCxnSpPr>
            <a:cxnSpLocks/>
            <a:stCxn id="148" idx="2"/>
            <a:endCxn id="138" idx="0"/>
          </p:cNvCxnSpPr>
          <p:nvPr/>
        </p:nvCxnSpPr>
        <p:spPr>
          <a:xfrm>
            <a:off x="6828633" y="3567313"/>
            <a:ext cx="1391403" cy="59010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F79E6F4A-672B-43B6-90C7-C61C1417EF64}"/>
              </a:ext>
            </a:extLst>
          </p:cNvPr>
          <p:cNvSpPr/>
          <p:nvPr/>
        </p:nvSpPr>
        <p:spPr>
          <a:xfrm>
            <a:off x="6536594" y="3211410"/>
            <a:ext cx="584076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*]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6B22478-BF57-4DB7-8A2D-077289DCC996}"/>
              </a:ext>
            </a:extLst>
          </p:cNvPr>
          <p:cNvGrpSpPr/>
          <p:nvPr/>
        </p:nvGrpSpPr>
        <p:grpSpPr>
          <a:xfrm>
            <a:off x="5238059" y="4000796"/>
            <a:ext cx="477598" cy="1001085"/>
            <a:chOff x="3714059" y="4000795"/>
            <a:chExt cx="477598" cy="1001085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A0C4BE-E8F9-4084-8E8F-DBFCDFC751E1}"/>
                </a:ext>
              </a:extLst>
            </p:cNvPr>
            <p:cNvCxnSpPr>
              <a:cxnSpLocks/>
              <a:stCxn id="149" idx="2"/>
              <a:endCxn id="89" idx="0"/>
            </p:cNvCxnSpPr>
            <p:nvPr/>
          </p:nvCxnSpPr>
          <p:spPr>
            <a:xfrm flipH="1">
              <a:off x="3949169" y="4356698"/>
              <a:ext cx="3689" cy="64518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311BAB96-0B9C-44FE-B8E0-D5E569646813}"/>
                </a:ext>
              </a:extLst>
            </p:cNvPr>
            <p:cNvSpPr/>
            <p:nvPr/>
          </p:nvSpPr>
          <p:spPr>
            <a:xfrm>
              <a:off x="3714059" y="4000795"/>
              <a:ext cx="477598" cy="355903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[ * ]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8BFF762-9036-44B8-887E-E7C83A1A8952}"/>
              </a:ext>
            </a:extLst>
          </p:cNvPr>
          <p:cNvCxnSpPr>
            <a:stCxn id="68" idx="3"/>
            <a:endCxn id="10" idx="1"/>
          </p:cNvCxnSpPr>
          <p:nvPr/>
        </p:nvCxnSpPr>
        <p:spPr>
          <a:xfrm>
            <a:off x="4148970" y="5917097"/>
            <a:ext cx="259681" cy="6349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14562E-1C11-4497-8B8C-90189D7A8152}"/>
              </a:ext>
            </a:extLst>
          </p:cNvPr>
          <p:cNvCxnSpPr>
            <a:cxnSpLocks/>
            <a:stCxn id="70" idx="3"/>
            <a:endCxn id="88" idx="1"/>
          </p:cNvCxnSpPr>
          <p:nvPr/>
        </p:nvCxnSpPr>
        <p:spPr>
          <a:xfrm>
            <a:off x="5208622" y="5982813"/>
            <a:ext cx="312642" cy="221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4F2290B1-84AE-4BCA-97B6-5A6925372758}"/>
              </a:ext>
            </a:extLst>
          </p:cNvPr>
          <p:cNvCxnSpPr>
            <a:cxnSpLocks/>
            <a:stCxn id="75" idx="1"/>
            <a:endCxn id="89" idx="1"/>
          </p:cNvCxnSpPr>
          <p:nvPr/>
        </p:nvCxnSpPr>
        <p:spPr>
          <a:xfrm rot="10800000" flipH="1">
            <a:off x="5093700" y="5152251"/>
            <a:ext cx="28594" cy="236311"/>
          </a:xfrm>
          <a:prstGeom prst="curvedConnector3">
            <a:avLst>
              <a:gd name="adj1" fmla="val -79946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1E83F692-4261-4DB0-8E79-72F12B659002}"/>
              </a:ext>
            </a:extLst>
          </p:cNvPr>
          <p:cNvCxnSpPr>
            <a:cxnSpLocks/>
            <a:stCxn id="118" idx="1"/>
            <a:endCxn id="149" idx="1"/>
          </p:cNvCxnSpPr>
          <p:nvPr/>
        </p:nvCxnSpPr>
        <p:spPr>
          <a:xfrm rot="10800000" flipH="1">
            <a:off x="5131958" y="4178747"/>
            <a:ext cx="106101" cy="185294"/>
          </a:xfrm>
          <a:prstGeom prst="curvedConnector3">
            <a:avLst>
              <a:gd name="adj1" fmla="val -215455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67E1769C-25E4-4FD8-87F9-207B6D30C01A}"/>
              </a:ext>
            </a:extLst>
          </p:cNvPr>
          <p:cNvCxnSpPr>
            <a:cxnSpLocks/>
            <a:stCxn id="79" idx="3"/>
            <a:endCxn id="133" idx="1"/>
          </p:cNvCxnSpPr>
          <p:nvPr/>
        </p:nvCxnSpPr>
        <p:spPr>
          <a:xfrm flipV="1">
            <a:off x="6877123" y="5115069"/>
            <a:ext cx="137813" cy="45263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Curved 197">
            <a:extLst>
              <a:ext uri="{FF2B5EF4-FFF2-40B4-BE49-F238E27FC236}">
                <a16:creationId xmlns:a16="http://schemas.microsoft.com/office/drawing/2014/main" id="{4039A82B-2134-4400-9B64-77EF00527341}"/>
              </a:ext>
            </a:extLst>
          </p:cNvPr>
          <p:cNvCxnSpPr>
            <a:cxnSpLocks/>
            <a:stCxn id="80" idx="3"/>
            <a:endCxn id="137" idx="1"/>
          </p:cNvCxnSpPr>
          <p:nvPr/>
        </p:nvCxnSpPr>
        <p:spPr>
          <a:xfrm flipV="1">
            <a:off x="7824878" y="5141758"/>
            <a:ext cx="201969" cy="19986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Curved 201">
            <a:extLst>
              <a:ext uri="{FF2B5EF4-FFF2-40B4-BE49-F238E27FC236}">
                <a16:creationId xmlns:a16="http://schemas.microsoft.com/office/drawing/2014/main" id="{FA3E84A4-5D04-4B3C-93AC-75590D9AA907}"/>
              </a:ext>
            </a:extLst>
          </p:cNvPr>
          <p:cNvCxnSpPr>
            <a:cxnSpLocks/>
            <a:stCxn id="56" idx="1"/>
            <a:endCxn id="138" idx="1"/>
          </p:cNvCxnSpPr>
          <p:nvPr/>
        </p:nvCxnSpPr>
        <p:spPr>
          <a:xfrm rot="10800000" flipH="1">
            <a:off x="7703928" y="4307788"/>
            <a:ext cx="165232" cy="71284"/>
          </a:xfrm>
          <a:prstGeom prst="curvedConnector5">
            <a:avLst>
              <a:gd name="adj1" fmla="val -138351"/>
              <a:gd name="adj2" fmla="val 514982"/>
              <a:gd name="adj3" fmla="val 93172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Curved 205">
            <a:extLst>
              <a:ext uri="{FF2B5EF4-FFF2-40B4-BE49-F238E27FC236}">
                <a16:creationId xmlns:a16="http://schemas.microsoft.com/office/drawing/2014/main" id="{29083060-E840-43D1-8BD1-B6EFD495679D}"/>
              </a:ext>
            </a:extLst>
          </p:cNvPr>
          <p:cNvCxnSpPr>
            <a:cxnSpLocks/>
            <a:stCxn id="40" idx="3"/>
            <a:endCxn id="148" idx="1"/>
          </p:cNvCxnSpPr>
          <p:nvPr/>
        </p:nvCxnSpPr>
        <p:spPr>
          <a:xfrm flipV="1">
            <a:off x="6322612" y="3389362"/>
            <a:ext cx="213983" cy="5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702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10054385" y="397490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8950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6" y="3531863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:a16="http://schemas.microsoft.com/office/drawing/2014/main" id="{EE0073F4-F984-4643-BE46-B40C3EA31E74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9199177" y="4090989"/>
            <a:ext cx="140087" cy="1735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or: Curved 212">
            <a:extLst>
              <a:ext uri="{FF2B5EF4-FFF2-40B4-BE49-F238E27FC236}">
                <a16:creationId xmlns:a16="http://schemas.microsoft.com/office/drawing/2014/main" id="{C188CEDB-B8B5-4059-9489-ECBB3697288B}"/>
              </a:ext>
            </a:extLst>
          </p:cNvPr>
          <p:cNvCxnSpPr>
            <a:cxnSpLocks/>
            <a:stCxn id="107" idx="1"/>
            <a:endCxn id="143" idx="1"/>
          </p:cNvCxnSpPr>
          <p:nvPr/>
        </p:nvCxnSpPr>
        <p:spPr>
          <a:xfrm rot="10800000" flipH="1" flipV="1">
            <a:off x="9816972" y="4105923"/>
            <a:ext cx="237412" cy="100942"/>
          </a:xfrm>
          <a:prstGeom prst="curvedConnector3">
            <a:avLst>
              <a:gd name="adj1" fmla="val -9628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Curved 217">
            <a:extLst>
              <a:ext uri="{FF2B5EF4-FFF2-40B4-BE49-F238E27FC236}">
                <a16:creationId xmlns:a16="http://schemas.microsoft.com/office/drawing/2014/main" id="{52A12701-E7DB-479A-A234-5CF667DA7A8C}"/>
              </a:ext>
            </a:extLst>
          </p:cNvPr>
          <p:cNvCxnSpPr>
            <a:cxnSpLocks/>
            <a:stCxn id="38" idx="3"/>
            <a:endCxn id="144" idx="0"/>
          </p:cNvCxnSpPr>
          <p:nvPr/>
        </p:nvCxnSpPr>
        <p:spPr>
          <a:xfrm flipH="1" flipV="1">
            <a:off x="9486517" y="3231124"/>
            <a:ext cx="520077" cy="173698"/>
          </a:xfrm>
          <a:prstGeom prst="curvedConnector4">
            <a:avLst>
              <a:gd name="adj1" fmla="val -43955"/>
              <a:gd name="adj2" fmla="val 23160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43FFE162-A22E-4E3A-AB37-AD0A82F84000}"/>
              </a:ext>
            </a:extLst>
          </p:cNvPr>
          <p:cNvCxnSpPr>
            <a:cxnSpLocks/>
            <a:stCxn id="35" idx="0"/>
            <a:endCxn id="147" idx="0"/>
          </p:cNvCxnSpPr>
          <p:nvPr/>
        </p:nvCxnSpPr>
        <p:spPr>
          <a:xfrm rot="16200000" flipH="1">
            <a:off x="8492177" y="1873011"/>
            <a:ext cx="5991" cy="529375"/>
          </a:xfrm>
          <a:prstGeom prst="curvedConnector3">
            <a:avLst>
              <a:gd name="adj1" fmla="val -3815724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Slide Number Placeholder 10">
            <a:extLst>
              <a:ext uri="{FF2B5EF4-FFF2-40B4-BE49-F238E27FC236}">
                <a16:creationId xmlns:a16="http://schemas.microsoft.com/office/drawing/2014/main" id="{BDEEFD39-1A53-40A6-AFEC-0EFB251C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0" grpId="0" animBg="1"/>
      <p:bldP spid="88" grpId="0" animBg="1"/>
      <p:bldP spid="89" grpId="0" animBg="1"/>
      <p:bldP spid="133" grpId="0" animBg="1"/>
      <p:bldP spid="137" grpId="0" animBg="1"/>
      <p:bldP spid="138" grpId="0" animBg="1"/>
      <p:bldP spid="147" grpId="0" animBg="1"/>
      <p:bldP spid="148" grpId="0" animBg="1"/>
      <p:bldP spid="142" grpId="0" animBg="1"/>
      <p:bldP spid="143" grpId="0" animBg="1"/>
      <p:bldP spid="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408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521265" y="577303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5122295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656849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473170" y="5302619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014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026847" y="490979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869161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263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220036" y="4458158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759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473170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220036" y="2496597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8384079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702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10054385" y="397490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8950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6" y="3531863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0">
            <a:extLst>
              <a:ext uri="{FF2B5EF4-FFF2-40B4-BE49-F238E27FC236}">
                <a16:creationId xmlns:a16="http://schemas.microsoft.com/office/drawing/2014/main" id="{AEDCFDB9-6561-4484-A716-9676D86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294" y="6494057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14:cNvPr>
              <p14:cNvContentPartPr/>
              <p14:nvPr/>
            </p14:nvContentPartPr>
            <p14:xfrm>
              <a:off x="8437080" y="5311800"/>
              <a:ext cx="19080" cy="1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7720" y="5302440"/>
                <a:ext cx="378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5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2152650" y="6586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7418833" y="1051632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6044121" y="3973753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6752694" y="3994239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6353724" y="3223085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6292320" y="3523823"/>
            <a:ext cx="412279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6704599" y="3523824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7389559" y="4001765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8156918" y="4024537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7680252" y="3272157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7637758" y="3572895"/>
            <a:ext cx="393369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8031127" y="3572896"/>
            <a:ext cx="34721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8036844" y="2496596"/>
            <a:ext cx="1449673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6704599" y="2496597"/>
            <a:ext cx="1332245" cy="7264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8031127" y="2496597"/>
            <a:ext cx="5717" cy="77556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7661062" y="2140694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1896987" y="3264200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1924772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1989887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1937839" y="1110474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2130045" y="1488316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2992134" y="1127111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2992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2992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2992135" y="2741917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2992135" y="1924328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1586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1586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1586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1586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1586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1586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2992134" y="1511319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8947331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9767302" y="3932374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9135642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9195530" y="3531862"/>
            <a:ext cx="290987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9486517" y="3531863"/>
            <a:ext cx="502205" cy="4005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642B5-DCA1-4F90-80A7-C3C5595AA0C7}"/>
              </a:ext>
            </a:extLst>
          </p:cNvPr>
          <p:cNvSpPr/>
          <p:nvPr/>
        </p:nvSpPr>
        <p:spPr>
          <a:xfrm>
            <a:off x="6498459" y="5221063"/>
            <a:ext cx="3513317" cy="10743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AST: much more intuitive program representation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A77C1F-8753-4B4F-B397-7E3C64B22016}"/>
              </a:ext>
            </a:extLst>
          </p:cNvPr>
          <p:cNvSpPr/>
          <p:nvPr/>
        </p:nvSpPr>
        <p:spPr>
          <a:xfrm>
            <a:off x="5540100" y="4986671"/>
            <a:ext cx="938672" cy="790019"/>
          </a:xfrm>
          <a:custGeom>
            <a:avLst/>
            <a:gdLst>
              <a:gd name="connsiteX0" fmla="*/ 938672 w 938672"/>
              <a:gd name="connsiteY0" fmla="*/ 786809 h 790019"/>
              <a:gd name="connsiteX1" fmla="*/ 24272 w 938672"/>
              <a:gd name="connsiteY1" fmla="*/ 669851 h 790019"/>
              <a:gd name="connsiteX2" fmla="*/ 353881 w 938672"/>
              <a:gd name="connsiteY2" fmla="*/ 0 h 79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672" h="790019">
                <a:moveTo>
                  <a:pt x="938672" y="786809"/>
                </a:moveTo>
                <a:cubicBezTo>
                  <a:pt x="530204" y="793897"/>
                  <a:pt x="121737" y="800986"/>
                  <a:pt x="24272" y="669851"/>
                </a:cubicBezTo>
                <a:cubicBezTo>
                  <a:pt x="-73193" y="538716"/>
                  <a:pt x="140344" y="269358"/>
                  <a:pt x="353881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3145475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4E3F-281B-4092-87C5-AA43E170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876738" cy="4351338"/>
          </a:xfrm>
        </p:spPr>
        <p:txBody>
          <a:bodyPr/>
          <a:lstStyle/>
          <a:p>
            <a:r>
              <a:rPr lang="en-US" dirty="0"/>
              <a:t>Let’s contemplate source code to implement ASTs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AA1E9-26C0-4618-BEB1-B2C981C509F7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do ASTs Look like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SOURCE CODE (2011) - stars: Jake Gyllenhaal - U.S. Army ...">
            <a:extLst>
              <a:ext uri="{FF2B5EF4-FFF2-40B4-BE49-F238E27FC236}">
                <a16:creationId xmlns:a16="http://schemas.microsoft.com/office/drawing/2014/main" id="{B040D12A-8358-4CF5-B2A1-5F52B3D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37" y="1486582"/>
            <a:ext cx="3447809" cy="4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4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25625"/>
            <a:ext cx="619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Quiz 1 on </a:t>
            </a:r>
            <a:r>
              <a:rPr lang="en-US" b="1" dirty="0" err="1"/>
              <a:t>Friday</a:t>
            </a:r>
            <a:r>
              <a:rPr lang="en-US" dirty="0" err="1"/>
              <a:t>Covers</a:t>
            </a:r>
            <a:r>
              <a:rPr lang="en-US" dirty="0"/>
              <a:t> material up to and including today’s lecture</a:t>
            </a:r>
          </a:p>
          <a:p>
            <a:pPr marL="0" indent="0">
              <a:buNone/>
            </a:pPr>
            <a:r>
              <a:rPr lang="en-US" b="1" dirty="0"/>
              <a:t>Review Session* (if room available)</a:t>
            </a:r>
          </a:p>
          <a:p>
            <a:r>
              <a:rPr lang="en-US" dirty="0"/>
              <a:t>Thursday at 6:30PM – 8:30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1D88A5-8EDB-498F-B441-72AC411DE76A}"/>
              </a:ext>
            </a:extLst>
          </p:cNvPr>
          <p:cNvGrpSpPr/>
          <p:nvPr/>
        </p:nvGrpSpPr>
        <p:grpSpPr>
          <a:xfrm>
            <a:off x="7056146" y="2460398"/>
            <a:ext cx="3111866" cy="1898794"/>
            <a:chOff x="5532146" y="2460398"/>
            <a:chExt cx="3111866" cy="1898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1868CA-12DE-43B9-B2DF-29FD9E65BF18}"/>
                </a:ext>
              </a:extLst>
            </p:cNvPr>
            <p:cNvSpPr/>
            <p:nvPr/>
          </p:nvSpPr>
          <p:spPr>
            <a:xfrm>
              <a:off x="5532146" y="3678708"/>
              <a:ext cx="173260" cy="680484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22744"/>
                <a:gd name="connsiteY0" fmla="*/ 288843 h 565290"/>
                <a:gd name="connsiteX1" fmla="*/ 244549 w 1222744"/>
                <a:gd name="connsiteY1" fmla="*/ 384536 h 565290"/>
                <a:gd name="connsiteX2" fmla="*/ 914400 w 1222744"/>
                <a:gd name="connsiteY2" fmla="*/ 1764 h 565290"/>
                <a:gd name="connsiteX3" fmla="*/ 1222744 w 1222744"/>
                <a:gd name="connsiteY3" fmla="*/ 565290 h 565290"/>
                <a:gd name="connsiteX0" fmla="*/ 0 w 978195"/>
                <a:gd name="connsiteY0" fmla="*/ 384536 h 565290"/>
                <a:gd name="connsiteX1" fmla="*/ 669851 w 978195"/>
                <a:gd name="connsiteY1" fmla="*/ 1764 h 565290"/>
                <a:gd name="connsiteX2" fmla="*/ 978195 w 978195"/>
                <a:gd name="connsiteY2" fmla="*/ 565290 h 565290"/>
                <a:gd name="connsiteX0" fmla="*/ 0 w 308344"/>
                <a:gd name="connsiteY0" fmla="*/ 0 h 563526"/>
                <a:gd name="connsiteX1" fmla="*/ 308344 w 308344"/>
                <a:gd name="connsiteY1" fmla="*/ 563526 h 563526"/>
                <a:gd name="connsiteX0" fmla="*/ 0 w 329609"/>
                <a:gd name="connsiteY0" fmla="*/ 0 h 467833"/>
                <a:gd name="connsiteX1" fmla="*/ 329609 w 329609"/>
                <a:gd name="connsiteY1" fmla="*/ 467833 h 467833"/>
                <a:gd name="connsiteX0" fmla="*/ 115438 w 445047"/>
                <a:gd name="connsiteY0" fmla="*/ 0 h 467833"/>
                <a:gd name="connsiteX1" fmla="*/ 445047 w 445047"/>
                <a:gd name="connsiteY1" fmla="*/ 467833 h 467833"/>
                <a:gd name="connsiteX0" fmla="*/ 86464 w 457640"/>
                <a:gd name="connsiteY0" fmla="*/ 0 h 467833"/>
                <a:gd name="connsiteX1" fmla="*/ 416073 w 457640"/>
                <a:gd name="connsiteY1" fmla="*/ 467833 h 467833"/>
                <a:gd name="connsiteX0" fmla="*/ 105087 w 435237"/>
                <a:gd name="connsiteY0" fmla="*/ 0 h 467833"/>
                <a:gd name="connsiteX1" fmla="*/ 434696 w 435237"/>
                <a:gd name="connsiteY1" fmla="*/ 467833 h 467833"/>
                <a:gd name="connsiteX0" fmla="*/ 111796 w 441405"/>
                <a:gd name="connsiteY0" fmla="*/ 0 h 467833"/>
                <a:gd name="connsiteX1" fmla="*/ 441405 w 441405"/>
                <a:gd name="connsiteY1" fmla="*/ 467833 h 467833"/>
                <a:gd name="connsiteX0" fmla="*/ 173260 w 173260"/>
                <a:gd name="connsiteY0" fmla="*/ 0 h 680484"/>
                <a:gd name="connsiteX1" fmla="*/ 173260 w 173260"/>
                <a:gd name="connsiteY1" fmla="*/ 680484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60" h="680484">
                  <a:moveTo>
                    <a:pt x="173260" y="0"/>
                  </a:moveTo>
                  <a:cubicBezTo>
                    <a:pt x="-195335" y="232145"/>
                    <a:pt x="132500" y="360621"/>
                    <a:pt x="173260" y="68048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23E6C3-2126-4788-9E9D-467AD8B86124}"/>
                </a:ext>
              </a:extLst>
            </p:cNvPr>
            <p:cNvSpPr/>
            <p:nvPr/>
          </p:nvSpPr>
          <p:spPr>
            <a:xfrm>
              <a:off x="5578691" y="2460398"/>
              <a:ext cx="3065321" cy="1325563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1145" y="2537912"/>
              <a:ext cx="27142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DeclNode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TypeNode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type;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name;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BFE7A5-6D4C-4C73-ADD8-2A3ABFB537FD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AST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91AC9-C851-4751-AD75-49BFFF25421F}"/>
              </a:ext>
            </a:extLst>
          </p:cNvPr>
          <p:cNvSpPr/>
          <p:nvPr/>
        </p:nvSpPr>
        <p:spPr>
          <a:xfrm>
            <a:off x="3550241" y="4272023"/>
            <a:ext cx="5126019" cy="1288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Decl</a:t>
            </a:r>
            <a:r>
              <a:rPr lang="en-US" sz="2000" dirty="0"/>
              <a:t> ::= </a:t>
            </a:r>
            <a:r>
              <a:rPr lang="en-US" sz="2000" i="1" dirty="0"/>
              <a:t>Type ID</a:t>
            </a:r>
            <a:r>
              <a:rPr lang="en-US" sz="2000" b="1" dirty="0"/>
              <a:t> ;</a:t>
            </a:r>
            <a:r>
              <a:rPr lang="en-US" sz="2000" i="1" dirty="0"/>
              <a:t> 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DeclNode</a:t>
            </a:r>
            <a:r>
              <a:rPr lang="en-US" sz="2000" dirty="0"/>
              <a:t> where</a:t>
            </a:r>
          </a:p>
          <a:p>
            <a:pPr>
              <a:lnSpc>
                <a:spcPts val="3200"/>
              </a:lnSpc>
            </a:pPr>
            <a:r>
              <a:rPr lang="en-US" sz="2000" i="1" dirty="0"/>
              <a:t>    			   	        </a:t>
            </a:r>
            <a:r>
              <a:rPr lang="en-US" sz="2000" dirty="0"/>
              <a:t>.type = 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3200"/>
              </a:lnSpc>
            </a:pPr>
            <a:r>
              <a:rPr lang="en-US" sz="2000" i="1" dirty="0"/>
              <a:t>			    	        </a:t>
            </a:r>
            <a:r>
              <a:rPr lang="en-US" sz="2000" dirty="0"/>
              <a:t>.name = </a:t>
            </a:r>
            <a:r>
              <a:rPr lang="en-US" sz="2000" i="1" dirty="0" err="1"/>
              <a:t>ID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B556D-EE4A-4755-A111-7D718883D3D7}"/>
              </a:ext>
            </a:extLst>
          </p:cNvPr>
          <p:cNvSpPr/>
          <p:nvPr/>
        </p:nvSpPr>
        <p:spPr>
          <a:xfrm>
            <a:off x="3573334" y="3812673"/>
            <a:ext cx="2505814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  <a:r>
              <a:rPr lang="en-US" sz="2000" b="1" dirty="0"/>
              <a:t>	</a:t>
            </a:r>
            <a:r>
              <a:rPr lang="en-US" sz="2000" b="1" u="sng" dirty="0"/>
              <a:t>Rule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BCDAF-4D9C-44EF-9D89-633BA23EF147}"/>
              </a:ext>
            </a:extLst>
          </p:cNvPr>
          <p:cNvSpPr/>
          <p:nvPr/>
        </p:nvSpPr>
        <p:spPr>
          <a:xfrm>
            <a:off x="3585190" y="5846296"/>
            <a:ext cx="5091070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ID      </a:t>
            </a:r>
            <a:r>
              <a:rPr lang="en-US" sz="2000" dirty="0"/>
              <a:t>::= </a:t>
            </a:r>
            <a:r>
              <a:rPr lang="en-US" sz="2000" b="1" dirty="0"/>
              <a:t>id</a:t>
            </a:r>
            <a:r>
              <a:rPr lang="en-US" sz="2000" dirty="0"/>
              <a:t>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			           .content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36585-2229-43BE-BEA1-0556117845BB}"/>
              </a:ext>
            </a:extLst>
          </p:cNvPr>
          <p:cNvGrpSpPr/>
          <p:nvPr/>
        </p:nvGrpSpPr>
        <p:grpSpPr>
          <a:xfrm>
            <a:off x="6963866" y="4940300"/>
            <a:ext cx="3658431" cy="1006991"/>
            <a:chOff x="5439865" y="4940299"/>
            <a:chExt cx="3658431" cy="100699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4FBD70-E638-41D2-8F25-40F76D6C4770}"/>
                </a:ext>
              </a:extLst>
            </p:cNvPr>
            <p:cNvSpPr/>
            <p:nvPr/>
          </p:nvSpPr>
          <p:spPr>
            <a:xfrm>
              <a:off x="5439865" y="5616845"/>
              <a:ext cx="897557" cy="330445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54792"/>
                <a:gd name="connsiteY0" fmla="*/ 19794 h 406340"/>
                <a:gd name="connsiteX1" fmla="*/ 127591 w 1254792"/>
                <a:gd name="connsiteY1" fmla="*/ 296240 h 406340"/>
                <a:gd name="connsiteX2" fmla="*/ 372140 w 1254792"/>
                <a:gd name="connsiteY2" fmla="*/ 391933 h 406340"/>
                <a:gd name="connsiteX3" fmla="*/ 1041991 w 1254792"/>
                <a:gd name="connsiteY3" fmla="*/ 9161 h 406340"/>
                <a:gd name="connsiteX4" fmla="*/ 1254792 w 1254792"/>
                <a:gd name="connsiteY4" fmla="*/ 253710 h 406340"/>
                <a:gd name="connsiteX0" fmla="*/ 0 w 1254792"/>
                <a:gd name="connsiteY0" fmla="*/ 19794 h 391940"/>
                <a:gd name="connsiteX1" fmla="*/ 372140 w 1254792"/>
                <a:gd name="connsiteY1" fmla="*/ 391933 h 391940"/>
                <a:gd name="connsiteX2" fmla="*/ 1041991 w 1254792"/>
                <a:gd name="connsiteY2" fmla="*/ 9161 h 391940"/>
                <a:gd name="connsiteX3" fmla="*/ 1254792 w 1254792"/>
                <a:gd name="connsiteY3" fmla="*/ 253710 h 391940"/>
                <a:gd name="connsiteX0" fmla="*/ 0 w 1254792"/>
                <a:gd name="connsiteY0" fmla="*/ 25963 h 259879"/>
                <a:gd name="connsiteX1" fmla="*/ 1041991 w 1254792"/>
                <a:gd name="connsiteY1" fmla="*/ 15330 h 259879"/>
                <a:gd name="connsiteX2" fmla="*/ 1254792 w 1254792"/>
                <a:gd name="connsiteY2" fmla="*/ 259879 h 259879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8523"/>
                <a:gd name="connsiteY0" fmla="*/ 23445 h 257361"/>
                <a:gd name="connsiteX1" fmla="*/ 1254792 w 1258523"/>
                <a:gd name="connsiteY1" fmla="*/ 257361 h 257361"/>
                <a:gd name="connsiteX0" fmla="*/ 0 w 1258252"/>
                <a:gd name="connsiteY0" fmla="*/ 0 h 233916"/>
                <a:gd name="connsiteX1" fmla="*/ 1254792 w 1258252"/>
                <a:gd name="connsiteY1" fmla="*/ 233916 h 233916"/>
                <a:gd name="connsiteX0" fmla="*/ 0 w 1258272"/>
                <a:gd name="connsiteY0" fmla="*/ 0 h 309942"/>
                <a:gd name="connsiteX1" fmla="*/ 525108 w 1258272"/>
                <a:gd name="connsiteY1" fmla="*/ 208962 h 309942"/>
                <a:gd name="connsiteX2" fmla="*/ 1254792 w 1258272"/>
                <a:gd name="connsiteY2" fmla="*/ 233916 h 309942"/>
                <a:gd name="connsiteX0" fmla="*/ 0 w 1258753"/>
                <a:gd name="connsiteY0" fmla="*/ 152545 h 386461"/>
                <a:gd name="connsiteX1" fmla="*/ 649313 w 1258753"/>
                <a:gd name="connsiteY1" fmla="*/ 0 h 386461"/>
                <a:gd name="connsiteX2" fmla="*/ 1254792 w 1258753"/>
                <a:gd name="connsiteY2" fmla="*/ 386461 h 386461"/>
                <a:gd name="connsiteX0" fmla="*/ 0 w 1266627"/>
                <a:gd name="connsiteY0" fmla="*/ 152545 h 386461"/>
                <a:gd name="connsiteX1" fmla="*/ 649313 w 1266627"/>
                <a:gd name="connsiteY1" fmla="*/ 0 h 386461"/>
                <a:gd name="connsiteX2" fmla="*/ 1254792 w 1266627"/>
                <a:gd name="connsiteY2" fmla="*/ 386461 h 386461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746163 w 828938"/>
                <a:gd name="connsiteY0" fmla="*/ 0 h 180754"/>
                <a:gd name="connsiteX1" fmla="*/ 13668 w 828938"/>
                <a:gd name="connsiteY1" fmla="*/ 180754 h 180754"/>
                <a:gd name="connsiteX0" fmla="*/ 806532 w 806532"/>
                <a:gd name="connsiteY0" fmla="*/ 149691 h 330445"/>
                <a:gd name="connsiteX1" fmla="*/ 74037 w 806532"/>
                <a:gd name="connsiteY1" fmla="*/ 330445 h 33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532" h="330445">
                  <a:moveTo>
                    <a:pt x="806532" y="149691"/>
                  </a:moveTo>
                  <a:cubicBezTo>
                    <a:pt x="-45921" y="-133844"/>
                    <a:pt x="-86261" y="18556"/>
                    <a:pt x="74037" y="33044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1331AE-2FB3-4AFC-9C16-458A2D395212}"/>
                </a:ext>
              </a:extLst>
            </p:cNvPr>
            <p:cNvSpPr/>
            <p:nvPr/>
          </p:nvSpPr>
          <p:spPr>
            <a:xfrm>
              <a:off x="6293678" y="4942987"/>
              <a:ext cx="2804618" cy="92064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B513A7-254E-49CD-AB82-15FFC9EC7EF2}"/>
                </a:ext>
              </a:extLst>
            </p:cNvPr>
            <p:cNvSpPr txBox="1"/>
            <p:nvPr/>
          </p:nvSpPr>
          <p:spPr>
            <a:xfrm>
              <a:off x="6384090" y="4940299"/>
              <a:ext cx="27142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char * content;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4161FF-7F14-4500-A656-387D8C1B34D2}"/>
              </a:ext>
            </a:extLst>
          </p:cNvPr>
          <p:cNvSpPr txBox="1"/>
          <p:nvPr/>
        </p:nvSpPr>
        <p:spPr>
          <a:xfrm>
            <a:off x="1774384" y="1522966"/>
            <a:ext cx="4023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We’ve given AST nodes pseudocode properties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F4347-5E0C-48D1-9D38-108FBACCA551}"/>
              </a:ext>
            </a:extLst>
          </p:cNvPr>
          <p:cNvSpPr txBox="1"/>
          <p:nvPr/>
        </p:nvSpPr>
        <p:spPr>
          <a:xfrm>
            <a:off x="1774383" y="2487524"/>
            <a:ext cx="346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We’ll lean into that with C++ classes and members</a:t>
            </a:r>
          </a:p>
        </p:txBody>
      </p:sp>
    </p:spTree>
    <p:extLst>
      <p:ext uri="{BB962C8B-B14F-4D97-AF65-F5344CB8AC3E}">
        <p14:creationId xmlns:p14="http://schemas.microsoft.com/office/powerpoint/2010/main" val="1219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OOP: is-a vs has-a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23CFD0-F71C-4300-8A16-AE28A2021E27}"/>
              </a:ext>
            </a:extLst>
          </p:cNvPr>
          <p:cNvSpPr/>
          <p:nvPr/>
        </p:nvSpPr>
        <p:spPr>
          <a:xfrm>
            <a:off x="2203480" y="4595055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C8990-3A45-4802-B8D1-933761C46620}"/>
              </a:ext>
            </a:extLst>
          </p:cNvPr>
          <p:cNvSpPr txBox="1"/>
          <p:nvPr/>
        </p:nvSpPr>
        <p:spPr>
          <a:xfrm>
            <a:off x="2800868" y="4137455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Inheritance (</a:t>
            </a:r>
            <a:r>
              <a:rPr lang="en-US" b="1" i="1" u="sng" dirty="0"/>
              <a:t>is-a</a:t>
            </a:r>
            <a:r>
              <a:rPr lang="en-US" b="1" u="sng" dirty="0"/>
              <a:t> relation)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3C6E9-3FDC-4602-BFF0-FE09B335779F}"/>
              </a:ext>
            </a:extLst>
          </p:cNvPr>
          <p:cNvSpPr/>
          <p:nvPr/>
        </p:nvSpPr>
        <p:spPr>
          <a:xfrm>
            <a:off x="1731866" y="5490835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1EEE92-0BBC-4335-981B-FD2C5BF58B83}"/>
              </a:ext>
            </a:extLst>
          </p:cNvPr>
          <p:cNvSpPr/>
          <p:nvPr/>
        </p:nvSpPr>
        <p:spPr>
          <a:xfrm>
            <a:off x="2568002" y="5489458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Sandwich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201AB-2D7D-4A53-8021-36B19A3D28CA}"/>
              </a:ext>
            </a:extLst>
          </p:cNvPr>
          <p:cNvSpPr/>
          <p:nvPr/>
        </p:nvSpPr>
        <p:spPr>
          <a:xfrm>
            <a:off x="2568002" y="6284985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HotDog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73AB37-8A30-4919-82A4-2093D019C6CD}"/>
              </a:ext>
            </a:extLst>
          </p:cNvPr>
          <p:cNvSpPr/>
          <p:nvPr/>
        </p:nvSpPr>
        <p:spPr>
          <a:xfrm>
            <a:off x="4483253" y="4595055"/>
            <a:ext cx="1089464" cy="3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Condiment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8EA7F4-925B-489D-85D1-FB36C1096BE9}"/>
              </a:ext>
            </a:extLst>
          </p:cNvPr>
          <p:cNvSpPr/>
          <p:nvPr/>
        </p:nvSpPr>
        <p:spPr>
          <a:xfrm>
            <a:off x="3684227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034DF3-1455-4A35-8973-C7675D5575A2}"/>
              </a:ext>
            </a:extLst>
          </p:cNvPr>
          <p:cNvSpPr/>
          <p:nvPr/>
        </p:nvSpPr>
        <p:spPr>
          <a:xfrm>
            <a:off x="4594503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B2FFA8-5E40-4315-A572-87418F078292}"/>
              </a:ext>
            </a:extLst>
          </p:cNvPr>
          <p:cNvCxnSpPr>
            <a:stCxn id="8" idx="0"/>
            <a:endCxn id="3" idx="2"/>
          </p:cNvCxnSpPr>
          <p:nvPr/>
        </p:nvCxnSpPr>
        <p:spPr>
          <a:xfrm flipV="1">
            <a:off x="2106670" y="4963432"/>
            <a:ext cx="471614" cy="527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64E736-DD5D-4C3E-8AC7-7B9CA6334C68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H="1" flipV="1">
            <a:off x="2578285" y="4963432"/>
            <a:ext cx="476851" cy="52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72F0F-51B3-4CF1-933B-C1E9077848CF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3055135" y="5858791"/>
            <a:ext cx="0" cy="426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7B438A-D510-4D7B-B173-C380A4A90EF3}"/>
              </a:ext>
            </a:extLst>
          </p:cNvPr>
          <p:cNvSpPr txBox="1"/>
          <p:nvPr/>
        </p:nvSpPr>
        <p:spPr>
          <a:xfrm>
            <a:off x="2307253" y="2419616"/>
            <a:ext cx="4011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Sandwich{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Ketchup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DF8C6-365D-4FA1-B8F8-743729D498C6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4109575" y="4963431"/>
            <a:ext cx="918410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207B6-3E64-488E-9497-53C95FAC4E78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5019851" y="4963431"/>
            <a:ext cx="8134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C8F32F-EB95-4B23-AC4D-B5FD4450D9CA}"/>
              </a:ext>
            </a:extLst>
          </p:cNvPr>
          <p:cNvSpPr txBox="1"/>
          <p:nvPr/>
        </p:nvSpPr>
        <p:spPr>
          <a:xfrm>
            <a:off x="7319318" y="4011827"/>
            <a:ext cx="29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Components (</a:t>
            </a:r>
            <a:r>
              <a:rPr lang="en-US" b="1" i="1" u="sng" dirty="0"/>
              <a:t>has-a</a:t>
            </a:r>
            <a:r>
              <a:rPr lang="en-US" b="1" u="sng" dirty="0"/>
              <a:t> relation)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79EEED-D807-432F-A5B8-0EDFD3540666}"/>
              </a:ext>
            </a:extLst>
          </p:cNvPr>
          <p:cNvSpPr/>
          <p:nvPr/>
        </p:nvSpPr>
        <p:spPr>
          <a:xfrm>
            <a:off x="8095749" y="4595214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Hot Dog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DC73C-3A72-46F4-826D-BFCA20BDC785}"/>
              </a:ext>
            </a:extLst>
          </p:cNvPr>
          <p:cNvSpPr/>
          <p:nvPr/>
        </p:nvSpPr>
        <p:spPr>
          <a:xfrm>
            <a:off x="3871785" y="6259428"/>
            <a:ext cx="122220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StoneGround</a:t>
            </a:r>
            <a:endParaRPr lang="en-US" sz="1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18C786-BB3B-468E-8AB9-A843BC964E6E}"/>
              </a:ext>
            </a:extLst>
          </p:cNvPr>
          <p:cNvSpPr/>
          <p:nvPr/>
        </p:nvSpPr>
        <p:spPr>
          <a:xfrm>
            <a:off x="5176369" y="6259428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Yellow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148B4-CE3E-4EF6-AFB9-3BC3A76E2630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flipV="1">
            <a:off x="4482889" y="5839722"/>
            <a:ext cx="536963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F355A2-7A11-4CCB-ABED-5B32AEACB4A0}"/>
              </a:ext>
            </a:extLst>
          </p:cNvPr>
          <p:cNvCxnSpPr>
            <a:cxnSpLocks/>
            <a:stCxn id="32" idx="0"/>
            <a:endCxn id="14" idx="2"/>
          </p:cNvCxnSpPr>
          <p:nvPr/>
        </p:nvCxnSpPr>
        <p:spPr>
          <a:xfrm flipH="1" flipV="1">
            <a:off x="5019852" y="5839722"/>
            <a:ext cx="507177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33E000-616B-4F5E-A46E-193317F4C0D1}"/>
              </a:ext>
            </a:extLst>
          </p:cNvPr>
          <p:cNvSpPr/>
          <p:nvPr/>
        </p:nvSpPr>
        <p:spPr>
          <a:xfrm>
            <a:off x="5557367" y="5470389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B25F35-04D4-40D3-90B9-6554794699A8}"/>
              </a:ext>
            </a:extLst>
          </p:cNvPr>
          <p:cNvCxnSpPr>
            <a:cxnSpLocks/>
            <a:stCxn id="39" idx="0"/>
            <a:endCxn id="12" idx="2"/>
          </p:cNvCxnSpPr>
          <p:nvPr/>
        </p:nvCxnSpPr>
        <p:spPr>
          <a:xfrm flipH="1" flipV="1">
            <a:off x="5027986" y="4963431"/>
            <a:ext cx="880041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1C12C5-CD2B-47EE-B8F2-8124BC2201B1}"/>
              </a:ext>
            </a:extLst>
          </p:cNvPr>
          <p:cNvSpPr/>
          <p:nvPr/>
        </p:nvSpPr>
        <p:spPr>
          <a:xfrm>
            <a:off x="7697146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28E818E-4650-43D2-8912-32BAB2EA8E72}"/>
              </a:ext>
            </a:extLst>
          </p:cNvPr>
          <p:cNvSpPr/>
          <p:nvPr/>
        </p:nvSpPr>
        <p:spPr>
          <a:xfrm>
            <a:off x="8607422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5171CC-DF4D-4DC0-9DFD-79024C4C427E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V="1">
            <a:off x="8122494" y="4964547"/>
            <a:ext cx="4603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5EDD1C-E3BB-4AF1-9FF1-C7F6696686A1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H="1" flipV="1">
            <a:off x="8582882" y="4964547"/>
            <a:ext cx="4498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6086D06-CAF4-4B9E-930B-0AB24AAD36B4}"/>
              </a:ext>
            </a:extLst>
          </p:cNvPr>
          <p:cNvSpPr txBox="1"/>
          <p:nvPr/>
        </p:nvSpPr>
        <p:spPr>
          <a:xfrm>
            <a:off x="1644656" y="3722885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sandwich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5EA4E8-0529-484C-B48B-5594355089FC}"/>
              </a:ext>
            </a:extLst>
          </p:cNvPr>
          <p:cNvSpPr txBox="1"/>
          <p:nvPr/>
        </p:nvSpPr>
        <p:spPr>
          <a:xfrm>
            <a:off x="1658726" y="3955511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lunch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6FD419-0B71-45BC-9849-F2E91AA3244B}"/>
              </a:ext>
            </a:extLst>
          </p:cNvPr>
          <p:cNvSpPr txBox="1"/>
          <p:nvPr/>
        </p:nvSpPr>
        <p:spPr>
          <a:xfrm>
            <a:off x="5603023" y="4806649"/>
            <a:ext cx="114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Mustard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condiment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182E62-CE38-4DBE-92DD-2F64C786F205}"/>
              </a:ext>
            </a:extLst>
          </p:cNvPr>
          <p:cNvSpPr txBox="1"/>
          <p:nvPr/>
        </p:nvSpPr>
        <p:spPr>
          <a:xfrm>
            <a:off x="7910764" y="6026760"/>
            <a:ext cx="261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has a</a:t>
            </a:r>
            <a:r>
              <a:rPr lang="en-US" sz="1400" b="1" dirty="0">
                <a:solidFill>
                  <a:schemeClr val="accent2"/>
                </a:solidFill>
              </a:rPr>
              <a:t> mustard topping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1ED590-80FF-4AAC-92F4-B409083B3132}"/>
              </a:ext>
            </a:extLst>
          </p:cNvPr>
          <p:cNvSpPr txBox="1"/>
          <p:nvPr/>
        </p:nvSpPr>
        <p:spPr>
          <a:xfrm>
            <a:off x="6709170" y="1365168"/>
            <a:ext cx="3764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h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m = new Yellow();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h-&gt;eat();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6BFD11-31F8-4195-8050-37E864E2878C}"/>
              </a:ext>
            </a:extLst>
          </p:cNvPr>
          <p:cNvSpPr txBox="1"/>
          <p:nvPr/>
        </p:nvSpPr>
        <p:spPr>
          <a:xfrm>
            <a:off x="7651946" y="4997806"/>
            <a:ext cx="505588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myM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08CD4A-61DD-4C27-B05D-C3C06A97C459}"/>
              </a:ext>
            </a:extLst>
          </p:cNvPr>
          <p:cNvSpPr txBox="1"/>
          <p:nvPr/>
        </p:nvSpPr>
        <p:spPr>
          <a:xfrm>
            <a:off x="8951400" y="5024369"/>
            <a:ext cx="458780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myK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BA63AC-0D0B-4F4D-BF29-16F554B1D413}"/>
              </a:ext>
            </a:extLst>
          </p:cNvPr>
          <p:cNvSpPr txBox="1"/>
          <p:nvPr/>
        </p:nvSpPr>
        <p:spPr>
          <a:xfrm>
            <a:off x="2302512" y="1251447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Lunch 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eat(){ …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A278C8-34CD-49D8-8FDA-F985879F3F31}"/>
              </a:ext>
            </a:extLst>
          </p:cNvPr>
          <p:cNvSpPr txBox="1"/>
          <p:nvPr/>
        </p:nvSpPr>
        <p:spPr>
          <a:xfrm>
            <a:off x="6838518" y="2589557"/>
            <a:ext cx="2638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0" grpId="0"/>
      <p:bldP spid="29" grpId="0"/>
      <p:bldP spid="30" grpId="0" animBg="1"/>
      <p:bldP spid="31" grpId="0" animBg="1"/>
      <p:bldP spid="32" grpId="0" animBg="1"/>
      <p:bldP spid="39" grpId="0" animBg="1"/>
      <p:bldP spid="43" grpId="0" animBg="1"/>
      <p:bldP spid="44" grpId="0" animBg="1"/>
      <p:bldP spid="50" grpId="0"/>
      <p:bldP spid="53" grpId="0"/>
      <p:bldP spid="54" grpId="0"/>
      <p:bldP spid="58" grpId="0"/>
      <p:bldP spid="59" grpId="0"/>
      <p:bldP spid="56" grpId="0"/>
      <p:bldP spid="61" grpId="0"/>
      <p:bldP spid="64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1" y="2700731"/>
            <a:ext cx="2576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1524000" y="1582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 In Code: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17479F-AAD5-4E9C-ADEE-7F92C8CCEC19}"/>
              </a:ext>
            </a:extLst>
          </p:cNvPr>
          <p:cNvSpPr/>
          <p:nvPr/>
        </p:nvSpPr>
        <p:spPr>
          <a:xfrm>
            <a:off x="8031467" y="1767192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49CA55-99BE-4C22-B3B3-37691BC7FB64}"/>
              </a:ext>
            </a:extLst>
          </p:cNvPr>
          <p:cNvSpPr/>
          <p:nvPr/>
        </p:nvSpPr>
        <p:spPr>
          <a:xfrm>
            <a:off x="7518692" y="237626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1344D6-71F2-481B-B9FF-E6926830B4D0}"/>
              </a:ext>
            </a:extLst>
          </p:cNvPr>
          <p:cNvSpPr/>
          <p:nvPr/>
        </p:nvSpPr>
        <p:spPr>
          <a:xfrm>
            <a:off x="9119272" y="238362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2E9A75-8C7E-4766-A75E-CBE3D4FEC45E}"/>
              </a:ext>
            </a:extLst>
          </p:cNvPr>
          <p:cNvSpPr/>
          <p:nvPr/>
        </p:nvSpPr>
        <p:spPr>
          <a:xfrm>
            <a:off x="7443742" y="2916286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E597B-2C82-4530-B22B-1F1D2D7A01BC}"/>
              </a:ext>
            </a:extLst>
          </p:cNvPr>
          <p:cNvSpPr/>
          <p:nvPr/>
        </p:nvSpPr>
        <p:spPr>
          <a:xfrm>
            <a:off x="8752431" y="2953760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9026EE-9575-4C30-A06A-1360A146A053}"/>
              </a:ext>
            </a:extLst>
          </p:cNvPr>
          <p:cNvSpPr/>
          <p:nvPr/>
        </p:nvSpPr>
        <p:spPr>
          <a:xfrm>
            <a:off x="7732597" y="1280587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1+2</a:t>
            </a:r>
            <a:endParaRPr lang="en-US" u="sng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5F425E-6DDC-4E61-B258-2E7F8DCC827E}"/>
              </a:ext>
            </a:extLst>
          </p:cNvPr>
          <p:cNvSpPr txBox="1"/>
          <p:nvPr/>
        </p:nvSpPr>
        <p:spPr>
          <a:xfrm>
            <a:off x="5129021" y="2047846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Oops! Disallows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Variables in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expressions!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9559D3-11BB-4E72-A966-122B7F628A46}"/>
              </a:ext>
            </a:extLst>
          </p:cNvPr>
          <p:cNvCxnSpPr>
            <a:cxnSpLocks/>
            <a:stCxn id="63" idx="2"/>
            <a:endCxn id="66" idx="0"/>
          </p:cNvCxnSpPr>
          <p:nvPr/>
        </p:nvCxnSpPr>
        <p:spPr>
          <a:xfrm flipH="1">
            <a:off x="8020229" y="2262977"/>
            <a:ext cx="642112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B55D1A-340A-4FD8-85AB-F340D3C494E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662342" y="2262977"/>
            <a:ext cx="666577" cy="69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A8D29D1-F50B-4339-8EDC-2DCD479FA9F4}"/>
              </a:ext>
            </a:extLst>
          </p:cNvPr>
          <p:cNvSpPr/>
          <p:nvPr/>
        </p:nvSpPr>
        <p:spPr>
          <a:xfrm>
            <a:off x="7520281" y="401230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var+2</a:t>
            </a:r>
            <a:endParaRPr lang="en-US" u="sng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2B2ADEE-1A04-4A35-8BB0-5D10BAF33AB7}"/>
              </a:ext>
            </a:extLst>
          </p:cNvPr>
          <p:cNvSpPr/>
          <p:nvPr/>
        </p:nvSpPr>
        <p:spPr>
          <a:xfrm>
            <a:off x="7854223" y="4428378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22BA8C-D2E1-4708-9F85-0FC6B2E63F98}"/>
              </a:ext>
            </a:extLst>
          </p:cNvPr>
          <p:cNvSpPr/>
          <p:nvPr/>
        </p:nvSpPr>
        <p:spPr>
          <a:xfrm>
            <a:off x="7331317" y="51311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53D910-E36D-452A-B7FF-4A8AABD668C9}"/>
              </a:ext>
            </a:extLst>
          </p:cNvPr>
          <p:cNvSpPr/>
          <p:nvPr/>
        </p:nvSpPr>
        <p:spPr>
          <a:xfrm>
            <a:off x="9006846" y="510979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2E65693-F40E-41BC-A01D-9FD930E35ED0}"/>
              </a:ext>
            </a:extLst>
          </p:cNvPr>
          <p:cNvSpPr/>
          <p:nvPr/>
        </p:nvSpPr>
        <p:spPr>
          <a:xfrm>
            <a:off x="7331317" y="5577472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name: var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DF4F63F-6475-494B-9B81-4CD19EBA412C}"/>
              </a:ext>
            </a:extLst>
          </p:cNvPr>
          <p:cNvSpPr/>
          <p:nvPr/>
        </p:nvSpPr>
        <p:spPr>
          <a:xfrm>
            <a:off x="8640005" y="5577471"/>
            <a:ext cx="1152976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EAB2E6-7FAF-477C-A5A8-996120ED69B0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 flipH="1">
            <a:off x="7907805" y="4924163"/>
            <a:ext cx="577293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78275B-E580-4444-81AD-D5FFC87420F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8485097" y="4924162"/>
            <a:ext cx="73139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ross 79">
            <a:extLst>
              <a:ext uri="{FF2B5EF4-FFF2-40B4-BE49-F238E27FC236}">
                <a16:creationId xmlns:a16="http://schemas.microsoft.com/office/drawing/2014/main" id="{B9907D08-FD8E-4B48-8250-38DAB4A5B9FB}"/>
              </a:ext>
            </a:extLst>
          </p:cNvPr>
          <p:cNvSpPr/>
          <p:nvPr/>
        </p:nvSpPr>
        <p:spPr>
          <a:xfrm rot="2645756">
            <a:off x="8033135" y="5126739"/>
            <a:ext cx="327049" cy="335442"/>
          </a:xfrm>
          <a:prstGeom prst="plus">
            <a:avLst>
              <a:gd name="adj" fmla="val 433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653F4-55A4-436B-A254-13E2E63EAF58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</p:spTree>
    <p:extLst>
      <p:ext uri="{BB962C8B-B14F-4D97-AF65-F5344CB8AC3E}">
        <p14:creationId xmlns:p14="http://schemas.microsoft.com/office/powerpoint/2010/main" val="419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2" grpId="0"/>
      <p:bldP spid="73" grpId="0" animBg="1"/>
      <p:bldP spid="74" grpId="0"/>
      <p:bldP spid="75" grpId="0"/>
      <p:bldP spid="76" grpId="0" animBg="1"/>
      <p:bldP spid="77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451FC5-93DE-45DC-A80F-9B60D52E285E}"/>
              </a:ext>
            </a:extLst>
          </p:cNvPr>
          <p:cNvSpPr/>
          <p:nvPr/>
        </p:nvSpPr>
        <p:spPr>
          <a:xfrm>
            <a:off x="6983029" y="2054299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03C69-749D-4217-AF4C-61186359BB0B}"/>
              </a:ext>
            </a:extLst>
          </p:cNvPr>
          <p:cNvGrpSpPr/>
          <p:nvPr/>
        </p:nvGrpSpPr>
        <p:grpSpPr>
          <a:xfrm>
            <a:off x="2258519" y="3156069"/>
            <a:ext cx="3396003" cy="760981"/>
            <a:chOff x="734518" y="3156068"/>
            <a:chExt cx="3396003" cy="7609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7A3646-4FC3-4C5E-8A1D-707210336C01}"/>
                </a:ext>
              </a:extLst>
            </p:cNvPr>
            <p:cNvSpPr txBox="1"/>
            <p:nvPr/>
          </p:nvSpPr>
          <p:spPr>
            <a:xfrm>
              <a:off x="2953596" y="315606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ASTNode</a:t>
              </a:r>
              <a:endPara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3ADD50-3BC9-49B2-9F4C-0C124A2CCCD1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156068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1DE69EA-6AB6-4F8F-A886-4F8035F79FA8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450875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CF1F4F-61F7-41CC-8E83-55FFDB79C1F4}"/>
                </a:ext>
              </a:extLst>
            </p:cNvPr>
            <p:cNvSpPr/>
            <p:nvPr/>
          </p:nvSpPr>
          <p:spPr>
            <a:xfrm>
              <a:off x="1514007" y="3260356"/>
              <a:ext cx="1484026" cy="473475"/>
            </a:xfrm>
            <a:custGeom>
              <a:avLst/>
              <a:gdLst>
                <a:gd name="connsiteX0" fmla="*/ 1484026 w 1484026"/>
                <a:gd name="connsiteY0" fmla="*/ 112426 h 473475"/>
                <a:gd name="connsiteX1" fmla="*/ 1019331 w 1484026"/>
                <a:gd name="connsiteY1" fmla="*/ 472190 h 473475"/>
                <a:gd name="connsiteX2" fmla="*/ 0 w 1484026"/>
                <a:gd name="connsiteY2" fmla="*/ 0 h 4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026" h="473475">
                  <a:moveTo>
                    <a:pt x="1484026" y="112426"/>
                  </a:moveTo>
                  <a:cubicBezTo>
                    <a:pt x="1375347" y="301677"/>
                    <a:pt x="1266669" y="490928"/>
                    <a:pt x="1019331" y="472190"/>
                  </a:cubicBezTo>
                  <a:cubicBezTo>
                    <a:pt x="771993" y="453452"/>
                    <a:pt x="385996" y="226726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BEE2EC-0924-4C10-B78D-3904058B232D}"/>
                </a:ext>
              </a:extLst>
            </p:cNvPr>
            <p:cNvSpPr/>
            <p:nvPr/>
          </p:nvSpPr>
          <p:spPr>
            <a:xfrm>
              <a:off x="1431561" y="3365287"/>
              <a:ext cx="1566472" cy="551762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472" h="551762">
                  <a:moveTo>
                    <a:pt x="1566472" y="0"/>
                  </a:moveTo>
                  <a:cubicBezTo>
                    <a:pt x="1558352" y="255457"/>
                    <a:pt x="1550233" y="510915"/>
                    <a:pt x="1289154" y="547141"/>
                  </a:cubicBezTo>
                  <a:cubicBezTo>
                    <a:pt x="1028075" y="583367"/>
                    <a:pt x="514037" y="400362"/>
                    <a:pt x="0" y="217358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70" y="18696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};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0DBF32-D347-473E-BB44-23CEE69B59B1}"/>
              </a:ext>
            </a:extLst>
          </p:cNvPr>
          <p:cNvSpPr/>
          <p:nvPr/>
        </p:nvSpPr>
        <p:spPr>
          <a:xfrm>
            <a:off x="1763391" y="1869632"/>
            <a:ext cx="2803972" cy="36933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6FA429E-5CDD-4A97-8C95-46F6740BDD4A}"/>
              </a:ext>
            </a:extLst>
          </p:cNvPr>
          <p:cNvSpPr/>
          <p:nvPr/>
        </p:nvSpPr>
        <p:spPr>
          <a:xfrm>
            <a:off x="3847476" y="2696096"/>
            <a:ext cx="2235253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6EB205D-808F-46FC-9335-AE7D70A945C9}"/>
              </a:ext>
            </a:extLst>
          </p:cNvPr>
          <p:cNvSpPr/>
          <p:nvPr/>
        </p:nvSpPr>
        <p:spPr>
          <a:xfrm>
            <a:off x="3705070" y="3995303"/>
            <a:ext cx="2268678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31BD0FA-7264-4367-AFB8-2E27F2A6AE7A}"/>
              </a:ext>
            </a:extLst>
          </p:cNvPr>
          <p:cNvSpPr/>
          <p:nvPr/>
        </p:nvSpPr>
        <p:spPr>
          <a:xfrm>
            <a:off x="3549228" y="4739131"/>
            <a:ext cx="2373681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B7A29-305D-451D-B3CC-5E1A91E427AD}"/>
              </a:ext>
            </a:extLst>
          </p:cNvPr>
          <p:cNvSpPr txBox="1"/>
          <p:nvPr/>
        </p:nvSpPr>
        <p:spPr>
          <a:xfrm rot="5400000">
            <a:off x="8656638" y="41271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A2CDB-BE2D-42D4-A833-A9534E0350E8}"/>
              </a:ext>
            </a:extLst>
          </p:cNvPr>
          <p:cNvSpPr txBox="1"/>
          <p:nvPr/>
        </p:nvSpPr>
        <p:spPr>
          <a:xfrm>
            <a:off x="7984958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A9DFA0-0C21-4526-B990-A21D983DF865}"/>
              </a:ext>
            </a:extLst>
          </p:cNvPr>
          <p:cNvSpPr txBox="1"/>
          <p:nvPr/>
        </p:nvSpPr>
        <p:spPr>
          <a:xfrm>
            <a:off x="8618623" y="3057891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B32318-C175-4A4A-B9A2-80E1ABCECAC6}"/>
              </a:ext>
            </a:extLst>
          </p:cNvPr>
          <p:cNvSpPr txBox="1"/>
          <p:nvPr/>
        </p:nvSpPr>
        <p:spPr>
          <a:xfrm>
            <a:off x="8626646" y="34027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F2FA75-E0FE-4D22-B406-A5ED9F2489B3}"/>
              </a:ext>
            </a:extLst>
          </p:cNvPr>
          <p:cNvSpPr txBox="1"/>
          <p:nvPr/>
        </p:nvSpPr>
        <p:spPr>
          <a:xfrm>
            <a:off x="8600257" y="3748219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3D36B20-27E3-4AFF-8187-61CB8BDB573E}"/>
              </a:ext>
            </a:extLst>
          </p:cNvPr>
          <p:cNvCxnSpPr/>
          <p:nvPr/>
        </p:nvCxnSpPr>
        <p:spPr>
          <a:xfrm>
            <a:off x="8141369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AD6EA83-AEB4-41F7-9BEA-9520DEBF1E48}"/>
              </a:ext>
            </a:extLst>
          </p:cNvPr>
          <p:cNvCxnSpPr/>
          <p:nvPr/>
        </p:nvCxnSpPr>
        <p:spPr>
          <a:xfrm>
            <a:off x="8149388" y="3470928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9F45ADA-B2B3-416A-B5DB-4A095F62DC09}"/>
              </a:ext>
            </a:extLst>
          </p:cNvPr>
          <p:cNvCxnSpPr/>
          <p:nvPr/>
        </p:nvCxnSpPr>
        <p:spPr>
          <a:xfrm>
            <a:off x="8157407" y="382786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77150B-1941-4279-A81B-D755B9EE3EC8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F75934-CFB1-4D32-B3C3-025897945929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6379B-2584-4197-ADB0-76C73F51DF5A}"/>
              </a:ext>
            </a:extLst>
          </p:cNvPr>
          <p:cNvSpPr txBox="1"/>
          <p:nvPr/>
        </p:nvSpPr>
        <p:spPr>
          <a:xfrm>
            <a:off x="7154780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</p:spTree>
    <p:extLst>
      <p:ext uri="{BB962C8B-B14F-4D97-AF65-F5344CB8AC3E}">
        <p14:creationId xmlns:p14="http://schemas.microsoft.com/office/powerpoint/2010/main" val="38925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55" grpId="0"/>
      <p:bldP spid="56" grpId="0" animBg="1"/>
      <p:bldP spid="57" grpId="0" animBg="1"/>
      <p:bldP spid="58" grpId="0" animBg="1"/>
      <p:bldP spid="59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CC198-75FC-4A9E-83A6-7075F0CDCF38}"/>
              </a:ext>
            </a:extLst>
          </p:cNvPr>
          <p:cNvSpPr txBox="1"/>
          <p:nvPr/>
        </p:nvSpPr>
        <p:spPr>
          <a:xfrm>
            <a:off x="5624910" y="1863995"/>
            <a:ext cx="1794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Wrongly </a:t>
            </a:r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</a:t>
            </a:r>
            <a:r>
              <a:rPr lang="en-US" i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node types!</a:t>
            </a:r>
          </a:p>
          <a:p>
            <a:pPr algn="ctr"/>
            <a:r>
              <a:rPr lang="en-US" i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generic!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DE91D-66F8-4DCE-B55E-47E00CB8931E}"/>
              </a:ext>
            </a:extLst>
          </p:cNvPr>
          <p:cNvSpPr/>
          <p:nvPr/>
        </p:nvSpPr>
        <p:spPr>
          <a:xfrm>
            <a:off x="7890800" y="221467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foo; + 7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1A9BDF-DCC1-46EE-B291-9584B4D758F9}"/>
              </a:ext>
            </a:extLst>
          </p:cNvPr>
          <p:cNvSpPr/>
          <p:nvPr/>
        </p:nvSpPr>
        <p:spPr>
          <a:xfrm>
            <a:off x="8076354" y="3079163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62CED-9F75-4BDF-A5BB-D04F12A9E653}"/>
              </a:ext>
            </a:extLst>
          </p:cNvPr>
          <p:cNvSpPr/>
          <p:nvPr/>
        </p:nvSpPr>
        <p:spPr>
          <a:xfrm>
            <a:off x="7536327" y="3752722"/>
            <a:ext cx="49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left</a:t>
            </a:r>
            <a:endParaRPr lang="en-US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FC642A-A8DF-40B5-8FC3-21986E55E90B}"/>
              </a:ext>
            </a:extLst>
          </p:cNvPr>
          <p:cNvSpPr/>
          <p:nvPr/>
        </p:nvSpPr>
        <p:spPr>
          <a:xfrm>
            <a:off x="9513786" y="3760579"/>
            <a:ext cx="6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right</a:t>
            </a:r>
            <a:endParaRPr lang="en-US" i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7B5B8F-187F-4064-907C-D4C2244193AE}"/>
              </a:ext>
            </a:extLst>
          </p:cNvPr>
          <p:cNvSpPr/>
          <p:nvPr/>
        </p:nvSpPr>
        <p:spPr>
          <a:xfrm>
            <a:off x="7223668" y="4228257"/>
            <a:ext cx="1152975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DeclNode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A43AF3-EBB9-4580-B233-FA3ACD0C16B0}"/>
              </a:ext>
            </a:extLst>
          </p:cNvPr>
          <p:cNvSpPr/>
          <p:nvPr/>
        </p:nvSpPr>
        <p:spPr>
          <a:xfrm>
            <a:off x="9296846" y="4228256"/>
            <a:ext cx="1152976" cy="541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75C757-0BC5-43FE-AD0D-D1EFBB3DDF66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7800156" y="3574947"/>
            <a:ext cx="907073" cy="65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7B64BA-C77E-49FA-8B0B-4BDB9D60E4EB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>
            <a:off x="8707228" y="3574947"/>
            <a:ext cx="116610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506DC-4835-400D-92AE-DE1739BD3547}"/>
              </a:ext>
            </a:extLst>
          </p:cNvPr>
          <p:cNvSpPr/>
          <p:nvPr/>
        </p:nvSpPr>
        <p:spPr>
          <a:xfrm>
            <a:off x="6507778" y="5689660"/>
            <a:ext cx="1277752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IntTypeNode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D996D5C-D400-4E66-B668-80623A6CD73E}"/>
              </a:ext>
            </a:extLst>
          </p:cNvPr>
          <p:cNvSpPr/>
          <p:nvPr/>
        </p:nvSpPr>
        <p:spPr>
          <a:xfrm>
            <a:off x="7872525" y="5604892"/>
            <a:ext cx="907074" cy="5183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foo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906A12-6058-4FBC-9C3F-77EE757BF6B7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 flipH="1">
            <a:off x="7146655" y="4661838"/>
            <a:ext cx="653501" cy="102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CDC78-F148-4552-B9D9-7563A20365D7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7800156" y="4661837"/>
            <a:ext cx="525907" cy="94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E5D1C-6B78-4BA7-839D-67751B0D2753}"/>
              </a:ext>
            </a:extLst>
          </p:cNvPr>
          <p:cNvSpPr/>
          <p:nvPr/>
        </p:nvSpPr>
        <p:spPr>
          <a:xfrm>
            <a:off x="6825058" y="505676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type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A4DFD-8EB1-4731-9952-397866049CA0}"/>
              </a:ext>
            </a:extLst>
          </p:cNvPr>
          <p:cNvSpPr/>
          <p:nvPr/>
        </p:nvSpPr>
        <p:spPr>
          <a:xfrm>
            <a:off x="8184782" y="505676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name</a:t>
            </a:r>
            <a:endParaRPr lang="en-US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C127D1-409E-4FE8-86C0-7DC0C623B687}"/>
              </a:ext>
            </a:extLst>
          </p:cNvPr>
          <p:cNvSpPr txBox="1"/>
          <p:nvPr/>
        </p:nvSpPr>
        <p:spPr>
          <a:xfrm rot="20636587">
            <a:off x="1492051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72A0A-9875-4FFC-BF02-A22EAA5A44A0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702CAF-8B3F-42FE-A44B-115E9C44C5BE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174F84-62F6-4564-81E8-183CD8F17377}"/>
              </a:ext>
            </a:extLst>
          </p:cNvPr>
          <p:cNvCxnSpPr>
            <a:cxnSpLocks/>
          </p:cNvCxnSpPr>
          <p:nvPr/>
        </p:nvCxnSpPr>
        <p:spPr>
          <a:xfrm flipV="1">
            <a:off x="1973705" y="1345585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651AD97-01D1-427F-9C94-1947EC86EB89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14:cNvPr>
              <p14:cNvContentPartPr/>
              <p14:nvPr/>
            </p14:nvContentPartPr>
            <p14:xfrm>
              <a:off x="8306400" y="218160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7040" y="2172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42" grpId="0" animBg="1"/>
      <p:bldP spid="44" grpId="0" animBg="1"/>
      <p:bldP spid="52" grpId="0"/>
      <p:bldP spid="5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392" y="2700731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8859" y="398680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1726370" y="47687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3516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3661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3789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1726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FBBB83-A6C3-4657-91E9-04C41839423D}"/>
              </a:ext>
            </a:extLst>
          </p:cNvPr>
          <p:cNvSpPr/>
          <p:nvPr/>
        </p:nvSpPr>
        <p:spPr>
          <a:xfrm>
            <a:off x="1763392" y="229270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{};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713D85C-CED7-48DD-8716-9D90E71D8BCB}"/>
              </a:ext>
            </a:extLst>
          </p:cNvPr>
          <p:cNvSpPr/>
          <p:nvPr/>
        </p:nvSpPr>
        <p:spPr>
          <a:xfrm>
            <a:off x="1763391" y="2256609"/>
            <a:ext cx="5009705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78F64F-23C7-4912-B416-2C8C26B2FF55}"/>
              </a:ext>
            </a:extLst>
          </p:cNvPr>
          <p:cNvCxnSpPr>
            <a:cxnSpLocks/>
          </p:cNvCxnSpPr>
          <p:nvPr/>
        </p:nvCxnSpPr>
        <p:spPr>
          <a:xfrm>
            <a:off x="4916774" y="4208378"/>
            <a:ext cx="939424" cy="15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4BA2B1D-C299-43D9-BF66-BAEAFE8A6631}"/>
              </a:ext>
            </a:extLst>
          </p:cNvPr>
          <p:cNvCxnSpPr>
            <a:cxnSpLocks/>
          </p:cNvCxnSpPr>
          <p:nvPr/>
        </p:nvCxnSpPr>
        <p:spPr>
          <a:xfrm flipV="1">
            <a:off x="4783531" y="4941450"/>
            <a:ext cx="990181" cy="120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5B87239-184C-45DB-932C-53AD548CACD5}"/>
              </a:ext>
            </a:extLst>
          </p:cNvPr>
          <p:cNvSpPr txBox="1"/>
          <p:nvPr/>
        </p:nvSpPr>
        <p:spPr>
          <a:xfrm>
            <a:off x="1680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AEDF7-747A-47C0-A0F7-69DC511249B4}"/>
              </a:ext>
            </a:extLst>
          </p:cNvPr>
          <p:cNvSpPr/>
          <p:nvPr/>
        </p:nvSpPr>
        <p:spPr>
          <a:xfrm>
            <a:off x="5145394" y="432955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C789D6C-4E2E-436A-8503-4CA3D54660D8}"/>
              </a:ext>
            </a:extLst>
          </p:cNvPr>
          <p:cNvSpPr/>
          <p:nvPr/>
        </p:nvSpPr>
        <p:spPr>
          <a:xfrm>
            <a:off x="5145394" y="4329555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3F4A6-2C9A-49EA-83C7-FEB237ACA7F2}"/>
              </a:ext>
            </a:extLst>
          </p:cNvPr>
          <p:cNvSpPr/>
          <p:nvPr/>
        </p:nvSpPr>
        <p:spPr>
          <a:xfrm>
            <a:off x="5546069" y="50611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EFBCE9-807C-4BD0-9972-EBB8BD8E9251}"/>
              </a:ext>
            </a:extLst>
          </p:cNvPr>
          <p:cNvSpPr/>
          <p:nvPr/>
        </p:nvSpPr>
        <p:spPr>
          <a:xfrm>
            <a:off x="5546069" y="5061189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69E346-817D-4D66-8BA8-4F12FD43DEEE}"/>
              </a:ext>
            </a:extLst>
          </p:cNvPr>
          <p:cNvSpPr txBox="1"/>
          <p:nvPr/>
        </p:nvSpPr>
        <p:spPr>
          <a:xfrm>
            <a:off x="7228655" y="1329822"/>
            <a:ext cx="254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Solution: </a:t>
            </a:r>
          </a:p>
          <a:p>
            <a:pPr algn="ctr"/>
            <a:r>
              <a:rPr lang="en-US" b="1" dirty="0"/>
              <a:t>Proper line of succession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56ADFF-4CC7-4218-A74D-8D9DF1A3CE5A}"/>
              </a:ext>
            </a:extLst>
          </p:cNvPr>
          <p:cNvSpPr txBox="1"/>
          <p:nvPr/>
        </p:nvSpPr>
        <p:spPr>
          <a:xfrm rot="20636587">
            <a:off x="1492051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040B5-3CCF-4C44-8587-6CFE0BA64B7D}"/>
              </a:ext>
            </a:extLst>
          </p:cNvPr>
          <p:cNvSpPr txBox="1"/>
          <p:nvPr/>
        </p:nvSpPr>
        <p:spPr>
          <a:xfrm>
            <a:off x="2043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C457F-ABF4-4D1A-8B61-AAFC98352A11}"/>
              </a:ext>
            </a:extLst>
          </p:cNvPr>
          <p:cNvSpPr txBox="1"/>
          <p:nvPr/>
        </p:nvSpPr>
        <p:spPr>
          <a:xfrm rot="20636587">
            <a:off x="1815088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6AB528-1B18-46A2-807F-0C30DDBC48FE}"/>
              </a:ext>
            </a:extLst>
          </p:cNvPr>
          <p:cNvCxnSpPr>
            <a:cxnSpLocks/>
          </p:cNvCxnSpPr>
          <p:nvPr/>
        </p:nvCxnSpPr>
        <p:spPr>
          <a:xfrm flipV="1">
            <a:off x="1973705" y="1345585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B9180E-7545-411C-9793-9E1F5E255AD3}"/>
              </a:ext>
            </a:extLst>
          </p:cNvPr>
          <p:cNvCxnSpPr>
            <a:cxnSpLocks/>
          </p:cNvCxnSpPr>
          <p:nvPr/>
        </p:nvCxnSpPr>
        <p:spPr>
          <a:xfrm flipV="1">
            <a:off x="1680905" y="1016718"/>
            <a:ext cx="949149" cy="3288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3B094A-4468-4977-ACB6-88EDA256B0CF}"/>
              </a:ext>
            </a:extLst>
          </p:cNvPr>
          <p:cNvSpPr txBox="1"/>
          <p:nvPr/>
        </p:nvSpPr>
        <p:spPr>
          <a:xfrm rot="20636587">
            <a:off x="1762034" y="7350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Ok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8BE2DE-23CC-456B-A3F6-4BAB3A05FA56}"/>
              </a:ext>
            </a:extLst>
          </p:cNvPr>
          <p:cNvSpPr/>
          <p:nvPr/>
        </p:nvSpPr>
        <p:spPr>
          <a:xfrm>
            <a:off x="6983029" y="2054299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CD35C-19FF-48E9-9806-8E5875972491}"/>
              </a:ext>
            </a:extLst>
          </p:cNvPr>
          <p:cNvSpPr txBox="1"/>
          <p:nvPr/>
        </p:nvSpPr>
        <p:spPr>
          <a:xfrm rot="5400000">
            <a:off x="8403969" y="47768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F3BC3-8E94-4BAB-B5D0-C594C03CFFAA}"/>
              </a:ext>
            </a:extLst>
          </p:cNvPr>
          <p:cNvSpPr txBox="1"/>
          <p:nvPr/>
        </p:nvSpPr>
        <p:spPr>
          <a:xfrm>
            <a:off x="7154780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455C53-1EF3-4D9D-A5D6-9BAD2C1A9FAD}"/>
              </a:ext>
            </a:extLst>
          </p:cNvPr>
          <p:cNvSpPr txBox="1"/>
          <p:nvPr/>
        </p:nvSpPr>
        <p:spPr>
          <a:xfrm>
            <a:off x="7756356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026170-3198-4681-A2E7-18A22245EBD1}"/>
              </a:ext>
            </a:extLst>
          </p:cNvPr>
          <p:cNvSpPr txBox="1"/>
          <p:nvPr/>
        </p:nvSpPr>
        <p:spPr>
          <a:xfrm>
            <a:off x="8390022" y="305789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ExprNode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CD9F49-8A11-4E8F-9F0E-F7425A3FBA8D}"/>
              </a:ext>
            </a:extLst>
          </p:cNvPr>
          <p:cNvSpPr txBox="1"/>
          <p:nvPr/>
        </p:nvSpPr>
        <p:spPr>
          <a:xfrm>
            <a:off x="9083840" y="3499052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CF7F6F-050C-440D-A4F1-4B920AEDEB16}"/>
              </a:ext>
            </a:extLst>
          </p:cNvPr>
          <p:cNvSpPr txBox="1"/>
          <p:nvPr/>
        </p:nvSpPr>
        <p:spPr>
          <a:xfrm>
            <a:off x="8347588" y="4397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8612CD7-0E8F-4187-BB0D-240E18720CF5}"/>
              </a:ext>
            </a:extLst>
          </p:cNvPr>
          <p:cNvCxnSpPr/>
          <p:nvPr/>
        </p:nvCxnSpPr>
        <p:spPr>
          <a:xfrm>
            <a:off x="7912767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27B34C-182F-40A7-9CA1-E28FD244C243}"/>
              </a:ext>
            </a:extLst>
          </p:cNvPr>
          <p:cNvCxnSpPr/>
          <p:nvPr/>
        </p:nvCxnSpPr>
        <p:spPr>
          <a:xfrm>
            <a:off x="8606583" y="356718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D317A99-BA68-44E8-9406-0F55E5E91BA1}"/>
              </a:ext>
            </a:extLst>
          </p:cNvPr>
          <p:cNvCxnSpPr/>
          <p:nvPr/>
        </p:nvCxnSpPr>
        <p:spPr>
          <a:xfrm>
            <a:off x="7904738" y="447757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0A21C0E-3821-4950-9A0C-F7F75F0FF7F6}"/>
              </a:ext>
            </a:extLst>
          </p:cNvPr>
          <p:cNvSpPr txBox="1"/>
          <p:nvPr/>
        </p:nvSpPr>
        <p:spPr>
          <a:xfrm>
            <a:off x="9053446" y="380436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64E3CD1-4FD2-446A-A44E-F2B42EF97096}"/>
              </a:ext>
            </a:extLst>
          </p:cNvPr>
          <p:cNvCxnSpPr/>
          <p:nvPr/>
        </p:nvCxnSpPr>
        <p:spPr>
          <a:xfrm>
            <a:off x="8610595" y="388401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C4574FD-9524-41A6-A934-0C9CC0C404FD}"/>
              </a:ext>
            </a:extLst>
          </p:cNvPr>
          <p:cNvSpPr txBox="1"/>
          <p:nvPr/>
        </p:nvSpPr>
        <p:spPr>
          <a:xfrm rot="5400000">
            <a:off x="9145921" y="41231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7FD02-CF61-41C3-BBFD-B3ACCFF761A4}"/>
              </a:ext>
            </a:extLst>
          </p:cNvPr>
          <p:cNvGrpSpPr/>
          <p:nvPr/>
        </p:nvGrpSpPr>
        <p:grpSpPr>
          <a:xfrm>
            <a:off x="2286609" y="2888141"/>
            <a:ext cx="4009914" cy="1017328"/>
            <a:chOff x="762609" y="2888141"/>
            <a:chExt cx="4009914" cy="10173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324FE9-ADFF-49B2-A8ED-4CFDC4E50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82" y="2888141"/>
              <a:ext cx="1123481" cy="3169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38AE8D-529C-4DC6-AD05-5AD0F65B0EAC}"/>
                </a:ext>
              </a:extLst>
            </p:cNvPr>
            <p:cNvSpPr/>
            <p:nvPr/>
          </p:nvSpPr>
          <p:spPr>
            <a:xfrm>
              <a:off x="3484991" y="326717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ExprNode</a:t>
              </a:r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1635123-28AB-4826-B167-35EA579EE531}"/>
                </a:ext>
              </a:extLst>
            </p:cNvPr>
            <p:cNvSpPr/>
            <p:nvPr/>
          </p:nvSpPr>
          <p:spPr>
            <a:xfrm>
              <a:off x="3484991" y="3267172"/>
              <a:ext cx="1287532" cy="41586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3A6E44-A58B-4AA1-AD88-CAAB76482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132861"/>
              <a:ext cx="970717" cy="330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5B2BBA-D971-4474-A1CD-07F083037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427223"/>
              <a:ext cx="907109" cy="1486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E4A22E-7E89-46EE-83C8-7A244488AB74}"/>
                </a:ext>
              </a:extLst>
            </p:cNvPr>
            <p:cNvSpPr/>
            <p:nvPr/>
          </p:nvSpPr>
          <p:spPr>
            <a:xfrm>
              <a:off x="1453030" y="3282036"/>
              <a:ext cx="2008599" cy="431823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008599 w 2008599"/>
                <a:gd name="connsiteY0" fmla="*/ 194624 h 344602"/>
                <a:gd name="connsiteX1" fmla="*/ 1289154 w 2008599"/>
                <a:gd name="connsiteY1" fmla="*/ 329783 h 344602"/>
                <a:gd name="connsiteX2" fmla="*/ 0 w 2008599"/>
                <a:gd name="connsiteY2" fmla="*/ 0 h 344602"/>
                <a:gd name="connsiteX0" fmla="*/ 2008599 w 2008599"/>
                <a:gd name="connsiteY0" fmla="*/ 194624 h 194624"/>
                <a:gd name="connsiteX1" fmla="*/ 0 w 2008599"/>
                <a:gd name="connsiteY1" fmla="*/ 0 h 194624"/>
                <a:gd name="connsiteX0" fmla="*/ 2008599 w 2008599"/>
                <a:gd name="connsiteY0" fmla="*/ 194624 h 328617"/>
                <a:gd name="connsiteX1" fmla="*/ 0 w 2008599"/>
                <a:gd name="connsiteY1" fmla="*/ 0 h 328617"/>
                <a:gd name="connsiteX0" fmla="*/ 2008599 w 2008599"/>
                <a:gd name="connsiteY0" fmla="*/ 194624 h 431823"/>
                <a:gd name="connsiteX1" fmla="*/ 0 w 2008599"/>
                <a:gd name="connsiteY1" fmla="*/ 0 h 4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8599" h="431823">
                  <a:moveTo>
                    <a:pt x="2008599" y="194624"/>
                  </a:moveTo>
                  <a:cubicBezTo>
                    <a:pt x="1429501" y="561828"/>
                    <a:pt x="267599" y="507002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A8FC25-9B37-42FB-8A6F-DD8417523490}"/>
                </a:ext>
              </a:extLst>
            </p:cNvPr>
            <p:cNvSpPr/>
            <p:nvPr/>
          </p:nvSpPr>
          <p:spPr>
            <a:xfrm>
              <a:off x="1429316" y="3457481"/>
              <a:ext cx="2058841" cy="447988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1566472 w 1566472"/>
                <a:gd name="connsiteY0" fmla="*/ 0 h 563478"/>
                <a:gd name="connsiteX1" fmla="*/ 1289154 w 1566472"/>
                <a:gd name="connsiteY1" fmla="*/ 547141 h 563478"/>
                <a:gd name="connsiteX2" fmla="*/ 0 w 1566472"/>
                <a:gd name="connsiteY2" fmla="*/ 217358 h 563478"/>
                <a:gd name="connsiteX0" fmla="*/ 2058841 w 2058841"/>
                <a:gd name="connsiteY0" fmla="*/ 0 h 462994"/>
                <a:gd name="connsiteX1" fmla="*/ 1289154 w 2058841"/>
                <a:gd name="connsiteY1" fmla="*/ 446657 h 462994"/>
                <a:gd name="connsiteX2" fmla="*/ 0 w 2058841"/>
                <a:gd name="connsiteY2" fmla="*/ 116874 h 462994"/>
                <a:gd name="connsiteX0" fmla="*/ 2058841 w 2058841"/>
                <a:gd name="connsiteY0" fmla="*/ 0 h 116874"/>
                <a:gd name="connsiteX1" fmla="*/ 0 w 2058841"/>
                <a:gd name="connsiteY1" fmla="*/ 116874 h 116874"/>
                <a:gd name="connsiteX0" fmla="*/ 2058841 w 2058841"/>
                <a:gd name="connsiteY0" fmla="*/ 0 h 303397"/>
                <a:gd name="connsiteX1" fmla="*/ 0 w 2058841"/>
                <a:gd name="connsiteY1" fmla="*/ 116874 h 303397"/>
                <a:gd name="connsiteX0" fmla="*/ 2058841 w 2058841"/>
                <a:gd name="connsiteY0" fmla="*/ 0 h 447988"/>
                <a:gd name="connsiteX1" fmla="*/ 0 w 2058841"/>
                <a:gd name="connsiteY1" fmla="*/ 116874 h 44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8841" h="447988">
                  <a:moveTo>
                    <a:pt x="2058841" y="0"/>
                  </a:moveTo>
                  <a:cubicBezTo>
                    <a:pt x="1864930" y="571521"/>
                    <a:pt x="364733" y="580334"/>
                    <a:pt x="0" y="116874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34D64-6E13-4227-ABBC-C568E5D3CDBF}"/>
                </a:ext>
              </a:extLst>
            </p:cNvPr>
            <p:cNvSpPr/>
            <p:nvPr/>
          </p:nvSpPr>
          <p:spPr>
            <a:xfrm>
              <a:off x="3143874" y="3042704"/>
              <a:ext cx="354751" cy="460411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98231 w 1600966"/>
                <a:gd name="connsiteY0" fmla="*/ 616655 h 1164740"/>
                <a:gd name="connsiteX1" fmla="*/ 20913 w 1600966"/>
                <a:gd name="connsiteY1" fmla="*/ 1163796 h 1164740"/>
                <a:gd name="connsiteX2" fmla="*/ 1525200 w 1600966"/>
                <a:gd name="connsiteY2" fmla="*/ 0 h 1164740"/>
                <a:gd name="connsiteX0" fmla="*/ 65 w 1334822"/>
                <a:gd name="connsiteY0" fmla="*/ 616655 h 694525"/>
                <a:gd name="connsiteX1" fmla="*/ 496470 w 1334822"/>
                <a:gd name="connsiteY1" fmla="*/ 450363 h 694525"/>
                <a:gd name="connsiteX2" fmla="*/ 1227034 w 1334822"/>
                <a:gd name="connsiteY2" fmla="*/ 0 h 694525"/>
                <a:gd name="connsiteX0" fmla="*/ 30680 w 869032"/>
                <a:gd name="connsiteY0" fmla="*/ 450363 h 453333"/>
                <a:gd name="connsiteX1" fmla="*/ 761244 w 869032"/>
                <a:gd name="connsiteY1" fmla="*/ 0 h 453333"/>
                <a:gd name="connsiteX0" fmla="*/ 31250 w 841265"/>
                <a:gd name="connsiteY0" fmla="*/ 470459 h 473261"/>
                <a:gd name="connsiteX1" fmla="*/ 731669 w 841265"/>
                <a:gd name="connsiteY1" fmla="*/ 0 h 473261"/>
                <a:gd name="connsiteX0" fmla="*/ 57018 w 860996"/>
                <a:gd name="connsiteY0" fmla="*/ 470459 h 473261"/>
                <a:gd name="connsiteX1" fmla="*/ 757437 w 860996"/>
                <a:gd name="connsiteY1" fmla="*/ 0 h 473261"/>
                <a:gd name="connsiteX0" fmla="*/ 227420 w 927839"/>
                <a:gd name="connsiteY0" fmla="*/ 470459 h 472648"/>
                <a:gd name="connsiteX1" fmla="*/ 927839 w 927839"/>
                <a:gd name="connsiteY1" fmla="*/ 0 h 472648"/>
                <a:gd name="connsiteX0" fmla="*/ 83553 w 783972"/>
                <a:gd name="connsiteY0" fmla="*/ 470459 h 472802"/>
                <a:gd name="connsiteX1" fmla="*/ 783972 w 783972"/>
                <a:gd name="connsiteY1" fmla="*/ 0 h 472802"/>
                <a:gd name="connsiteX0" fmla="*/ 221946 w 922365"/>
                <a:gd name="connsiteY0" fmla="*/ 470459 h 470459"/>
                <a:gd name="connsiteX1" fmla="*/ 922365 w 922365"/>
                <a:gd name="connsiteY1" fmla="*/ 0 h 470459"/>
                <a:gd name="connsiteX0" fmla="*/ 220869 w 921288"/>
                <a:gd name="connsiteY0" fmla="*/ 470459 h 470459"/>
                <a:gd name="connsiteX1" fmla="*/ 921288 w 921288"/>
                <a:gd name="connsiteY1" fmla="*/ 0 h 470459"/>
                <a:gd name="connsiteX0" fmla="*/ 244313 w 944732"/>
                <a:gd name="connsiteY0" fmla="*/ 470459 h 470459"/>
                <a:gd name="connsiteX1" fmla="*/ 944732 w 944732"/>
                <a:gd name="connsiteY1" fmla="*/ 0 h 470459"/>
                <a:gd name="connsiteX0" fmla="*/ 417441 w 417441"/>
                <a:gd name="connsiteY0" fmla="*/ 460411 h 460411"/>
                <a:gd name="connsiteX1" fmla="*/ 374282 w 417441"/>
                <a:gd name="connsiteY1" fmla="*/ 0 h 460411"/>
                <a:gd name="connsiteX0" fmla="*/ 393794 w 393794"/>
                <a:gd name="connsiteY0" fmla="*/ 460411 h 460411"/>
                <a:gd name="connsiteX1" fmla="*/ 350635 w 393794"/>
                <a:gd name="connsiteY1" fmla="*/ 0 h 460411"/>
                <a:gd name="connsiteX0" fmla="*/ 354751 w 354751"/>
                <a:gd name="connsiteY0" fmla="*/ 460411 h 460411"/>
                <a:gd name="connsiteX1" fmla="*/ 311592 w 354751"/>
                <a:gd name="connsiteY1" fmla="*/ 0 h 46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751" h="460411">
                  <a:moveTo>
                    <a:pt x="354751" y="460411"/>
                  </a:moveTo>
                  <a:cubicBezTo>
                    <a:pt x="-298214" y="376058"/>
                    <a:pt x="112196" y="213149"/>
                    <a:pt x="311592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0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64" grpId="0"/>
      <p:bldP spid="65" grpId="0" animBg="1"/>
      <p:bldP spid="66" grpId="0"/>
      <p:bldP spid="67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Which classes should inherit which other classes?</a:t>
            </a:r>
          </a:p>
          <a:p>
            <a:r>
              <a:rPr lang="en-US" dirty="0"/>
              <a:t>No one “right way” to do 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Crafting the AST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8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Abstract Syntax Tree</a:t>
            </a:r>
          </a:p>
          <a:p>
            <a:r>
              <a:rPr lang="en-US" dirty="0"/>
              <a:t>A lightweight abstraction of the program syntax</a:t>
            </a:r>
          </a:p>
          <a:p>
            <a:r>
              <a:rPr lang="en-US" dirty="0"/>
              <a:t>A data structure in the compiler’s host language</a:t>
            </a:r>
          </a:p>
          <a:p>
            <a:pPr lvl="1"/>
            <a:r>
              <a:rPr lang="en-US" dirty="0"/>
              <a:t>Lexical Tokens: Flex Regular Expression Rules</a:t>
            </a:r>
          </a:p>
          <a:p>
            <a:pPr lvl="1"/>
            <a:r>
              <a:rPr lang="en-US" dirty="0"/>
              <a:t>Parse Tree: Bison Context-Free Grammar Rules</a:t>
            </a:r>
          </a:p>
          <a:p>
            <a:pPr lvl="1"/>
            <a:r>
              <a:rPr lang="en-US" dirty="0"/>
              <a:t>AST: Back to C++ objects and classes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13990" y="634519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2152650" y="27852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05FB9DE0-7DBD-075F-E789-C711CDBA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Syntax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14:cNvPr>
              <p14:cNvContentPartPr/>
              <p14:nvPr/>
            </p14:nvContentPartPr>
            <p14:xfrm>
              <a:off x="5875680" y="2859840"/>
              <a:ext cx="111240" cy="4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6320" y="2850480"/>
                <a:ext cx="12996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Perspectives on trees</a:t>
            </a:r>
          </a:p>
          <a:p>
            <a:pPr lvl="1"/>
            <a:r>
              <a:rPr lang="en-US" dirty="0"/>
              <a:t>Data structure / recursive definition</a:t>
            </a:r>
          </a:p>
          <a:p>
            <a:r>
              <a:rPr lang="en-US" dirty="0"/>
              <a:t>Syntax-Directed Definitions</a:t>
            </a:r>
          </a:p>
          <a:p>
            <a:pPr lvl="1"/>
            <a:r>
              <a:rPr lang="en-US" dirty="0"/>
              <a:t>Specifies </a:t>
            </a:r>
            <a:r>
              <a:rPr lang="en-US" i="1" dirty="0"/>
              <a:t>meaning</a:t>
            </a:r>
            <a:r>
              <a:rPr lang="en-US" dirty="0"/>
              <a:t> of parse trees</a:t>
            </a:r>
          </a:p>
          <a:p>
            <a:pPr lvl="2"/>
            <a:r>
              <a:rPr lang="en-US" dirty="0"/>
              <a:t>Digit sequence as integer</a:t>
            </a:r>
          </a:p>
          <a:p>
            <a:pPr lvl="2"/>
            <a:r>
              <a:rPr lang="en-US" dirty="0"/>
              <a:t>Expression as its evaluation</a:t>
            </a:r>
          </a:p>
          <a:p>
            <a:pPr lvl="2"/>
            <a:r>
              <a:rPr lang="en-US" dirty="0"/>
              <a:t>Expression as its operator count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8727510" y="5601679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2130057" y="215840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80" y="2465015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Output: AST</a:t>
            </a:r>
          </a:p>
          <a:p>
            <a:r>
              <a:rPr lang="en-US" dirty="0"/>
              <a:t>Specification:</a:t>
            </a:r>
          </a:p>
          <a:p>
            <a:pPr lvl="1"/>
            <a:r>
              <a:rPr lang="en-US" dirty="0"/>
              <a:t>Syntax: CFG</a:t>
            </a:r>
          </a:p>
          <a:p>
            <a:pPr lvl="1"/>
            <a:r>
              <a:rPr lang="en-US" dirty="0"/>
              <a:t>Semantics: SDD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2701915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2694420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2694420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2701915" y="3639038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2701914" y="433517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2701914" y="4963858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2709411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2709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2701915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3487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3490832" y="2269956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490832" y="2908613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3490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490832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490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490832" y="5482661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3490832" y="6129220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2273968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1615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4533928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3362700" y="2193028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3577175" y="2031666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4441050" y="3080476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3599769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3366243" y="2834528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5265410" y="210684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4637547" y="2408995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 flipH="1">
            <a:off x="5265410" y="277832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7A0995-D39F-43B2-AB13-FA02B61804AC}"/>
              </a:ext>
            </a:extLst>
          </p:cNvPr>
          <p:cNvSpPr/>
          <p:nvPr/>
        </p:nvSpPr>
        <p:spPr>
          <a:xfrm>
            <a:off x="6648893" y="1353414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have most of the concepts of syntactic analysis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69DD2FA-B2B5-4075-8509-37639D9D2A89}"/>
              </a:ext>
            </a:extLst>
          </p:cNvPr>
          <p:cNvSpPr/>
          <p:nvPr/>
        </p:nvSpPr>
        <p:spPr>
          <a:xfrm>
            <a:off x="6556741" y="4982669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just need to apply the concepts to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852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Parse Tree vs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2" y="1699469"/>
            <a:ext cx="3943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Parse tree</a:t>
            </a:r>
          </a:p>
          <a:p>
            <a:r>
              <a:rPr lang="en-US" dirty="0"/>
              <a:t>Recognizes valid syntax</a:t>
            </a:r>
          </a:p>
          <a:p>
            <a:r>
              <a:rPr lang="en-US" dirty="0"/>
              <a:t>Nodes are rules that constrain structure</a:t>
            </a:r>
          </a:p>
          <a:p>
            <a:pPr marL="0" indent="0">
              <a:buNone/>
            </a:pPr>
            <a:r>
              <a:rPr lang="en-US" b="1" dirty="0"/>
              <a:t>AST</a:t>
            </a:r>
          </a:p>
          <a:p>
            <a:r>
              <a:rPr lang="en-US" dirty="0"/>
              <a:t>Transcends concrete syntax</a:t>
            </a:r>
          </a:p>
          <a:p>
            <a:r>
              <a:rPr lang="en-US" dirty="0"/>
              <a:t>Represents program semantics</a:t>
            </a:r>
          </a:p>
          <a:p>
            <a:r>
              <a:rPr lang="en-US" dirty="0"/>
              <a:t>Nodes are language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4F-8425-492E-849C-4F89201D77DA}"/>
              </a:ext>
            </a:extLst>
          </p:cNvPr>
          <p:cNvSpPr txBox="1"/>
          <p:nvPr/>
        </p:nvSpPr>
        <p:spPr>
          <a:xfrm>
            <a:off x="6744320" y="4574573"/>
            <a:ext cx="6078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F5745-C7BA-4F23-BA2A-1A4B311165B1}"/>
              </a:ext>
            </a:extLst>
          </p:cNvPr>
          <p:cNvSpPr txBox="1"/>
          <p:nvPr/>
        </p:nvSpPr>
        <p:spPr>
          <a:xfrm>
            <a:off x="7519240" y="4574573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E913A-9211-4FD0-B370-12219CCAA75A}"/>
              </a:ext>
            </a:extLst>
          </p:cNvPr>
          <p:cNvSpPr txBox="1"/>
          <p:nvPr/>
        </p:nvSpPr>
        <p:spPr>
          <a:xfrm>
            <a:off x="7608565" y="3953305"/>
            <a:ext cx="5934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04266-4B07-443C-A36A-3C83F3B0AC3D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7902519" y="4322637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3A473-0A60-4E6E-8FE5-5D66276A0B02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 flipH="1">
            <a:off x="7048249" y="4322637"/>
            <a:ext cx="857032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CCFFE6-83E0-400A-8E5C-D30E656B0F5B}"/>
              </a:ext>
            </a:extLst>
          </p:cNvPr>
          <p:cNvCxnSpPr>
            <a:cxnSpLocks/>
            <a:stCxn id="18" idx="2"/>
            <a:endCxn id="49" idx="0"/>
          </p:cNvCxnSpPr>
          <p:nvPr/>
        </p:nvCxnSpPr>
        <p:spPr>
          <a:xfrm>
            <a:off x="7905281" y="4322638"/>
            <a:ext cx="1311052" cy="2605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FE5C3F-2872-4338-B467-3DA643027C7E}"/>
              </a:ext>
            </a:extLst>
          </p:cNvPr>
          <p:cNvSpPr txBox="1"/>
          <p:nvPr/>
        </p:nvSpPr>
        <p:spPr>
          <a:xfrm>
            <a:off x="9628234" y="5184173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A7BC2-F4D4-40AF-A480-04B68A9B88B2}"/>
              </a:ext>
            </a:extLst>
          </p:cNvPr>
          <p:cNvSpPr txBox="1"/>
          <p:nvPr/>
        </p:nvSpPr>
        <p:spPr>
          <a:xfrm>
            <a:off x="8196199" y="5184173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71B46-F43B-494D-8C7B-4B48AAF60704}"/>
              </a:ext>
            </a:extLst>
          </p:cNvPr>
          <p:cNvSpPr txBox="1"/>
          <p:nvPr/>
        </p:nvSpPr>
        <p:spPr>
          <a:xfrm>
            <a:off x="8913789" y="5184173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8A3300-8236-44BB-8454-AB333E22AA6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224388" y="4932237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51EAD-E756-48C6-AAC3-9A9052ED732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8520840" y="4932237"/>
            <a:ext cx="6822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669823-F853-439D-B409-AE25826BDA5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224388" y="4932237"/>
            <a:ext cx="79055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A72164-684F-4F4A-8189-8C99FA182C09}"/>
              </a:ext>
            </a:extLst>
          </p:cNvPr>
          <p:cNvSpPr txBox="1"/>
          <p:nvPr/>
        </p:nvSpPr>
        <p:spPr>
          <a:xfrm>
            <a:off x="8129666" y="6239305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D95A7-1BDD-4A71-9C90-9CE9B6F3D53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517817" y="6010705"/>
            <a:ext cx="3022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CFBC3D-67E6-44D2-8433-C21BA123F455}"/>
              </a:ext>
            </a:extLst>
          </p:cNvPr>
          <p:cNvSpPr txBox="1"/>
          <p:nvPr/>
        </p:nvSpPr>
        <p:spPr>
          <a:xfrm>
            <a:off x="6659572" y="625384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6B8F3-001A-4841-918A-FA2C5E2B47E1}"/>
              </a:ext>
            </a:extLst>
          </p:cNvPr>
          <p:cNvCxnSpPr>
            <a:cxnSpLocks/>
            <a:stCxn id="16" idx="2"/>
            <a:endCxn id="45" idx="0"/>
          </p:cNvCxnSpPr>
          <p:nvPr/>
        </p:nvCxnSpPr>
        <p:spPr>
          <a:xfrm flipH="1">
            <a:off x="7047723" y="4943906"/>
            <a:ext cx="526" cy="1883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8A1604F-E6FD-4CA7-BE76-DCBB6180515B}"/>
              </a:ext>
            </a:extLst>
          </p:cNvPr>
          <p:cNvSpPr txBox="1"/>
          <p:nvPr/>
        </p:nvSpPr>
        <p:spPr>
          <a:xfrm>
            <a:off x="9625498" y="5782105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2989D5-DE97-49F8-96CE-0C0C26F5E83C}"/>
              </a:ext>
            </a:extLst>
          </p:cNvPr>
          <p:cNvCxnSpPr>
            <a:stCxn id="22" idx="2"/>
            <a:endCxn id="32" idx="0"/>
          </p:cNvCxnSpPr>
          <p:nvPr/>
        </p:nvCxnSpPr>
        <p:spPr>
          <a:xfrm flipH="1">
            <a:off x="10013650" y="5553505"/>
            <a:ext cx="129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91C1C32-9304-4074-A299-242E7EC95745}"/>
              </a:ext>
            </a:extLst>
          </p:cNvPr>
          <p:cNvSpPr txBox="1"/>
          <p:nvPr/>
        </p:nvSpPr>
        <p:spPr>
          <a:xfrm>
            <a:off x="6710093" y="3595572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28D5AD-BDA7-4010-92E7-829F1F8907B1}"/>
              </a:ext>
            </a:extLst>
          </p:cNvPr>
          <p:cNvSpPr txBox="1"/>
          <p:nvPr/>
        </p:nvSpPr>
        <p:spPr>
          <a:xfrm>
            <a:off x="6723083" y="5132258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43184B-1EA8-4DD8-9EFE-DAE1714262E2}"/>
              </a:ext>
            </a:extLst>
          </p:cNvPr>
          <p:cNvCxnSpPr>
            <a:cxnSpLocks/>
            <a:stCxn id="51" idx="2"/>
            <a:endCxn id="30" idx="0"/>
          </p:cNvCxnSpPr>
          <p:nvPr/>
        </p:nvCxnSpPr>
        <p:spPr>
          <a:xfrm flipH="1">
            <a:off x="7047723" y="6047394"/>
            <a:ext cx="1818" cy="2064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1EE506-8B43-4123-B770-0D445CEF0579}"/>
              </a:ext>
            </a:extLst>
          </p:cNvPr>
          <p:cNvSpPr txBox="1"/>
          <p:nvPr/>
        </p:nvSpPr>
        <p:spPr>
          <a:xfrm>
            <a:off x="8891693" y="4583180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4F7164-B646-48F2-AF03-A1624E9E50E5}"/>
              </a:ext>
            </a:extLst>
          </p:cNvPr>
          <p:cNvSpPr txBox="1"/>
          <p:nvPr/>
        </p:nvSpPr>
        <p:spPr>
          <a:xfrm>
            <a:off x="6662833" y="5678061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E31B21-BB81-44F9-B07D-CB48CC185589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>
            <a:off x="7047723" y="5501591"/>
            <a:ext cx="1818" cy="1764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7DE9358-7C7D-4836-8738-A74AB6AA2520}"/>
              </a:ext>
            </a:extLst>
          </p:cNvPr>
          <p:cNvSpPr txBox="1"/>
          <p:nvPr/>
        </p:nvSpPr>
        <p:spPr>
          <a:xfrm>
            <a:off x="8112407" y="5670970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421748-F70E-44AD-9D7F-EC9FC9321E30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 flipH="1">
            <a:off x="8499115" y="5553506"/>
            <a:ext cx="21724" cy="1174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D2962-3C26-4C9F-A28A-CEF52DB7E716}"/>
              </a:ext>
            </a:extLst>
          </p:cNvPr>
          <p:cNvGrpSpPr/>
          <p:nvPr/>
        </p:nvGrpSpPr>
        <p:grpSpPr>
          <a:xfrm>
            <a:off x="8434811" y="1030600"/>
            <a:ext cx="3185605" cy="3292037"/>
            <a:chOff x="5876664" y="1253757"/>
            <a:chExt cx="3185605" cy="32920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DBFFB6-599B-4B11-9EAB-ED692F7654C6}"/>
                </a:ext>
              </a:extLst>
            </p:cNvPr>
            <p:cNvGrpSpPr/>
            <p:nvPr/>
          </p:nvGrpSpPr>
          <p:grpSpPr>
            <a:xfrm>
              <a:off x="5876664" y="1253757"/>
              <a:ext cx="3185605" cy="3292037"/>
              <a:chOff x="4975225" y="2443699"/>
              <a:chExt cx="3972081" cy="2590380"/>
            </a:xfrm>
          </p:grpSpPr>
          <p:sp>
            <p:nvSpPr>
              <p:cNvPr id="11" name="Thought Bubble: Cloud 10">
                <a:extLst>
                  <a:ext uri="{FF2B5EF4-FFF2-40B4-BE49-F238E27FC236}">
                    <a16:creationId xmlns:a16="http://schemas.microsoft.com/office/drawing/2014/main" id="{4BEF055B-41A6-4C0E-9C1A-00F6559A6096}"/>
                  </a:ext>
                </a:extLst>
              </p:cNvPr>
              <p:cNvSpPr/>
              <p:nvPr/>
            </p:nvSpPr>
            <p:spPr>
              <a:xfrm rot="874956">
                <a:off x="4975225" y="2443699"/>
                <a:ext cx="3972081" cy="2590380"/>
              </a:xfrm>
              <a:prstGeom prst="cloudCallout">
                <a:avLst>
                  <a:gd name="adj1" fmla="val -47049"/>
                  <a:gd name="adj2" fmla="val 4946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BC7CE9-CCFA-420D-A087-FCB05D022471}"/>
                  </a:ext>
                </a:extLst>
              </p:cNvPr>
              <p:cNvSpPr/>
              <p:nvPr/>
            </p:nvSpPr>
            <p:spPr>
              <a:xfrm rot="14234806">
                <a:off x="5397396" y="3459459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9506E2-6CDE-49AE-AB9E-0410E5651702}"/>
                  </a:ext>
                </a:extLst>
              </p:cNvPr>
              <p:cNvSpPr/>
              <p:nvPr/>
            </p:nvSpPr>
            <p:spPr>
              <a:xfrm>
                <a:off x="7810150" y="3590578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2B2C8C-AFEA-460A-89A6-C842020A838F}"/>
                </a:ext>
              </a:extLst>
            </p:cNvPr>
            <p:cNvCxnSpPr>
              <a:cxnSpLocks/>
              <a:stCxn id="54" idx="2"/>
              <a:endCxn id="41" idx="0"/>
            </p:cNvCxnSpPr>
            <p:nvPr/>
          </p:nvCxnSpPr>
          <p:spPr>
            <a:xfrm>
              <a:off x="7920686" y="3113406"/>
              <a:ext cx="434984" cy="34078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2D3568-6E6C-4A81-9124-EB208916D5A4}"/>
                </a:ext>
              </a:extLst>
            </p:cNvPr>
            <p:cNvSpPr txBox="1"/>
            <p:nvPr/>
          </p:nvSpPr>
          <p:spPr>
            <a:xfrm>
              <a:off x="6153744" y="2717001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7F6F65-C0BD-43C2-9A89-6FDFF03538FC}"/>
                </a:ext>
              </a:extLst>
            </p:cNvPr>
            <p:cNvCxnSpPr>
              <a:cxnSpLocks/>
              <a:stCxn id="4" idx="2"/>
              <a:endCxn id="37" idx="0"/>
            </p:cNvCxnSpPr>
            <p:nvPr/>
          </p:nvCxnSpPr>
          <p:spPr>
            <a:xfrm flipH="1">
              <a:off x="6304587" y="2513834"/>
              <a:ext cx="803847" cy="2031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06FD61-7465-430D-B266-8EEE6E59E7CA}"/>
                </a:ext>
              </a:extLst>
            </p:cNvPr>
            <p:cNvCxnSpPr>
              <a:cxnSpLocks/>
            </p:cNvCxnSpPr>
            <p:nvPr/>
          </p:nvCxnSpPr>
          <p:spPr>
            <a:xfrm>
              <a:off x="7116698" y="2517305"/>
              <a:ext cx="728541" cy="18802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6132E2-DBBC-4EAA-9B53-890F2B9F6D04}"/>
                </a:ext>
              </a:extLst>
            </p:cNvPr>
            <p:cNvSpPr txBox="1"/>
            <p:nvPr/>
          </p:nvSpPr>
          <p:spPr>
            <a:xfrm>
              <a:off x="8204827" y="345419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E3799-4F8A-46D4-8E98-8C847A0F4BF4}"/>
                </a:ext>
              </a:extLst>
            </p:cNvPr>
            <p:cNvSpPr txBox="1"/>
            <p:nvPr/>
          </p:nvSpPr>
          <p:spPr>
            <a:xfrm>
              <a:off x="7154572" y="343293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B25F00-14BA-4730-B68B-1951775DA78E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7305415" y="3113406"/>
              <a:ext cx="564615" cy="3195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742CCC-3AA2-41F2-9B04-86EBA775B53D}"/>
                </a:ext>
              </a:extLst>
            </p:cNvPr>
            <p:cNvSpPr txBox="1"/>
            <p:nvPr/>
          </p:nvSpPr>
          <p:spPr>
            <a:xfrm>
              <a:off x="7269701" y="1699856"/>
              <a:ext cx="544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2711A5-04EA-4AEC-A5C7-B9080D939810}"/>
                </a:ext>
              </a:extLst>
            </p:cNvPr>
            <p:cNvSpPr/>
            <p:nvPr/>
          </p:nvSpPr>
          <p:spPr>
            <a:xfrm>
              <a:off x="6446698" y="2087637"/>
              <a:ext cx="1323471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subtraction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D28A9A7-4F3C-49D8-9481-4E6605871F43}"/>
                </a:ext>
              </a:extLst>
            </p:cNvPr>
            <p:cNvSpPr/>
            <p:nvPr/>
          </p:nvSpPr>
          <p:spPr>
            <a:xfrm>
              <a:off x="7154572" y="2687209"/>
              <a:ext cx="1532228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multiplication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658C32-8DE6-FD65-0CC3-896DF0EB999B}"/>
              </a:ext>
            </a:extLst>
          </p:cNvPr>
          <p:cNvSpPr txBox="1"/>
          <p:nvPr/>
        </p:nvSpPr>
        <p:spPr>
          <a:xfrm>
            <a:off x="4512128" y="3619503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Flat expression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097DA-34EC-806B-7407-BF815A53BB06}"/>
              </a:ext>
            </a:extLst>
          </p:cNvPr>
          <p:cNvSpPr txBox="1"/>
          <p:nvPr/>
        </p:nvSpPr>
        <p:spPr>
          <a:xfrm>
            <a:off x="4555669" y="399506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– 7 * 3</a:t>
            </a:r>
          </a:p>
        </p:txBody>
      </p:sp>
    </p:spTree>
    <p:extLst>
      <p:ext uri="{BB962C8B-B14F-4D97-AF65-F5344CB8AC3E}">
        <p14:creationId xmlns:p14="http://schemas.microsoft.com/office/powerpoint/2010/main" val="31017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2" grpId="0"/>
      <p:bldP spid="23" grpId="0"/>
      <p:bldP spid="24" grpId="0" animBg="1"/>
      <p:bldP spid="28" grpId="0" animBg="1"/>
      <p:bldP spid="30" grpId="0" animBg="1"/>
      <p:bldP spid="32" grpId="0" animBg="1"/>
      <p:bldP spid="44" grpId="0"/>
      <p:bldP spid="45" grpId="0"/>
      <p:bldP spid="49" grpId="0"/>
      <p:bldP spid="51" grpId="0"/>
      <p:bldP spid="5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54C17126-D064-431C-AF28-62914841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80789"/>
            <a:ext cx="4177267" cy="4877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 tree implies an AST</a:t>
            </a:r>
          </a:p>
          <a:p>
            <a:r>
              <a:rPr lang="en-US" dirty="0"/>
              <a:t>Syntactic analysis “extracts” the AST from the parse tree</a:t>
            </a:r>
          </a:p>
          <a:p>
            <a:r>
              <a:rPr lang="en-US" dirty="0"/>
              <a:t>Conceptually, a post-processing pass over the parse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524000" y="27852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A Tree Found Within a Tree Wor Weird Da Weirdworld Insta | Meme on SIZZLE">
            <a:extLst>
              <a:ext uri="{FF2B5EF4-FFF2-40B4-BE49-F238E27FC236}">
                <a16:creationId xmlns:a16="http://schemas.microsoft.com/office/drawing/2014/main" id="{FCAAB0D4-38CB-4A6A-9C84-B881A101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 bwMode="auto">
          <a:xfrm>
            <a:off x="6449176" y="2041887"/>
            <a:ext cx="3376550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89C03-B040-45EF-BE38-691CE077A402}"/>
              </a:ext>
            </a:extLst>
          </p:cNvPr>
          <p:cNvSpPr txBox="1"/>
          <p:nvPr/>
        </p:nvSpPr>
        <p:spPr>
          <a:xfrm>
            <a:off x="7074201" y="52631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tree within a tree</a:t>
            </a:r>
          </a:p>
        </p:txBody>
      </p:sp>
    </p:spTree>
    <p:extLst>
      <p:ext uri="{BB962C8B-B14F-4D97-AF65-F5344CB8AC3E}">
        <p14:creationId xmlns:p14="http://schemas.microsoft.com/office/powerpoint/2010/main" val="323025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1">
            <a:extLst>
              <a:ext uri="{FF2B5EF4-FFF2-40B4-BE49-F238E27FC236}">
                <a16:creationId xmlns:a16="http://schemas.microsoft.com/office/drawing/2014/main" id="{65D22E0B-3E9D-4EAA-81AA-BBF80976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569" y="1327326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Nonterminals</a:t>
            </a:r>
            <a:r>
              <a:rPr lang="en-US" b="1" dirty="0"/>
              <a:t> map to language concepts</a:t>
            </a:r>
          </a:p>
          <a:p>
            <a:r>
              <a:rPr lang="en-US" i="1" dirty="0"/>
              <a:t>“What’s the intuition?”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1524000" y="27852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EDE60-37AD-47CC-8E7C-732B1A39A31C}"/>
              </a:ext>
            </a:extLst>
          </p:cNvPr>
          <p:cNvSpPr/>
          <p:nvPr/>
        </p:nvSpPr>
        <p:spPr>
          <a:xfrm>
            <a:off x="7723594" y="4439144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22592-5C9D-4B35-8187-5B3BE14B2EFE}"/>
              </a:ext>
            </a:extLst>
          </p:cNvPr>
          <p:cNvSpPr txBox="1"/>
          <p:nvPr/>
        </p:nvSpPr>
        <p:spPr>
          <a:xfrm>
            <a:off x="8248204" y="5646677"/>
            <a:ext cx="5053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B241C-B522-4C1D-B4D2-7DD2B693FDE5}"/>
              </a:ext>
            </a:extLst>
          </p:cNvPr>
          <p:cNvSpPr txBox="1"/>
          <p:nvPr/>
        </p:nvSpPr>
        <p:spPr>
          <a:xfrm>
            <a:off x="8658797" y="1677199"/>
            <a:ext cx="5982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A3B299-CAA0-430A-BE60-BE82884188BD}"/>
              </a:ext>
            </a:extLst>
          </p:cNvPr>
          <p:cNvSpPr txBox="1"/>
          <p:nvPr/>
        </p:nvSpPr>
        <p:spPr>
          <a:xfrm>
            <a:off x="8633276" y="2183119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BB7CE-947D-449F-85C0-9CD23BAA42FA}"/>
              </a:ext>
            </a:extLst>
          </p:cNvPr>
          <p:cNvSpPr txBox="1"/>
          <p:nvPr/>
        </p:nvSpPr>
        <p:spPr>
          <a:xfrm>
            <a:off x="7540927" y="2790647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DAF82-FF14-4996-A159-74F6A6EE18B6}"/>
              </a:ext>
            </a:extLst>
          </p:cNvPr>
          <p:cNvSpPr txBox="1"/>
          <p:nvPr/>
        </p:nvSpPr>
        <p:spPr>
          <a:xfrm>
            <a:off x="8819368" y="2790647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D1AB1-DBA5-47EE-AF72-2618E34BFB5B}"/>
              </a:ext>
            </a:extLst>
          </p:cNvPr>
          <p:cNvSpPr txBox="1"/>
          <p:nvPr/>
        </p:nvSpPr>
        <p:spPr>
          <a:xfrm>
            <a:off x="9327251" y="2771484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7FF5AB-0352-465B-B790-AFE9A38551E9}"/>
              </a:ext>
            </a:extLst>
          </p:cNvPr>
          <p:cNvSpPr txBox="1"/>
          <p:nvPr/>
        </p:nvSpPr>
        <p:spPr>
          <a:xfrm>
            <a:off x="9463262" y="3344354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8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8E3AB4-33D5-478A-9277-1EE05EF695A9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8957917" y="2046531"/>
            <a:ext cx="1" cy="1365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35A3E-3C67-4D5F-833B-88915612869C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7865568" y="2552451"/>
            <a:ext cx="1092349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E131D0-9417-490E-9DF9-B910A74A19B0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>
            <a:off x="8957917" y="2552452"/>
            <a:ext cx="756043" cy="21903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5FA762-CC1F-4703-A0CE-5D9935DE5C6C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8957917" y="2552451"/>
            <a:ext cx="11493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DBBCCB-7675-4B39-BEC6-964B4FC0D40C}"/>
              </a:ext>
            </a:extLst>
          </p:cNvPr>
          <p:cNvSpPr txBox="1"/>
          <p:nvPr/>
        </p:nvSpPr>
        <p:spPr>
          <a:xfrm>
            <a:off x="7478860" y="3313629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13BC8B-CBEA-49B9-9C5A-F52CC314D397}"/>
              </a:ext>
            </a:extLst>
          </p:cNvPr>
          <p:cNvSpPr txBox="1"/>
          <p:nvPr/>
        </p:nvSpPr>
        <p:spPr>
          <a:xfrm>
            <a:off x="7568851" y="389032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9D6DE-AB7D-49A8-BC47-3D9FFE695C5E}"/>
              </a:ext>
            </a:extLst>
          </p:cNvPr>
          <p:cNvSpPr txBox="1"/>
          <p:nvPr/>
        </p:nvSpPr>
        <p:spPr>
          <a:xfrm>
            <a:off x="6985575" y="498126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4F23DC-0480-476B-84CD-F0CDCCD0A6D4}"/>
              </a:ext>
            </a:extLst>
          </p:cNvPr>
          <p:cNvSpPr txBox="1"/>
          <p:nvPr/>
        </p:nvSpPr>
        <p:spPr>
          <a:xfrm>
            <a:off x="6923508" y="5590868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CA036B-8C0B-4472-96D6-82E0519F95F3}"/>
              </a:ext>
            </a:extLst>
          </p:cNvPr>
          <p:cNvSpPr txBox="1"/>
          <p:nvPr/>
        </p:nvSpPr>
        <p:spPr>
          <a:xfrm>
            <a:off x="7061479" y="6103877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D5F770-FE8A-4E3B-848C-80CE7DCB98AD}"/>
              </a:ext>
            </a:extLst>
          </p:cNvPr>
          <p:cNvSpPr/>
          <p:nvPr/>
        </p:nvSpPr>
        <p:spPr>
          <a:xfrm>
            <a:off x="6631016" y="3905744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C2AD3A-6B2B-469F-971B-C118C11400E9}"/>
              </a:ext>
            </a:extLst>
          </p:cNvPr>
          <p:cNvSpPr txBox="1"/>
          <p:nvPr/>
        </p:nvSpPr>
        <p:spPr>
          <a:xfrm>
            <a:off x="7013499" y="442747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7C5512-D404-4330-A332-8690777DAC2C}"/>
              </a:ext>
            </a:extLst>
          </p:cNvPr>
          <p:cNvSpPr/>
          <p:nvPr/>
        </p:nvSpPr>
        <p:spPr>
          <a:xfrm>
            <a:off x="8752390" y="3882407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2CFA8E-97DD-48F7-B58F-0AF824B4F11C}"/>
              </a:ext>
            </a:extLst>
          </p:cNvPr>
          <p:cNvSpPr txBox="1"/>
          <p:nvPr/>
        </p:nvSpPr>
        <p:spPr>
          <a:xfrm>
            <a:off x="8178905" y="4459536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19015D-CE28-4516-9F84-7CD61B8AF52B}"/>
              </a:ext>
            </a:extLst>
          </p:cNvPr>
          <p:cNvSpPr txBox="1"/>
          <p:nvPr/>
        </p:nvSpPr>
        <p:spPr>
          <a:xfrm>
            <a:off x="8109872" y="5069136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4A401-4107-4D55-9F85-9714F96A983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7865568" y="3159979"/>
            <a:ext cx="1" cy="1536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FBB2E1-C154-4938-8B13-896E38F4E9A4}"/>
              </a:ext>
            </a:extLst>
          </p:cNvPr>
          <p:cNvCxnSpPr>
            <a:stCxn id="38" idx="2"/>
            <a:endCxn id="43" idx="0"/>
          </p:cNvCxnSpPr>
          <p:nvPr/>
        </p:nvCxnSpPr>
        <p:spPr>
          <a:xfrm flipH="1">
            <a:off x="6759418" y="3682962"/>
            <a:ext cx="1106151" cy="22278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D72856-5CDF-4061-ADA0-4802DFA76EAF}"/>
              </a:ext>
            </a:extLst>
          </p:cNvPr>
          <p:cNvCxnSpPr>
            <a:stCxn id="38" idx="2"/>
            <a:endCxn id="45" idx="0"/>
          </p:cNvCxnSpPr>
          <p:nvPr/>
        </p:nvCxnSpPr>
        <p:spPr>
          <a:xfrm>
            <a:off x="7865569" y="3682961"/>
            <a:ext cx="1015223" cy="1994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04FF539-AE9C-40F1-98F3-3C6915814129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7865568" y="3682962"/>
            <a:ext cx="1" cy="2073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5F352-BE04-447A-B3FC-99A876CABF4C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7310215" y="4259658"/>
            <a:ext cx="555352" cy="1678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3B41-8E1E-4F9C-B317-683C77786269}"/>
              </a:ext>
            </a:extLst>
          </p:cNvPr>
          <p:cNvCxnSpPr>
            <a:stCxn id="39" idx="2"/>
            <a:endCxn id="46" idx="0"/>
          </p:cNvCxnSpPr>
          <p:nvPr/>
        </p:nvCxnSpPr>
        <p:spPr>
          <a:xfrm>
            <a:off x="7865567" y="4259658"/>
            <a:ext cx="637978" cy="1998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82A9E2-BED7-4071-8DB7-09F12A9994AF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>
            <a:off x="7865567" y="4259658"/>
            <a:ext cx="8068" cy="17948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4C615-5181-4589-B526-0417AAB91942}"/>
              </a:ext>
            </a:extLst>
          </p:cNvPr>
          <p:cNvCxnSpPr/>
          <p:nvPr/>
        </p:nvCxnSpPr>
        <p:spPr>
          <a:xfrm>
            <a:off x="7310215" y="4796808"/>
            <a:ext cx="0" cy="1844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25B451-B58F-454C-A069-4DFC6DF098A6}"/>
              </a:ext>
            </a:extLst>
          </p:cNvPr>
          <p:cNvCxnSpPr/>
          <p:nvPr/>
        </p:nvCxnSpPr>
        <p:spPr>
          <a:xfrm>
            <a:off x="7310216" y="5350600"/>
            <a:ext cx="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422848-BF6B-40E0-807C-C0B6B438B5BC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7310216" y="5960200"/>
            <a:ext cx="3928" cy="14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354F39-4696-40B6-A728-DE1AB4BC2A4B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8496581" y="4828868"/>
            <a:ext cx="6965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83C759-7CAD-48D6-8D0D-555C512CDC4B}"/>
              </a:ext>
            </a:extLst>
          </p:cNvPr>
          <p:cNvCxnSpPr>
            <a:stCxn id="47" idx="2"/>
            <a:endCxn id="27" idx="0"/>
          </p:cNvCxnSpPr>
          <p:nvPr/>
        </p:nvCxnSpPr>
        <p:spPr>
          <a:xfrm>
            <a:off x="8496581" y="5438468"/>
            <a:ext cx="4289" cy="2082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E25180-A2F5-454E-A45D-AB3E0D618BF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9706465" y="3140817"/>
            <a:ext cx="9463" cy="2035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DD355E-95CD-439C-89A3-A45619046D19}"/>
              </a:ext>
            </a:extLst>
          </p:cNvPr>
          <p:cNvSpPr/>
          <p:nvPr/>
        </p:nvSpPr>
        <p:spPr>
          <a:xfrm>
            <a:off x="7001997" y="3860941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2DE3EE-3F50-4084-8286-7A1DC3CB5F21}"/>
              </a:ext>
            </a:extLst>
          </p:cNvPr>
          <p:cNvGrpSpPr/>
          <p:nvPr/>
        </p:nvGrpSpPr>
        <p:grpSpPr>
          <a:xfrm>
            <a:off x="7271463" y="2495355"/>
            <a:ext cx="777037" cy="1365587"/>
            <a:chOff x="5747462" y="2495354"/>
            <a:chExt cx="777037" cy="136558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B014DD8-A2AA-44B5-A498-D3B4013B69D7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V="1">
              <a:off x="5747462" y="3429000"/>
              <a:ext cx="38753" cy="43194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BC28D0F-8E31-4898-8DE7-47DCE3520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215" y="2971301"/>
              <a:ext cx="106799" cy="45770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CEB373-89A4-482E-A0E5-327A9FF87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3014" y="2495354"/>
              <a:ext cx="631485" cy="475947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1F6C7B2-20D8-4AA8-9CFA-13363EEFEDD8}"/>
              </a:ext>
            </a:extLst>
          </p:cNvPr>
          <p:cNvGrpSpPr/>
          <p:nvPr/>
        </p:nvGrpSpPr>
        <p:grpSpPr>
          <a:xfrm>
            <a:off x="8648266" y="2430241"/>
            <a:ext cx="1952476" cy="1307709"/>
            <a:chOff x="7124266" y="2430240"/>
            <a:chExt cx="1952476" cy="130770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037718-C8D6-47B3-8697-453F7FB17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0295" y="2970783"/>
              <a:ext cx="77311" cy="12078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B4239E-AA99-4B07-BE36-A2B9A0642513}"/>
                </a:ext>
              </a:extLst>
            </p:cNvPr>
            <p:cNvSpPr txBox="1"/>
            <p:nvPr/>
          </p:nvSpPr>
          <p:spPr>
            <a:xfrm>
              <a:off x="8589621" y="309161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61AFFC-B104-4E1E-BBFA-62FBDDE9EE01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H="1" flipV="1">
              <a:off x="7124266" y="2430240"/>
              <a:ext cx="1573998" cy="52697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B900706-F5D8-47E0-8DA4-A4130613418A}"/>
              </a:ext>
            </a:extLst>
          </p:cNvPr>
          <p:cNvSpPr txBox="1"/>
          <p:nvPr/>
        </p:nvSpPr>
        <p:spPr>
          <a:xfrm>
            <a:off x="7503342" y="1121290"/>
            <a:ext cx="22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for </a:t>
            </a:r>
            <a:r>
              <a:rPr lang="en-US" u="sng" dirty="0"/>
              <a:t>(5+2)*8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54ADF7-9373-4ADE-81F3-3F928A802435}"/>
              </a:ext>
            </a:extLst>
          </p:cNvPr>
          <p:cNvGrpSpPr/>
          <p:nvPr/>
        </p:nvGrpSpPr>
        <p:grpSpPr>
          <a:xfrm>
            <a:off x="7503341" y="4187303"/>
            <a:ext cx="2040744" cy="1911397"/>
            <a:chOff x="5979341" y="4187302"/>
            <a:chExt cx="2040744" cy="19113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9E0368-CA44-4EAF-9A26-A699E4DD9460}"/>
                </a:ext>
              </a:extLst>
            </p:cNvPr>
            <p:cNvSpPr txBox="1"/>
            <p:nvPr/>
          </p:nvSpPr>
          <p:spPr>
            <a:xfrm>
              <a:off x="7532964" y="545236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2AD92B3-2937-4C25-A516-7DA96D98BD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0" y="5253802"/>
              <a:ext cx="37809" cy="19896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32932C-0799-4BEA-9BBA-834E5AC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254" y="4621663"/>
              <a:ext cx="366783" cy="61167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9015B2-5FE1-4727-9EAB-5D193BD54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341" y="4187302"/>
              <a:ext cx="1384004" cy="42079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E01C23-0C35-4983-AFF1-C38DD999FCE5}"/>
              </a:ext>
            </a:extLst>
          </p:cNvPr>
          <p:cNvGrpSpPr/>
          <p:nvPr/>
        </p:nvGrpSpPr>
        <p:grpSpPr>
          <a:xfrm>
            <a:off x="8027584" y="1868324"/>
            <a:ext cx="620683" cy="746583"/>
            <a:chOff x="6503583" y="1868323"/>
            <a:chExt cx="620683" cy="7465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76C457-91EC-43A6-831D-78ED2571D52E}"/>
                </a:ext>
              </a:extLst>
            </p:cNvPr>
            <p:cNvSpPr/>
            <p:nvPr/>
          </p:nvSpPr>
          <p:spPr>
            <a:xfrm>
              <a:off x="6503583" y="22455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FA38E3-B6CC-44FB-A8E7-8A98264A0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778" y="1868323"/>
              <a:ext cx="0" cy="42316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129D89-BD72-4AFB-9724-33261C025867}"/>
              </a:ext>
            </a:extLst>
          </p:cNvPr>
          <p:cNvGrpSpPr/>
          <p:nvPr/>
        </p:nvGrpSpPr>
        <p:grpSpPr>
          <a:xfrm>
            <a:off x="6221756" y="4259661"/>
            <a:ext cx="800375" cy="2096691"/>
            <a:chOff x="4697755" y="4259660"/>
            <a:chExt cx="800375" cy="209669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94C7A3-ED2B-4CB1-B704-1D7AD558F901}"/>
                </a:ext>
              </a:extLst>
            </p:cNvPr>
            <p:cNvSpPr txBox="1"/>
            <p:nvPr/>
          </p:nvSpPr>
          <p:spPr>
            <a:xfrm>
              <a:off x="4697755" y="5710020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C94F5C-08B4-4700-92C5-89EBFAF7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316" y="5563169"/>
              <a:ext cx="34360" cy="21236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AAC7D3-293E-4F84-8D1E-D79F5BAD5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676" y="5165934"/>
              <a:ext cx="93599" cy="39723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87DAB9-3D0C-44F5-B200-936A65C25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0173" y="4656739"/>
              <a:ext cx="267187" cy="46151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6649D9-CA8D-4F49-B13E-E99211E94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360" y="4259660"/>
              <a:ext cx="140770" cy="40920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D9F072-1171-4848-BB37-BEB334BE4FBB}"/>
              </a:ext>
            </a:extLst>
          </p:cNvPr>
          <p:cNvGrpSpPr/>
          <p:nvPr/>
        </p:nvGrpSpPr>
        <p:grpSpPr>
          <a:xfrm>
            <a:off x="2829029" y="3898356"/>
            <a:ext cx="2002351" cy="2536915"/>
            <a:chOff x="6154039" y="2526773"/>
            <a:chExt cx="2002351" cy="253691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3E94A10-3149-4777-9BEE-596DB8AFE13C}"/>
                </a:ext>
              </a:extLst>
            </p:cNvPr>
            <p:cNvSpPr/>
            <p:nvPr/>
          </p:nvSpPr>
          <p:spPr>
            <a:xfrm>
              <a:off x="6793663" y="3272271"/>
              <a:ext cx="1015623" cy="3307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C59D462-D655-4748-B093-E1C772E7764F}"/>
                </a:ext>
              </a:extLst>
            </p:cNvPr>
            <p:cNvSpPr/>
            <p:nvPr/>
          </p:nvSpPr>
          <p:spPr>
            <a:xfrm>
              <a:off x="7564713" y="3772355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CC16303-E8A4-4AEB-9ABD-E6C634FBE950}"/>
                </a:ext>
              </a:extLst>
            </p:cNvPr>
            <p:cNvSpPr/>
            <p:nvPr/>
          </p:nvSpPr>
          <p:spPr>
            <a:xfrm>
              <a:off x="6914380" y="4398549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70D863E-44DD-4A4E-AF12-4F4DA06B6D71}"/>
                </a:ext>
              </a:extLst>
            </p:cNvPr>
            <p:cNvSpPr/>
            <p:nvPr/>
          </p:nvSpPr>
          <p:spPr>
            <a:xfrm>
              <a:off x="6154039" y="4371081"/>
              <a:ext cx="544701" cy="6410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5F5AA2B-4930-4013-B475-410F2CCCAE8A}"/>
                </a:ext>
              </a:extLst>
            </p:cNvPr>
            <p:cNvSpPr/>
            <p:nvPr/>
          </p:nvSpPr>
          <p:spPr>
            <a:xfrm>
              <a:off x="6581318" y="3747549"/>
              <a:ext cx="487121" cy="3589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57B5CA-F8CA-476C-B7A0-859093ED4221}"/>
                </a:ext>
              </a:extLst>
            </p:cNvPr>
            <p:cNvSpPr txBox="1"/>
            <p:nvPr/>
          </p:nvSpPr>
          <p:spPr>
            <a:xfrm>
              <a:off x="6179943" y="4371286"/>
              <a:ext cx="487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3ED3DA-908E-4231-A9FA-5676D1B63180}"/>
                </a:ext>
              </a:extLst>
            </p:cNvPr>
            <p:cNvSpPr/>
            <p:nvPr/>
          </p:nvSpPr>
          <p:spPr>
            <a:xfrm>
              <a:off x="6555413" y="3742609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add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C7A9D1-D4E7-4BD9-B534-FED4822D5A36}"/>
                </a:ext>
              </a:extLst>
            </p:cNvPr>
            <p:cNvSpPr txBox="1"/>
            <p:nvPr/>
          </p:nvSpPr>
          <p:spPr>
            <a:xfrm>
              <a:off x="6993031" y="4408017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AD0B46-53DF-4901-89CB-C3AF4ED3E56F}"/>
                </a:ext>
              </a:extLst>
            </p:cNvPr>
            <p:cNvSpPr/>
            <p:nvPr/>
          </p:nvSpPr>
          <p:spPr>
            <a:xfrm>
              <a:off x="6974000" y="324438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7CD841-1860-46E1-B8CD-CB0BB566DD10}"/>
                </a:ext>
              </a:extLst>
            </p:cNvPr>
            <p:cNvSpPr txBox="1"/>
            <p:nvPr/>
          </p:nvSpPr>
          <p:spPr>
            <a:xfrm>
              <a:off x="7632552" y="3761686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9B415B-6B37-4E92-A57E-5CDBD83390E6}"/>
                </a:ext>
              </a:extLst>
            </p:cNvPr>
            <p:cNvCxnSpPr>
              <a:stCxn id="87" idx="0"/>
              <a:endCxn id="89" idx="2"/>
            </p:cNvCxnSpPr>
            <p:nvPr/>
          </p:nvCxnSpPr>
          <p:spPr>
            <a:xfrm flipV="1">
              <a:off x="6824878" y="3613713"/>
              <a:ext cx="459464" cy="1288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7ABEC0-D363-4462-8A7C-89A386D87DCF}"/>
                </a:ext>
              </a:extLst>
            </p:cNvPr>
            <p:cNvCxnSpPr>
              <a:stCxn id="90" idx="0"/>
              <a:endCxn id="89" idx="2"/>
            </p:cNvCxnSpPr>
            <p:nvPr/>
          </p:nvCxnSpPr>
          <p:spPr>
            <a:xfrm flipH="1" flipV="1">
              <a:off x="7284342" y="3613713"/>
              <a:ext cx="591771" cy="1479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69F3E-E7E1-4C73-B6A7-B3B31D8DBA7F}"/>
                </a:ext>
              </a:extLst>
            </p:cNvPr>
            <p:cNvCxnSpPr>
              <a:cxnSpLocks/>
              <a:stCxn id="86" idx="0"/>
              <a:endCxn id="87" idx="2"/>
            </p:cNvCxnSpPr>
            <p:nvPr/>
          </p:nvCxnSpPr>
          <p:spPr>
            <a:xfrm flipV="1">
              <a:off x="6423504" y="4111941"/>
              <a:ext cx="401374" cy="2593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4BE1987-C901-47B9-AAEE-C7F441E8E03E}"/>
                </a:ext>
              </a:extLst>
            </p:cNvPr>
            <p:cNvCxnSpPr>
              <a:stCxn id="88" idx="0"/>
              <a:endCxn id="87" idx="2"/>
            </p:cNvCxnSpPr>
            <p:nvPr/>
          </p:nvCxnSpPr>
          <p:spPr>
            <a:xfrm flipH="1" flipV="1">
              <a:off x="6824878" y="4111941"/>
              <a:ext cx="411714" cy="2960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CDF5FE-E3DB-4A28-B213-66AD9132333A}"/>
                </a:ext>
              </a:extLst>
            </p:cNvPr>
            <p:cNvSpPr txBox="1"/>
            <p:nvPr/>
          </p:nvSpPr>
          <p:spPr>
            <a:xfrm>
              <a:off x="6245673" y="2526773"/>
              <a:ext cx="186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 for </a:t>
              </a:r>
              <a:r>
                <a:rPr lang="en-US" u="sng" dirty="0"/>
                <a:t>(5 + 2) * 8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90F89CC-7826-4901-B901-1A75FACA7ADD}"/>
              </a:ext>
            </a:extLst>
          </p:cNvPr>
          <p:cNvSpPr/>
          <p:nvPr/>
        </p:nvSpPr>
        <p:spPr>
          <a:xfrm>
            <a:off x="3398594" y="4591575"/>
            <a:ext cx="1176572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5A3D09-B20D-4183-AE96-6FEAEEE46DAF}"/>
              </a:ext>
            </a:extLst>
          </p:cNvPr>
          <p:cNvGrpSpPr/>
          <p:nvPr/>
        </p:nvGrpSpPr>
        <p:grpSpPr>
          <a:xfrm>
            <a:off x="4744717" y="3590862"/>
            <a:ext cx="1497526" cy="923330"/>
            <a:chOff x="3220717" y="3590862"/>
            <a:chExt cx="1497526" cy="92333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868453CA-3D60-4D17-819A-D90AAB965F13}"/>
                </a:ext>
              </a:extLst>
            </p:cNvPr>
            <p:cNvSpPr/>
            <p:nvPr/>
          </p:nvSpPr>
          <p:spPr>
            <a:xfrm>
              <a:off x="3298531" y="3596230"/>
              <a:ext cx="141750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3179B5-6086-46E5-87F9-A3903A677F94}"/>
                </a:ext>
              </a:extLst>
            </p:cNvPr>
            <p:cNvSpPr txBox="1"/>
            <p:nvPr/>
          </p:nvSpPr>
          <p:spPr>
            <a:xfrm>
              <a:off x="3220717" y="3590862"/>
              <a:ext cx="1497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operators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at branches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(not leaves)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9866C3-A96B-4A6F-9E61-C08EC15E3611}"/>
              </a:ext>
            </a:extLst>
          </p:cNvPr>
          <p:cNvGrpSpPr/>
          <p:nvPr/>
        </p:nvGrpSpPr>
        <p:grpSpPr>
          <a:xfrm>
            <a:off x="4876334" y="5481175"/>
            <a:ext cx="1342105" cy="955917"/>
            <a:chOff x="3352333" y="5481174"/>
            <a:chExt cx="1342105" cy="955917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FE6C982-5A64-46A6-B8F3-9FF35FBDA0D0}"/>
                </a:ext>
              </a:extLst>
            </p:cNvPr>
            <p:cNvSpPr/>
            <p:nvPr/>
          </p:nvSpPr>
          <p:spPr>
            <a:xfrm>
              <a:off x="3390780" y="5481174"/>
              <a:ext cx="1303658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51F4E6-5CE0-4A52-AE6B-52231CB73D5F}"/>
                </a:ext>
              </a:extLst>
            </p:cNvPr>
            <p:cNvSpPr txBox="1"/>
            <p:nvPr/>
          </p:nvSpPr>
          <p:spPr>
            <a:xfrm>
              <a:off x="3352333" y="5513761"/>
              <a:ext cx="12971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collapsed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chains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9974E5C-D859-4B47-A160-6206BB53A705}"/>
              </a:ext>
            </a:extLst>
          </p:cNvPr>
          <p:cNvSpPr/>
          <p:nvPr/>
        </p:nvSpPr>
        <p:spPr>
          <a:xfrm>
            <a:off x="2982406" y="5437791"/>
            <a:ext cx="609488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EC1CE3E-8876-4A84-B70F-8459252744A5}"/>
              </a:ext>
            </a:extLst>
          </p:cNvPr>
          <p:cNvSpPr/>
          <p:nvPr/>
        </p:nvSpPr>
        <p:spPr>
          <a:xfrm rot="1001312">
            <a:off x="6455521" y="4151207"/>
            <a:ext cx="609488" cy="16032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C67390-93BD-40C8-8FCD-933DC556D27B}"/>
              </a:ext>
            </a:extLst>
          </p:cNvPr>
          <p:cNvGrpSpPr/>
          <p:nvPr/>
        </p:nvGrpSpPr>
        <p:grpSpPr>
          <a:xfrm>
            <a:off x="5837195" y="2409121"/>
            <a:ext cx="1250681" cy="943870"/>
            <a:chOff x="4313194" y="2360993"/>
            <a:chExt cx="1250681" cy="943870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41C842-C420-4FD6-9398-3EC8AA2DA01C}"/>
                </a:ext>
              </a:extLst>
            </p:cNvPr>
            <p:cNvSpPr/>
            <p:nvPr/>
          </p:nvSpPr>
          <p:spPr>
            <a:xfrm>
              <a:off x="4313194" y="2360993"/>
              <a:ext cx="125068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8269633-7AD0-4C7A-9AFE-A9A5639ACE51}"/>
                </a:ext>
              </a:extLst>
            </p:cNvPr>
            <p:cNvSpPr txBox="1"/>
            <p:nvPr/>
          </p:nvSpPr>
          <p:spPr>
            <a:xfrm>
              <a:off x="4361322" y="2381533"/>
              <a:ext cx="11240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syntactic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details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omitted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4CF13B13-B7B5-486F-95B1-E5451E873C8D}"/>
              </a:ext>
            </a:extLst>
          </p:cNvPr>
          <p:cNvSpPr/>
          <p:nvPr/>
        </p:nvSpPr>
        <p:spPr>
          <a:xfrm>
            <a:off x="6454215" y="3782636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5E8988-0F39-48E2-8246-A6BED862A43B}"/>
              </a:ext>
            </a:extLst>
          </p:cNvPr>
          <p:cNvSpPr/>
          <p:nvPr/>
        </p:nvSpPr>
        <p:spPr>
          <a:xfrm>
            <a:off x="8590515" y="3787837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90AA15-6264-4740-9CBE-F29032B73812}"/>
              </a:ext>
            </a:extLst>
          </p:cNvPr>
          <p:cNvSpPr/>
          <p:nvPr/>
        </p:nvSpPr>
        <p:spPr>
          <a:xfrm>
            <a:off x="8666710" y="2696974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A4771-7F83-4DFE-9096-0B4D4C2FFAC1}"/>
              </a:ext>
            </a:extLst>
          </p:cNvPr>
          <p:cNvSpPr/>
          <p:nvPr/>
        </p:nvSpPr>
        <p:spPr>
          <a:xfrm>
            <a:off x="4688305" y="4523874"/>
            <a:ext cx="748586" cy="324852"/>
          </a:xfrm>
          <a:custGeom>
            <a:avLst/>
            <a:gdLst>
              <a:gd name="connsiteX0" fmla="*/ 794084 w 794084"/>
              <a:gd name="connsiteY0" fmla="*/ 0 h 324852"/>
              <a:gd name="connsiteX1" fmla="*/ 565484 w 794084"/>
              <a:gd name="connsiteY1" fmla="*/ 180473 h 324852"/>
              <a:gd name="connsiteX2" fmla="*/ 0 w 794084"/>
              <a:gd name="connsiteY2" fmla="*/ 324852 h 3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84" h="324852">
                <a:moveTo>
                  <a:pt x="794084" y="0"/>
                </a:moveTo>
                <a:cubicBezTo>
                  <a:pt x="745957" y="63165"/>
                  <a:pt x="697831" y="126331"/>
                  <a:pt x="565484" y="180473"/>
                </a:cubicBezTo>
                <a:cubicBezTo>
                  <a:pt x="433137" y="234615"/>
                  <a:pt x="216568" y="279733"/>
                  <a:pt x="0" y="32485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4595E18-0E59-417A-B497-9A2BD74A355C}"/>
              </a:ext>
            </a:extLst>
          </p:cNvPr>
          <p:cNvSpPr/>
          <p:nvPr/>
        </p:nvSpPr>
        <p:spPr>
          <a:xfrm>
            <a:off x="5662864" y="2091256"/>
            <a:ext cx="3007895" cy="1506186"/>
          </a:xfrm>
          <a:custGeom>
            <a:avLst/>
            <a:gdLst>
              <a:gd name="connsiteX0" fmla="*/ 0 w 3007895"/>
              <a:gd name="connsiteY0" fmla="*/ 1506186 h 1506186"/>
              <a:gd name="connsiteX1" fmla="*/ 1167063 w 3007895"/>
              <a:gd name="connsiteY1" fmla="*/ 26302 h 1506186"/>
              <a:gd name="connsiteX2" fmla="*/ 3007895 w 3007895"/>
              <a:gd name="connsiteY2" fmla="*/ 700070 h 1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7895" h="1506186">
                <a:moveTo>
                  <a:pt x="0" y="1506186"/>
                </a:moveTo>
                <a:cubicBezTo>
                  <a:pt x="332873" y="833420"/>
                  <a:pt x="665747" y="160655"/>
                  <a:pt x="1167063" y="26302"/>
                </a:cubicBezTo>
                <a:cubicBezTo>
                  <a:pt x="1668379" y="-108051"/>
                  <a:pt x="2338137" y="296009"/>
                  <a:pt x="3007895" y="7000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F934FFE-55E2-42E2-8896-DCDB1923421E}"/>
              </a:ext>
            </a:extLst>
          </p:cNvPr>
          <p:cNvSpPr/>
          <p:nvPr/>
        </p:nvSpPr>
        <p:spPr>
          <a:xfrm>
            <a:off x="3533274" y="5919537"/>
            <a:ext cx="1359568" cy="578024"/>
          </a:xfrm>
          <a:custGeom>
            <a:avLst/>
            <a:gdLst>
              <a:gd name="connsiteX0" fmla="*/ 1359568 w 1359568"/>
              <a:gd name="connsiteY0" fmla="*/ 336884 h 578024"/>
              <a:gd name="connsiteX1" fmla="*/ 818147 w 1359568"/>
              <a:gd name="connsiteY1" fmla="*/ 565484 h 578024"/>
              <a:gd name="connsiteX2" fmla="*/ 0 w 1359568"/>
              <a:gd name="connsiteY2" fmla="*/ 0 h 5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568" h="578024">
                <a:moveTo>
                  <a:pt x="1359568" y="336884"/>
                </a:moveTo>
                <a:cubicBezTo>
                  <a:pt x="1202155" y="479257"/>
                  <a:pt x="1044742" y="621631"/>
                  <a:pt x="818147" y="565484"/>
                </a:cubicBezTo>
                <a:cubicBezTo>
                  <a:pt x="591552" y="509337"/>
                  <a:pt x="295776" y="254668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95275D6-A5E0-4605-819D-74C311783043}"/>
              </a:ext>
            </a:extLst>
          </p:cNvPr>
          <p:cNvSpPr/>
          <p:nvPr/>
        </p:nvSpPr>
        <p:spPr>
          <a:xfrm>
            <a:off x="5542548" y="4702422"/>
            <a:ext cx="830179" cy="796011"/>
          </a:xfrm>
          <a:custGeom>
            <a:avLst/>
            <a:gdLst>
              <a:gd name="connsiteX0" fmla="*/ 0 w 830179"/>
              <a:gd name="connsiteY0" fmla="*/ 796011 h 796011"/>
              <a:gd name="connsiteX1" fmla="*/ 348916 w 830179"/>
              <a:gd name="connsiteY1" fmla="*/ 86147 h 796011"/>
              <a:gd name="connsiteX2" fmla="*/ 830179 w 830179"/>
              <a:gd name="connsiteY2" fmla="*/ 38021 h 7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796011">
                <a:moveTo>
                  <a:pt x="0" y="796011"/>
                </a:moveTo>
                <a:cubicBezTo>
                  <a:pt x="105276" y="504245"/>
                  <a:pt x="210553" y="212479"/>
                  <a:pt x="348916" y="86147"/>
                </a:cubicBezTo>
                <a:cubicBezTo>
                  <a:pt x="487279" y="-40185"/>
                  <a:pt x="658729" y="-1082"/>
                  <a:pt x="830179" y="380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4C043ED-D8F8-4C8B-8029-8A9102CB0141}"/>
              </a:ext>
            </a:extLst>
          </p:cNvPr>
          <p:cNvSpPr/>
          <p:nvPr/>
        </p:nvSpPr>
        <p:spPr>
          <a:xfrm>
            <a:off x="6444916" y="3320716"/>
            <a:ext cx="2442411" cy="469231"/>
          </a:xfrm>
          <a:custGeom>
            <a:avLst/>
            <a:gdLst>
              <a:gd name="connsiteX0" fmla="*/ 0 w 2430379"/>
              <a:gd name="connsiteY0" fmla="*/ 4471 h 377450"/>
              <a:gd name="connsiteX1" fmla="*/ 2009273 w 2430379"/>
              <a:gd name="connsiteY1" fmla="*/ 52597 h 377450"/>
              <a:gd name="connsiteX2" fmla="*/ 2430379 w 2430379"/>
              <a:gd name="connsiteY2" fmla="*/ 377450 h 377450"/>
              <a:gd name="connsiteX0" fmla="*/ 0 w 2442411"/>
              <a:gd name="connsiteY0" fmla="*/ 8642 h 477873"/>
              <a:gd name="connsiteX1" fmla="*/ 2009273 w 2442411"/>
              <a:gd name="connsiteY1" fmla="*/ 56768 h 477873"/>
              <a:gd name="connsiteX2" fmla="*/ 2442411 w 2442411"/>
              <a:gd name="connsiteY2" fmla="*/ 477873 h 477873"/>
              <a:gd name="connsiteX0" fmla="*/ 0 w 2442411"/>
              <a:gd name="connsiteY0" fmla="*/ 0 h 469231"/>
              <a:gd name="connsiteX1" fmla="*/ 2442411 w 2442411"/>
              <a:gd name="connsiteY1" fmla="*/ 469231 h 469231"/>
              <a:gd name="connsiteX0" fmla="*/ 0 w 2555191"/>
              <a:gd name="connsiteY0" fmla="*/ 0 h 469231"/>
              <a:gd name="connsiteX1" fmla="*/ 2442411 w 2555191"/>
              <a:gd name="connsiteY1" fmla="*/ 469231 h 469231"/>
              <a:gd name="connsiteX0" fmla="*/ 0 w 2551138"/>
              <a:gd name="connsiteY0" fmla="*/ 0 h 469231"/>
              <a:gd name="connsiteX1" fmla="*/ 2442411 w 2551138"/>
              <a:gd name="connsiteY1" fmla="*/ 469231 h 469231"/>
              <a:gd name="connsiteX0" fmla="*/ 0 w 2442411"/>
              <a:gd name="connsiteY0" fmla="*/ 0 h 469231"/>
              <a:gd name="connsiteX1" fmla="*/ 2442411 w 2442411"/>
              <a:gd name="connsiteY1" fmla="*/ 469231 h 4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411" h="469231">
                <a:moveTo>
                  <a:pt x="0" y="0"/>
                </a:moveTo>
                <a:cubicBezTo>
                  <a:pt x="705853" y="709863"/>
                  <a:pt x="2398295" y="276726"/>
                  <a:pt x="2442411" y="46923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B74E91F-54DF-49F3-BFD1-651DB93C2E89}"/>
              </a:ext>
            </a:extLst>
          </p:cNvPr>
          <p:cNvSpPr/>
          <p:nvPr/>
        </p:nvSpPr>
        <p:spPr>
          <a:xfrm>
            <a:off x="6456949" y="3332748"/>
            <a:ext cx="84221" cy="505326"/>
          </a:xfrm>
          <a:custGeom>
            <a:avLst/>
            <a:gdLst>
              <a:gd name="connsiteX0" fmla="*/ 48271 w 48271"/>
              <a:gd name="connsiteY0" fmla="*/ 0 h 493295"/>
              <a:gd name="connsiteX1" fmla="*/ 145 w 48271"/>
              <a:gd name="connsiteY1" fmla="*/ 288758 h 493295"/>
              <a:gd name="connsiteX2" fmla="*/ 36239 w 48271"/>
              <a:gd name="connsiteY2" fmla="*/ 493295 h 493295"/>
              <a:gd name="connsiteX0" fmla="*/ 48271 w 224560"/>
              <a:gd name="connsiteY0" fmla="*/ 0 h 493295"/>
              <a:gd name="connsiteX1" fmla="*/ 145 w 224560"/>
              <a:gd name="connsiteY1" fmla="*/ 288758 h 493295"/>
              <a:gd name="connsiteX2" fmla="*/ 36239 w 224560"/>
              <a:gd name="connsiteY2" fmla="*/ 493295 h 493295"/>
              <a:gd name="connsiteX0" fmla="*/ 12032 w 12032"/>
              <a:gd name="connsiteY0" fmla="*/ 0 h 493295"/>
              <a:gd name="connsiteX1" fmla="*/ 0 w 12032"/>
              <a:gd name="connsiteY1" fmla="*/ 493295 h 493295"/>
              <a:gd name="connsiteX0" fmla="*/ 0 w 84221"/>
              <a:gd name="connsiteY0" fmla="*/ 0 h 505326"/>
              <a:gd name="connsiteX1" fmla="*/ 84221 w 84221"/>
              <a:gd name="connsiteY1" fmla="*/ 505326 h 505326"/>
              <a:gd name="connsiteX0" fmla="*/ 22591 w 106812"/>
              <a:gd name="connsiteY0" fmla="*/ 0 h 505326"/>
              <a:gd name="connsiteX1" fmla="*/ 106812 w 106812"/>
              <a:gd name="connsiteY1" fmla="*/ 505326 h 505326"/>
              <a:gd name="connsiteX0" fmla="*/ 0 w 84221"/>
              <a:gd name="connsiteY0" fmla="*/ 0 h 505326"/>
              <a:gd name="connsiteX1" fmla="*/ 84221 w 84221"/>
              <a:gd name="connsiteY1" fmla="*/ 505326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21" h="505326">
                <a:moveTo>
                  <a:pt x="0" y="0"/>
                </a:moveTo>
                <a:cubicBezTo>
                  <a:pt x="220579" y="132347"/>
                  <a:pt x="-112295" y="360947"/>
                  <a:pt x="84221" y="50532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  <p:bldP spid="2" grpId="1" animBg="1"/>
      <p:bldP spid="98" grpId="0" animBg="1"/>
      <p:bldP spid="98" grpId="1" animBg="1"/>
      <p:bldP spid="99" grpId="0" animBg="1"/>
      <p:bldP spid="99" grpId="1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5" grpId="0" animBg="1"/>
      <p:bldP spid="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20569</TotalTime>
  <Words>2079</Words>
  <Application>Microsoft Office PowerPoint</Application>
  <PresentationFormat>Widescreen</PresentationFormat>
  <Paragraphs>640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Garamond</vt:lpstr>
      <vt:lpstr>Impact</vt:lpstr>
      <vt:lpstr>MV Boli</vt:lpstr>
      <vt:lpstr>Office 2013 - 2022 Theme</vt:lpstr>
      <vt:lpstr>Check-In Warm-up: Syntax-Directed Definition</vt:lpstr>
      <vt:lpstr>Announcements Administrivia</vt:lpstr>
      <vt:lpstr>Abstract Syntax Trees</vt:lpstr>
      <vt:lpstr>Last Time Review: Syntax-Directed Translation</vt:lpstr>
      <vt:lpstr>Today’s Outline Abstract Syntax Trees</vt:lpstr>
      <vt:lpstr>Compiler Construction Progress Pics</vt:lpstr>
      <vt:lpstr>The Parse Tree vs AST Abstract Syntax Trees</vt:lpstr>
      <vt:lpstr>PowerPoint Presentation</vt:lpstr>
      <vt:lpstr>PowerPoint Presentation</vt:lpstr>
      <vt:lpstr>From Parse Tree to AST Abstract Syntax Trees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520</cp:revision>
  <cp:lastPrinted>2018-08-29T18:10:22Z</cp:lastPrinted>
  <dcterms:created xsi:type="dcterms:W3CDTF">2018-07-19T03:57:05Z</dcterms:created>
  <dcterms:modified xsi:type="dcterms:W3CDTF">2024-09-09T18:04:49Z</dcterms:modified>
</cp:coreProperties>
</file>