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25T20:03:01.493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3800 4132 52 0,'0'0'147'0,"0"0"-123"0,0 0-9 15,0 0 1-15,0 0-7 0,0 0 24 16,0 0-24-16,0 0 7 0,0 0-7 0,0 0-1 16,0 20 18-16,-17-20-17 0,17 16 6 0,0 20-4 0,-19 38 3 15,19-54-10-15,-16 16 0 0,-4 58 5 0,-38-22-3 16,22 21 3-16,19-37-4 0,-18 18 3 0,15 0-4 0,1-18-5 15,19-40 1-15,0 21 0 0,0-18 1 0,0-19 2 16,0 19-1-16,0-19 0 0,19 19 1 0,-19-19-2 16,0 0 0-16,0 0 1 0,36 0 2 0,0 0 4 0,-17 0-4 15,37-19 6-15,-1-19 0 0,0 38 1 0,-21-17-6 16,27-3-1-16,-26 20-3 0,1-16 1 0,-16 16-3 16,13 0 2-16,9 0-6 0,-26 0 2 0,4 0 0 0,-20 0-1 15,19 0-4-15,-3 16-15 0,-16-16 6 0,0 0-59 0,20 20-59 16,-20-20 18-16,16 0-27 15</inkml:trace>
  <inkml:trace contextRef="#ctx0" brushRef="#br0" timeOffset="382.48">4555 4152 42 0,'0'0'0'0,"0"0"14"0,0 0 2 0,0 0 24 0,0 0-5 16,23-20 12-16,-23 20-34 0,16 0 24 0,-16-19-1 15,0 19-11-15,20 0-13 0,-20 0 12 16,0 0-4-16,19 0-10 0,-19 19 9 0,0 1-10 0,0-4 7 15,0 4-8-15,17-4 6 0,-17 22-9 0,0-2 5 0,0 130 4 16,0-126-11-16,0 33 1 0,0-17-1 0,0 16 0 16,-17-17 0-16,17-17 1 0,-19 17-2 15,19 18 2-15,0-54-3 0,0 0 4 0,0-19 1 16,0 19-2-16,0-19-4 0,0 0 4 0,0 0-1 16,19-19-1-16,-2 0 1 0,38-53 5 15,-22 52-8-15,28-16-7 0,-44 17 1 0,38-19-29 16,-55 21 15-16,33-3-36 0,-14 2 19 0,4 18-61 15,13-36-26-15,-36 36 37 0,19-19 29 0</inkml:trace>
  <inkml:trace contextRef="#ctx0" brushRef="#br0" timeOffset="898.15">5789 3892 65 0,'0'0'43'16,"0"20"41"-16,-13-3-46 0,-7 2-7 0,20-1-17 15,0-18 0-15,-19 36 9 0,2-36-14 0,-19 37 16 0,17 2-12 16,0-22-7-16,-20 20 10 0,39-17-11 16,-36 16 6-16,36 1-7 0,-17-37 0 0,-2 37 3 0,2-1-4 15,-2-16 4-15,0-4-5 0,2 58 11 0,-5-54-9 16,5 16 1-16,-2 37 3 0,19-53-5 0,-17 36 2 16,-2 16 1-16,19-17-4 0,0-36-2 0,0 36-1 15,0-36 3-15,0 37-1 0,36-1-2 0,-17-20 1 0,-2 21 0 16,5-36 0-16,-5-20 0 0,2 36-1 0,0-18 0 15,17 18-6-15,-36-36 2 0,53 40-30 0,-53-40 15 0,16 0-31 0,26 0-20 16,-23 0-26-16,17 0 3 0,-19-40 41 16,22 40 17-16</inkml:trace>
  <inkml:trace contextRef="#ctx0" brushRef="#br0" timeOffset="1118.24">6254 4444 95 0,'0'0'39'0,"0"0"54"0,-16 0-53 16,16 0-22-16,0 0 0 0,0 0 15 0,0 0-18 0,-20 20 9 16,20 0-5-16,0-20-12 0,0 36 4 0,-19-36-7 15,19 37 1-15,0-37-2 0,0 56 3 0,0-39-4 16,0 20 0-16,0 36 1 0,0-35-2 0,0 17 1 16,0 1-3-16,0-20-5 0,0-17 0 0,0 36-11 15,0-19-12-15,0 1-15 0,0-37 15 16,19 57-93-16,-19-57 74 0,0 16-22 0,0-16 50 15,0 20-28-15</inkml:trace>
  <inkml:trace contextRef="#ctx0" brushRef="#br0" timeOffset="1396.6">6550 4168 52 0,'0'0'70'0,"0"-16"-32"0,0 16-20 16,0 0 20-16,0-20-2 0,0 20-20 0,0 0 15 16,0-19 6-16,0 19-26 0,0-18 9 0,0 18-11 15,20 0 12-15,-4 0 2 0,4 0 1 0,-4 0-13 0,4 18 8 16,-1-18-10-16,-5 39 0 0,5-39-2 0,3 16 0 0,53 94 13 16,-58-70-17-16,19 33 2 0,-36 0-1 0,16-37-3 15,-16 1 1-15,0 19-1 0,-16 36 4 0,16-54-4 0,-17-2 0 16,-2 2-1-16,-37 54 0 0,56-56-2 0,-77 38-18 15,44-38-15-15,33-16 7 0,-36-3-49 0,0 2-37 16,16-19-20-16,-21 18 48 0,41-18 33 0</inkml:trace>
  <inkml:trace contextRef="#ctx0" brushRef="#br0" timeOffset="1815.62">8025 4371 69 0,'0'0'62'0,"0"-17"17"0,0 17 12 16,0 0-33-16,0 0-25 15,0 17-19-15,-16 3 26 0,16-3-31 0,0 39 12 16,0-56-15-16,0 36 2 0,0 1-6 0,0 19 5 15,16 54-3-15,-16-73-4 0,0 56 2 0,19-20 0 16,-19-16-3-16,17 15 0 0,-17 78-4 16,0-4-50-16,0-72-37 0,0-55 52 15,0-2-5-15,0 19-49 0,0-15 20 0,0-21 52 16,0 18 3-16,0-18-2 0,0 0-17 0</inkml:trace>
  <inkml:trace contextRef="#ctx0" brushRef="#br0" timeOffset="2001.15">8009 4630 48 0,'0'0'23'0,"0"-17"-1"0,16-3 42 0,3-16 7 0,-19 16-38 16,17-33 53-16,2 13-14 0,20 24-33 16,-39 16-23-16,17 0-2 0,2-20 17 0,1 20-13 15,-4 0-11-15,4 20 6 0,-4-4-1 0,3 4-3 0,-19 0-7 16,17-20 2-16,-17 16 0 0,17 4 2 0,-17-3-3 0,0 3-2 0,22-3 3 16,-22 22-2-16,0-22-2 0,0 20-3 0,-22-19-6 0,5 20-14 15,17-38 4-15,-17 36-28 0,-2-17-23 0,3 0-24 16,-4-19-31-16,4 17 11 0,-4-34 53 15,1 17 22-15</inkml:trace>
  <inkml:trace contextRef="#ctx0" brushRef="#br0" timeOffset="2501.23">8507 4334 134 0,'0'0'74'0,"0"20"-45"15,0-20 17-15,0 17-25 0,0-17-2 0,0 37 16 0,0-17-8 16,0-4-16-16,0 4 6 0,0 0-13 0,0 16 5 0,0-19-4 15,0 20-3-15,0-37-2 0,0 39 2 0,0-22-2 16,0 2 2-16,0-1 0 0,0 18 4 0,0-36-4 16,0 20-1-16,0-20 1 0,0 17-1 0,0-17 1 0,0 0 1 0,-20 0-1 15,20 0 1-15,0 0 1 0,0 19 0 0,0-19 4 0,0 0-5 16,0 0 3-16,0 0-2 0,0 0 0 0,0 0-1 0,0 0-1 16,20 19 8-16,-20-19-4 0,16 0-3 0,-16 0 2 0,0 0-2 15,20 0 0-15,-20 0 0 0,19 0 2 0,-3 0-3 0,-16-19-1 16,36 19 3-16,-19 0-2 0,5-19 0 15,-2 2-1-15,-4-3 1 0,40-70-6 16,-37 90 4 0,-19-39 0-16,0 22 0 0,16-3-1 0,-16-17 6 15,0 21-4-15,0 16-2 0,0-40 8 16,-16 40-6-16,16 0-1 0,-19-16 1 0,2 16 2 0,-2 0 0 16,-1 16 0-16,4-16 0 0,-4 20-1 0,-2 16 4 15,5-36-4-15,1 37 0 0,-4 0 1 0,20-37-2 16,-16 19 1-16,-3 18 0 0,19-18-1 0,-20 17 1 0,20-36 0 15,0 38-1-15,0-2-1 0,0-17 0 16,0 17 1-16,0-17 0 0,20 17-1 16,-20-16 0-16,0 16 3 15,19-17-3-15,-19 0 3 0,0-19-4 16,0 16 0-16,0-16 2 0,0 20-3 0,0-20 1 16,0 0-1-16,0 0-8 0,0 0-4 15,0 0 5-15,0 0-17 0,0 0-6 0,0 0 12 16,0 0-2-16,0 0-37 0,0-55-183 15,0 55 192-15,0-55-66 0</inkml:trace>
  <inkml:trace contextRef="#ctx0" brushRef="#br0" timeOffset="2929.85">8465 4557 59 0,'0'0'24'0,"0"0"20"0,0 0-1 16,0 0-21-16,0 0 1 0,0 0-1 0,0 0 22 0,0 0-5 0,0 17-22 16,0-17-1-16,22 0-1 0,-22 0-2 0,0 0-1 0,0 0 20 15,0 19-15-15,20-19-2 0,-20 0-9 0,0 20 8 16,0-3-8-16,16 56 4 15,-16-36-7-15,0 1 0 0,0-2-2 0,0-36 0 16,0 39 0-16,-16-3 1 0,16-19-1 0,0 21 0 16,0-19 5-16,-20-3 0 0,20 4 3 0,0-20-3 0,0 0 2 15,0 0 0-15,0 0 6 0,0-55-2 16,0 55-9-16,20-75 5 0,-20 59-5 16,16-23 0-16,23-52 2 0,-3 35-2 0,-20 19-1 15,1-19 1-15,41-18 7 0,-19 18-8 0,-39 40-1 16,17 16 1-16,2-20 3 0,-19 3-4 0,33 17 1 15,-33 0-1-15,0 0 0 0,19 0-2 0,-19 0 0 16,0 0-5-16,0 0 1 0,0 0-5 0,23 17-38 16,-23-17-1-16,0 36-120 0,0-36 107 0,0 20-73 15,16 0 84-15,-16-4-20 0</inkml:trace>
  <inkml:trace contextRef="#ctx0" brushRef="#br0" timeOffset="3213.96">9021 4723 101 0,'0'0'64'0,"0"0"-39"0,0 0 15 0,0 17-4 0,20-17-19 0,-20 19 12 0,19 0-5 16,-19-19-9-16,17 19-10 0,-17-19 0 0,0 0-2 0,19 17 1 15,17-17 1-15,-36 0 0 0,16 0-3 0,-16 0 1 16,17 0 2-16,-17 0-2 0,22-17 3 0,-2-2 0 0,-20 0-4 16,19 0 3-16,-19 2 1 0,0-21 3 0,0 20-5 0,0 0 6 15,0 18-3-15,0-36 22 0,0 16-19 0,0 20 8 16,-19-19-11-16,19 2 2 0,-20 17-3 0,-2 0 9 15,22 17-9-15,-17-17 3 0,17 19-4 0,-35 18 7 0,18-18-6 16,17-1-5-16,-19 18 1 0,19 1-2 0,-17 1 2 0,17-2 1 16,0-17 0-16,-19 37-5 0,19-1-12 0,0 0-17 15,0-35 16-15,0 33-87 16,19-53 28-16,-19 19 30 0,17-19-7 0,2 18-59 0,-2-18 35 16,2 0 40-16,-3 0-1 15</inkml:trace>
  <inkml:trace contextRef="#ctx0" brushRef="#br0" timeOffset="3532.41">9539 4500 120 0,'0'0'155'0,"0"0"-119"0,0 0 20 0,-23 0 11 15,7 20-36-15,16-3-20 0,-17 3-2 0,17-20-1 0,-36 36 4 16,17 20-3-16,19-20-1 0,-19 19-2 0,2-17-3 16,17-19-1-16,-19 73 1 0,19-56-5 0,0-17 0 15,0 16-2-15,19-35 5 0,-19 20 1 16,17-20 1-16,-17-20-3 0,38-34 2 0,-38 18-1 15,17-20-1-15,19-37 1 0,-20-34 0 16,7 51-2-16,13-53 1 0,-36 75 1 0,38-112 2 0,-38 110-1 0,17-18 3 16,2-18 0-16,-19 74-3 0,17-57-1 15,-17 38 0-15,16 0 2 0,-16 20 4 16,0 17-3-16,0 17-1 0,0 113 30 16,0-93-30-16,0 55 4 15,-33 92 5-15,14 2-9 0,19-57-1 16,0 73-3-16,-17-92-4 0,17-16-10 15,0-2-16-15,17-38-18 0,-17-18 19 16,0 20-43-16,19-18-22 0,-19-38 38 0,17 36-73 0,-17-36 79 16,16 20-10-16,-16-4 24 0</inkml:trace>
  <inkml:trace contextRef="#ctx0" brushRef="#br0" timeOffset="3933">10017 4667 77 0,'0'0'0'0,"0"0"111"0,0 0-78 15,0 0-3-15,0 0 26 0,0 0-7 0,0 0-8 0,0 0-6 16,0 0-7-16,17 0-6 0,-17 0-12 15,0 18 7-15,0-18-4 0,0 18-1 0,0 19-1 16,0-37-8-16,16 38 3 0,-16-19-3 0,0 17-1 0,0-16-2 16,0-4 0-16,0 4-6 0,0-3 1 0,0 2-3 0,0 0-18 15,0 16-18-15,0-35 12 0,0 20-7 0,0-20-9 0,0 36-136 16,0-36 131-16,0 0 13 0,0 0-34 0</inkml:trace>
  <inkml:trace contextRef="#ctx0" brushRef="#br0" timeOffset="4082.36">10216 4318 122 0,'0'0'0'0,"0"0"115"0,0 0-21 0,0-20-57 0,0 20-3 0,0 0 20 0,-13 0-15 16,13 0-9-16,0 0-19 0,0 20 8 0,-20-4-7 16,20 21-4-16,0-17-6 0,0 17 1 0,0-1-4 15,0-36 2-15,0 36-4 0,0-16-9 0,0-3 1 0,0 3-23 16,0-3 8-16,0 2-48 0,0 1 23 0,0-20-11 0,0 17-9 16,0 2-96-16,20-19 98 0</inkml:trace>
  <inkml:trace contextRef="#ctx0" brushRef="#br0" timeOffset="4301.99">10626 4520 163 0,'0'0'113'0,"0"0"-41"0,0 0-16 0,0 0-11 0,0 0-5 16,0 17 6-16,-17-17-28 0,-24 20 4 16,41 16-19-16,-17-36 0 0,1 37 4 0,-4 0 1 15,20-1-4-15,-16 1-1 0,16 20-1 16,0-21 0-16,0-16-2 0,0 16-1 0,0 0 0 15,16 2 2-15,-16-2 1 0,20 0-3 0,-4 1-1 16,1-37-2-16,2 19 1 0,-19-1-1 0,22-18 1 0,-5 20-12 16,-17-20 6-16,55 0-37 0,-55 0 23 0,56-20-142 15,-40-17 24-15,6 20 76 0,14-19-62 16</inkml:trace>
  <inkml:trace contextRef="#ctx0" brushRef="#br0" timeOffset="4798.31">11102 3670 91 0,'0'0'39'0,"0"0"0"0,0 0 31 16,0 0-39-16,0 0 26 0,-14 0-8 0,14 0 8 15,0 0-42-15,-19 0 29 0,19 0-35 0,0 0 9 16,0 20-9-16,0-3-2 0,0 2 1 0,0 18 1 0,0-18-7 15,19 91 4-15,-5-16-4 0,5-2-2 0,3 18 0 16,-2-20 0-16,-4 23-4 0,4-20-10 0,-20-57 2 16,0 57-24-16,0-21-30 0,0-34 18 0,0 36-80 15,0-38 57-15,0-16 10 0,0 16-17 0,0-19 34 0</inkml:trace>
  <inkml:trace contextRef="#ctx0" brushRef="#br0" timeOffset="4981.08">11069 3966 171 0,'0'0'56'0,"0"0"-12"0,-20 0 30 0,20 0-12 16,-16 0-16-16,16 0-28 0,0 20 15 0,0-20-18 16,-20 16 14-16,20 4-6 0,0-3-7 0,0 2-4 0,0 1-7 15,20-3 0-15,-20 20-1 0,36-17 2 16,-17-4-6-16,14 20 1 0,-33-36-2 0,42 21 0 0,-6-4-12 0,-36 3-1 16,36-4-36-16,-17 4 17 0,36 36-113 0,-35-56 81 15,16 17-76-15,-36-17 88 0,36 20-50 0</inkml:trace>
  <inkml:trace contextRef="#ctx0" brushRef="#br0" timeOffset="5181.57">11843 4095 219 0,'0'0'176'15,"0"0"-141"-15,0-17 23 0,0 17-10 0,0 0-28 0,-38 0 24 16,38 0-32-16,-36 0 5 0,19 17-5 0,-2 20-1 16,2-37-9-16,-2 36 2 0,-1 0 1 0,4-15-3 0,-6 32 0 15,5-13-2-15,-2 33 1 0,19-20-1 0,-17-33 2 0,17 16-2 16,0 1 2-16,0 0-3 0,0-18 1 0,0 18 0 0,0 18-1 15,17-55-1-15,-17 18 1 0,0 38-6 0,0-37 3 0,0-19 2 16,0 19-8-16,0-2-1 0,0 2 3 0,0 1-10 0,0-20 8 16,0 16-14-16,0 4 10 0,0-20-29 0,0 0 16 0,-17 17-7 15,-2-17-50-15,19 19 31 0,-17-19-78 0,-2 0 71 0,-1 0-25 16,4 0 43-16</inkml:trace>
  <inkml:trace contextRef="#ctx0" brushRef="#br0" timeOffset="5866.54">20089 3948 66 0,'0'0'0'0,"0"0"50"0,0 0-29 0,0 0 21 0,0 0-22 0,0-19 20 15,0 19-22-15,0 0 1 0,0-17-1 0,0 17-1 0,0 0 30 0,0 0-35 16,0 0 12-16,0-20-14 0,0 20 9 0,0 0 0 16,0 0-10-16,0 20 16 0,0-20-9 0,0 36-9 0,0-36 0 15,0 38 6-15,0-22-7 0,0 4 1 0,19 36 3 0,-19 18-3 16,0-22-4-16,0 42 0 0,0-38-2 0,17 34-1 0,-17-50 0 16,0 13 0-16,16 40 1 0,-16-56-1 0,22 19-1 0,-22 35-7 0,0-36 0 15,0-18-5-15,0 36-21 0,20-33 11 0,-20 32-40 0,0-54 21 16,0 38-72-16,0-56 47 0,0 20 8 0,0-4 14 0,0 3-35 0</inkml:trace>
  <inkml:trace contextRef="#ctx0" brushRef="#br0" timeOffset="6517.57">20089 5055 102 0,'0'0'73'0,"0"0"-41"0,19 0 19 0,-19 0-30 16,17 0 39-16,21 0 20 0,-18 17-51 15,-4-17 4-15,23 19-6 0,-3-19-10 16,-19 18-2-16,19 2-6 0,-14-20-6 16,-6 0 2-16,4 0-1 0,16 16-1 0,-17-16 1 15,-2 0-4-15,2 0 1 0,-2 20-5 0,21-20-16 16,-38 0 7-16,0 0-5 0,39 0-32 0,-39 0 15 15,17 0-7-15,2 0-144 0,-2 0 122 0,19-20-73 0</inkml:trace>
  <inkml:trace contextRef="#ctx0" brushRef="#br0" timeOffset="6848.03">21436 4002 95 0,'0'0'171'0,"0"0"-144"0,0 0-3 0,0-16 22 16,0 16-27-16,0-20 15 0,0 20-4 0,0-18 2 0,0 18-17 15,0 0-1-15,0 0-7 0,0 0 3 0,0 18 1 16,0 18-3-16,0-36-4 0,0 37 2 0,0 19-2 16,0-38-3-16,0 111 3 0,0-73-3 0,20 90 0 15,-20-90-1-15,16 74-1 0,-16-75 1 0,20 0 0 0,-20 38-7 16,0-37 2-16,0 34-14 0,0 3-9 0,0-56 9 16,0 39-33-16,0-3-18 0,0-36-9 0,-20-21 36 0,20 4-44 15,-16-1 49-15,16-19 9 0,0 0-2 0,0 0 8 0</inkml:trace>
  <inkml:trace contextRef="#ctx0" brushRef="#br0" timeOffset="7114.88">21400 3836 153 0,'0'0'59'0,"0"0"35"0,0-16-63 0,0 16-5 0,17-38 24 16,2 19-4-16,1-18 9 0,16 18-23 0,0 2-1 16,-20 17-8-16,23 0-16 0,-20 0 2 0,17 17 5 15,0 22 6-15,-16-22-16 0,-1-17-1 0,92 203 9 16,-92-167-11-16,-19 40 0 0,0-2 0 15,0-1 0-15,-19-56 0 0,-17 59 1 0,16-23-3 0,-21 4-1 16,8-1-2-16,-3-40-1 0,36 21 3 0,-20-37 1 0,4 20-3 16,16-20-1-16,-39 36-19 0,17-16 18 0,5-3-8 15,17-17 7-15,0 0-9 0,0 0 9 0,0 19-11 0,0-19 0 16,0 0 9-16,0 18 2 0,39-18-1 0,-39 0 0 0,19 18-8 0,17 0-4 16,0 2-1-16,3-20 12 0,-25 17 1 0,27 2-1 0,-5 0-9 15,20 0-14-15,-37 17 9 0,14-16-40 0,25 16-28 16,-38-36 39-16,-1 17 8 0,17 2-8 0,-19 0 0 0</inkml:trace>
  <inkml:trace contextRef="#ctx0" brushRef="#br0" timeOffset="8631.81">22894 3746 48 0,'0'0'36'0,"0"0"-6"0,0 0-14 0,0 0 1 15,0-20 16-15,0 20-15 0,0 0 16 0,0 0-3 0,-19 0-2 16,19-19-15-16,0 19 11 0,0 0-3 0,0 0-2 15,-19 0 6-15,2 0-7 0,17 0 2 16,-19 0-11-16,19 19 7 0,-22-19-3 0,5 37-8 16,0-37-1-16,-2 36 4 0,2 1 2 0,-21 19 1 0,2 0-3 15,14-18-5-15,-12 34 4 0,15-52-5 0,0 70 3 0,-17-16-2 16,19-38-1-16,17 4-1 0,-19 33 2 0,19-36-1 0,-20 35-1 16,20 2-1-16,20 19 0 0,-1-20-1 0,17 1-5 15,0 1 2-15,-17-1-1 0,-19-58-1 0,56 60-23 16,-37-76 14-16,89 74-268 15,-91-74 172-15,24 0 71 0,-5 0-44 16</inkml:trace>
  <inkml:trace contextRef="#ctx0" brushRef="#br0" timeOffset="8832.77">23354 4242 184 0,'0'0'66'0,"0"0"19"16,0 0-59-16,0 0-5 0,0 0 20 0,0 0-22 0,-22 0-2 0,22 0 12 15,0 0-5-15,-17 0-7 0,17 20-12 0,0-4 3 16,0 24-2-16,0-24-3 0,0 21 0 0,0 0-1 0,0-17-1 16,0 52 0-16,0-15-2 0,0 16-5 0,0-36 1 0,0 19-11 15,17-20 5-15,-17 38-48 0,0-18 1 0,0-20-16 16,0-17-25-16,0 0-6 0,0-3 68 0,0-16 13 16,0 0-39-16</inkml:trace>
  <inkml:trace contextRef="#ctx0" brushRef="#br0" timeOffset="9066.02">23484 3799 105 0,'0'0'60'15,"0"-36"76"-15,0 19-82 0,14-22-11 0,-14 2 22 16,0 37-53-16,19-17 7 0,3 17-5 0,-3-20-1 16,17 3 2-16,-16 17 0 0,32 0 0 15,6 17 5-15,-22-17-15 0,36 37 6 16,-55 0-8-16,24-18 0 0,103 368 14 15,-144-348-14-15,0 13-2 0,0 42 1 0,-16-58-1 16,-4 58 0-16,4-58 0 0,-59 93-3 0,58-92 1 0,-24 18-5 16,-12 0-10-16,-2 2-12 0,38-57 7 15,-41 36-38-15,42-36 17 0,-4 20-8 0,4-20-11 0,-4 16-11 0,1-16-4 16,-17 0-40-16,-5-16 32 0</inkml:trace>
  <inkml:trace contextRef="#ctx0" brushRef="#br0" timeOffset="11266">25512 4537 54 0,'0'0'15'0,"0"0"-1"16,0 0-5-16,0 0 14 0,0-17-8 0,0 17 23 15,0-20-18-15,0 20 23 0,0-16 13 0,0 16-27 16,0-20-4-16,-17 0-3 0,17 20-12 0,0 0-1 0,0-16 11 15,0 16-11-15,0 0 0 0,-19 0-1 0,19 0-1 0,0-20 5 0,-22 20-6 16,22 0-2-16,-17 0 5 0,1 0-7 0,-4 20 10 0,4-20-6 16,16 16-1-16,-20 4-1 0,1 0 0 0,2 16-2 15,17-19 0-15,-19 39 2 0,19-36-2 0,-22 16-2 16,22-18 0-16,0 18 2 0,0 1 0 0,22-18-1 0,-22 0 0 16,19 17 0-16,-2-17 3 0,-17-19-1 15,19 20 6-15,1-20 2 0,-20 0-5 0,16-39 4 0,4 39-5 0,-4-55 3 16,-16 36-5-16,58-184 10 0,-22 110-11 15,-36 40 0-15,20 16-1 0,-4-55 2 0,-16 55-2 0,20-36 0 16,-20 34-1-16,0 4 0 0,0-4 1 0,16 2 1 0,-16-36 0 0,0 56-2 16,0-59 1-16,0 60-2 0,0-22 4 0,0 19-1 0,0 19-1 15,0-17 1-15,0-3 3 0,0 20-3 0,0 0 3 16,-16 0 0-16,16 20-2 0,-20-20 3 0,20 36 0 0,0-36-4 16,-16 74 3-16,16-38-4 0,-20 38 1 0,20 38-1 15,0-2-1-15,0-20-1 0,20-34 1 0,-4 1 0 16,4-20 0-16,-4 55-1 0,20 1-7 0,-36-57 0 0,39 55-19 0,0-34-19 15,-3 35-77-15,0-75 7 0,-20 21-23 16,-16-19 79-16,39-3-12 0,-39-16 19 0</inkml:trace>
  <inkml:trace contextRef="#ctx0" brushRef="#br0" timeOffset="11533.57">26010 4500 115 0,'0'0'51'0,"0"0"34"0,0 0-54 0,0 0 19 0,0 37-7 0,0-17-8 16,0-3-21-16,0-17-2 0,0 19 0 0,0 1-4 0,19-3 7 0,1 2-11 15,-20-1 4-15,16-18-5 0,4 18 3 0,16 0-1 0,-36-18-2 16,19 0 5-16,-5 0-4 0,-14 0 1 0,19-18-2 16,3 18 3-16,-22-18-2 0,20 0 2 0,-20-1-4 0,16-18 1 15,-16 37-2-15,0-19 2 0,0 19-2 0,20-37 1 0,-20 0 0 16,0 37-2-16,0-16 1 0,-20-4 0 0,20 20-1 0,-36-20 2 16,-19 20 2-16,16 0-4 15,39 20-1-15,-36 16 1 0,20 1 3 16,-4-17-4-16,1 16-1 0,-3 20 3 0,22-20-1 15,0-18 0-15,0 19-7 0,0 20-9 0,0-21-8 16,22-16 7-16,-22 16-28 0,19-19 16 0,1 21-105 0,-4-3 70 16,-16-35 1-16,20 40-27 0,-4-40 21 0</inkml:trace>
  <inkml:trace contextRef="#ctx0" brushRef="#br0" timeOffset="11751.51">26638 3892 181 0,'0'0'63'16,"0"-19"20"-16,-19 2-32 0,19 17-4 0,-17-36 9 16,17 36-43-16,-19-21 6 0,19 21-11 0,0 0-1 0,-20 0 2 15,20 0 3-15,0 0-5 0,0 37 11 16,0 0-13-16,0 19-2 0,0-19-2 0,20 55 1 16,-1 2 1-16,-19-58-3 0,0 1 0 0,0 56-1 0,0-3 1 15,0-34-1-15,0 73-7 0,0-73 0 0,0 18-19 16,0 36-53-16,0-74 42 0,-19 20-57 0,19-2-28 15,0-54 62-15,0 40-21 0,0-40 18 0</inkml:trace>
  <inkml:trace contextRef="#ctx0" brushRef="#br0" timeOffset="12081.13">26970 4484 186 0,'0'0'0'0,"0"0"182"0,0 0-151 15,0 0-5-15,0 0 22 0,0 0-27 0,-19 0 16 0,19 0-8 16,-17 16-10-16,17-16-4 0,-19 0-6 0,-1 20 4 15,20-3-9-15,-22-17-1 0,22 20-2 0,-16-3 1 0,16 2 0 0,-17 1-1 16,17 34 1-16,-19-54 0 0,19 36-1 0,-17 1 0 16,17-18-2-16,0 19-4 0,0-2 2 0,0-16-5 15,0-4 8-15,0-16 3 0,0 0-1 16,17 0 1-16,2-16-2 0,-19-4-1 0,17 1 1 0,-17-17 0 0,38-39 2 16,-18 21 0-16,-1 18-2 0,-19 16 0 15,17-36 2-15,2 19 1 0,-19 21 0 0,17-24-2 16,-17 40 1-16,0 0 0 0,19-36 5 0,-19 36-6 0,0 0 1 0,0 0 0 15,0 0 1-15,19 20 18 0,-19 16-19 0,0 0 5 16,0 1-6-16,0 19 5 0,14-19-7 0,-14 18-6 16,0-17 6-16,0 36 2 0,0-18-11 0,20-3-5 15,-20-15 1-15,0-3-24 0,0 5 12 0,22-4-35 0,-22 0-21 16,19 2-29-16,-19-2-42 0,17-16-15 16,-17-20 121-16</inkml:trace>
  <inkml:trace contextRef="#ctx0" brushRef="#br0" timeOffset="12249.57">27391 4593 207 0,'0'0'148'0,"0"0"-111"0,0 0-10 0,0 20-4 0,0-20-2 0,0 36 20 0,-17-18-11 15,17 18-10-15,0 1-11 16,0 37-3-16,0-35-2 0,0 14-2 0,17 4-2 0,-17-21 0 16,41 37-7-16,-41-36 0 0,36-1-10 0,-36 4 6 0,19-24-3 15,-19 3-3-15,17 0-6 0,19 53-106 0,-36-52 81 0,19-20-58 16,-19 0 57-16,17 0 9 0,-17 0 14 0,22-20 2 0,-5-16 12 15,-17 19-33-15</inkml:trace>
  <inkml:trace contextRef="#ctx0" brushRef="#br0" timeOffset="12385.64">27759 4649 60 0,'0'0'45'0,"0"0"-14"0,0-19 47 0,0 2 6 0,0-3-13 15,0 20-41-15,0-19 18 0,0 19-10 0,0 0-8 16,0 0-17-16,-17 19 8 0,0 37 4 0,17-20-19 0,-36 38 2 16,-19 56 0-16,36-56-1 0,-20-2-1 0,-50 188 10 15,70-150-12-15,-17-17-1 0,-5 90-1 0,-12 19-1 16,36-36-5-16,-21-91-3 0,21 73-25 0,-24-18-22 0,41-78 16 15,-17-13-6-15,17 36-71 0,-17-39 41 0,17 1-121 0,0-19 163 16,0-18-8-16</inkml:trace>
  <inkml:trace contextRef="#ctx0" brushRef="#br0" timeOffset="12849.6">27985 5091 74 0,'0'0'0'0,"0"0"69"0,0 0 5 0,17 0-15 15,-17 0-13-15,0-19-6 0,19 19-21 0,1 0 89 16,-20 0-93 0,16 0-7-16,-16 0 8 0,20 0-8 0,-20 0 6 0,16 0-3 15,-16 19-5-15,17-19 3 0,24 0 1 0,-41 0-5 16,36 18 8-16,-36-18-7 0,20 0-2 0,-20 0-2 0,16 0 4 16,-16-18-4-16,20 18 0 0,-4-36 7 15,1 16-4-15,2-16-1 0,-19 0-2 0,22 36-2 16,-22-38 2-16,0 38-1 0,0-36 3 0,17 16-3 0,-17-16 0 0,0 17 3 15,0-17-2-15,0 17-2 0,0 19 1 16,0 0 0-16,0 0 1 0,-17 19 1 16,-5 0-5-16,3-2 2 0,-14 22 2 0,13 14-2 15,4-15 0-15,-23 17-1 0,22 18 3 0,-24-36-1 0,41 39-2 16,-17-41-1-16,1 40-9 0,16-20-11 0,0-37 7 16,0 38-26-16,0-39 15 0,0 19-37 0,0-15-16 15,16-3-26-15,23 0-27 0,-39-18 75 0,19 17-9 0,-2-17 42 0</inkml:trace>
  <inkml:trace contextRef="#ctx0" brushRef="#br0" timeOffset="13181.96">28627 4869 98 0,'0'0'0'0,"0"0"168"0,0-36-83 0,0 17-17 15,0 2-14-15,0-2-16 0,0 0 2 16,-16 19-19-16,-4 0-4 0,20 0-9 0,-16 19 6 16,-4 0-5-16,4 17-3 0,-4 20 2 0,20-20-3 15,-19 18 2-15,2 2-1 0,-5 18-4 0,22-18-1 16,0-1 0-16,0-17 1 0,0-21-2 0,22 3 3 15,-22-20-3-15,17 16 2 0,2-16-1 0,1-16 1 0,-4-4 0 16,20-54 0-16,-36 38-1 0,75-94 4 0,-56 58-1 16,1-2-1-16,16-1 1 0,19-146-1 0,-41 148-1 0,27-76 1 15,15-34 2-15,-20 73-2 0,-17 18 0 16,-19 54 0-16,17 2-1 0,-17-20 1 0,16 36-2 0,-16-17-1 0,0 20 3 16,0-19-1-16,0-3-1 0,-16 2 1 0,16 37-1 15,0-17-1-15,0 17 0 0,0 0 1 0,0 0 1 0,0 0 0 16,-17 54-1-16,-74 168 4 0,-23 442-3 15,98-572-3 1,-4 202-11-16,4 58-34 16,32-167-44-16,134-20-446 15,-134-165 484-15</inkml:trace>
  <inkml:trace contextRef="#ctx0" brushRef="#br0" timeOffset="14232.07">30512 4630 94 0,'0'0'56'0,"0"0"-4"0,0 0-6 0,0 0 25 0,0 0 0 15,0 0-52-15,-20 0 18 0,4 0-6 0,16 0-9 16,-20 0-6-16,20 0-9 0,-19 0 4 0,-3 0 0 15,-11 19-3-15,33-19-4 0,-36 54 4 16,16-54-6-16,20 37-1 0,-16-18-1 16,-4 0-1-16,20 0-1 0,-19 17 0 0,2 0 5 0,17-16-2 15,0 16-1-15,0-17-1 0,0 0 2 0,0-3-1 0,0-16 0 16,0 40-5-16,0-24 1 0,0 21-18 0,0-18-31 16,17-1-4-16,-17 2-22 0,19-20-34 0,1 16-2 15,-4-16 76-15,-16 0 13 0,20 0-27 0</inkml:trace>
  <inkml:trace contextRef="#ctx0" brushRef="#br0" timeOffset="14518.24">30678 4944 189 0,'0'0'63'0,"0"0"-16"0,0 0 13 0,-20 0-13 0,20 0-3 16,0 0-26-16,0 0-3 0,0 0 6 0,-16 0-14 0,16 0 3 15,0 0-8-15,0 0 0 0,-20 0-1 0,20 0 2 16,0 0-2-16,0 0-1 0,0 19 0 0,0-19 0 15,-22 16 1-15,22 4-2 0,0 0-1 0,0-4-2 16,0-16 2-16,0 20 0 0,0-3 2 16,0-17-1-16,0 0 1 0,22 0 0 0,-22 19 2 0,0-38-1 15,20 19-1-15,-20-17 1 0,36-3 0 0,-36 4 2 0,36-24-1 16,-36 24 1-16,0-3 0 0,19-19 3 0,-2 1-4 0,-1 1-1 16,-16 17 1-16,0 2-2 0,22-21 0 0,-22 38-3 15,20-19-6-15,-20 19 2 0,0 0-27 0,0 0 20 16,0 19-17-16,0 0-6 0,0 0 16 0,-20-2-29 15,20 22-53-15,0-23 62 0,0 4-37 0,-22 16 33 16,22-36 35-16,0 38-15 0,0-38-13 0</inkml:trace>
  <inkml:trace contextRef="#ctx0" brushRef="#br0" timeOffset="14901.61">30863 4925 70 0,'0'0'73'0,"0"-19"71"0,17 2-54 16,-17-19-48-16,0 36-16 0,0-20-13 15,19 20 34-15,-19 20-43 0,0-20 0 0,0 36 4 16,0-19-5-16,0 2-1 0,-19 0-1 0,19 16 1 0,0-35-2 15,0 40 0-15,0-40-1 0,0 36-1 0,-17-36-2 0,17 36-8 0,0-18 3 16,0 18-11-16,0-36 10 0,0 20-5 0,0 0 9 0,0-20-2 16,0 0 5-16,17 0 2 0,-17 0 0 15,0-20 1-15,19 0 0 0,-19 4 2 0,17-22-1 0,-1 19-1 16,4-18 1-16,2 1-1 0,-6 16 0 0,4-15 2 0,-1-3 5 0,-19 38-3 16,17-53 10-16,2 33-7 0,-2 1 3 15,-17 19-4-15,19 0 3 0,-19-17 8 0,17 17-10 0,-17 0 5 16,0 17-4-16,22 2-5 0,-22 37 4 15,0-20-7-15,0 2 2 0,0-2 0 0,0 0-2 16,0-16 1-16,0-3-1 0,0 2 2 0,0-1-2 16,16 2 0-16,-16-20 0 0,0 0 0 0,0 0 0 0,20 0-4 15,-20 0 2-15,0-20-6 0,19 20 2 0,-19-18-2 0,0 18-10 16,17-19 7-16,-17-18-18 0,19 21 20 0,-19-4-7 16,17 20 11-16,2-36-1 0,-19 17 6 0,0 0 3 0,17 0-1 0,-17 19-2 15,16-17 2-15,-16 17 7 0,0 0-3 0,0 0 8 16,0 0-8-16,0 17 2 0,0 2-7 0,0 0 0 0,0 0-3 15,0-19 0-15,0 36-13 0,0 0-1 0,0-36-6 0,0 37-50 0,0-18 18 16,0 35-82-16,0-14 37 0,-16-24 68 0,16 3-11 0</inkml:trace>
  <inkml:trace contextRef="#ctx0" brushRef="#br0" timeOffset="15365.49">31582 4889 109 0,'0'0'128'16,"0"0"-104"-16,0 0 19 0,-19 0-25 0,19 0-3 0,0 0 6 0,0 0-13 16,0 0 0-16,0 0 11 0,0 17-7 0,0-17 1 15,0 19-6-15,0 0 13 0,0 0-14 0,-19-3 0 16,19-16 0-16,0 20 0 0,0 16 3 0,0 1-4 0,-17 0-2 0,17-17-1 16,0 16 1-16,0 19-1 0,-19-36-1 0,19 0 0 15,0 18-1-15,0-21 0 0,0-16 1 0,0 20-1 0,0-20 0 0,0 19 2 16,0-19-1-16,0 0 0 0,0 0 0 0,0-19-1 15,19-1 0-15,-19 20 0 0,17-36-2 0,21 0 1 0,-38 17 1 16,17 0 0-16,2-37 2 0,15 20-2 0,-12-18 2 16,-3 34 1-16,-2-16-2 0,-17 16 1 0,19 4 1 0,-19-3 2 15,19 19 1-15,-2 0 11 16,-17 19 3-16,0 17-15 0,0 0-1 16,0-36-2-16,-17 37 0 0,17 0-1 15,0 19 0-15,0-56 0 0,-19 36 0 0,19 2 0 16,0-19-1-16,0-2-1 0,0 3 2 0,0-40 0 15,19 20-1-15,-19 0 0 0,0-36 2 0,36-2 0 16,-19 2-3-16,19-20 2 0,-14 19 0 16,-22 37 0-16,17-37 2 0,2 21-2 0,0-24 0 15,-2 40 1-15,-17-16 0 0,19 16-1 0,-19-19 1 16,0 19 2-16,17 0-1 0,-17 19-1 0,0-19-1 16,0 16 1-16,0 4-2 0,0 0 0 0,0-4-4 0,0 4 0 15,0-3-3-15,-17 20-16 0,17-1-20 0,0-16 11 0,0 16-50 0,0 2-36 16,-19-19 44-16,19 54-83 0,0-36 93 15</inkml:trace>
  <inkml:trace contextRef="#ctx0" brushRef="#br0" timeOffset="15567.4">32186 4999 161 0,'0'0'65'0,"0"0"75"15,0 0-85-15,0 0-30 0,-17 0 17 0,17 0-11 0,0 0-18 16,0 0 7-16,0 0-5 0,0 0-8 0,-17 0 6 0,17 36-2 15,0-16-5-15,0 54 1 16,-19-58-4-16,19 24-2 0,0-24-1 0,0 22-4 0,0-2-1 0,0 0-16 16,0-16 4-16,0 35-37 0,-17-17-31 0,17-21 27 15,0 19-93-15,0 21-69 0</inkml:trace>
  <inkml:trace contextRef="#ctx0" brushRef="#br0" timeOffset="15697.94">32338 4371 230 0,'0'0'91'0,"0"0"26"0,0 0-52 0,0 0-38 16,0-17 18-16,-20 17-15 0,20 0-21 0,0 0-3 0,0 0 1 16,0 0-5-16,-19 17 1 0,19-17-2 0,0 20-8 0,0-20-3 0,0 17-26 15,0 3-27-15,0-20-29 0,0 16 35 0,0-16-84 16,0 20 18-16,0-20 87 0,0 0-32 0</inkml:trace>
  <inkml:trace contextRef="#ctx0" brushRef="#br0" timeOffset="15833.48">32520 4188 196 0,'0'0'241'0,"0"0"-172"0,0-20 17 16,0 20-66-16,0 20-2 0,0-4-14 16,0 5-1-16,0-21 0 0,0 37-2 0,-16-1 1 0,16 0-2 0,0 74-2 15,0-54-1-15,0 1-1 0,-20 53-7 0,4 20-9 0,16-58 4 16,-20-16-4-16,1 91-33 0,-17-90 14 0,36-1-7 0,-22-2-10 0,3 57-91 16,5-20 18-16,-6-16 32 0</inkml:trace>
  <inkml:trace contextRef="#ctx0" brushRef="#br0" timeOffset="15964.15">32338 5220 192 0,'0'0'0'0,"0"-19"178"0,0 3-105 0,0-24-39 0,0 4 23 0,0 36-35 16,0-37-2-16,0 0 4 0,0 37-14 0,0-56 3 15,14 40-10-15,-14-3-2 0,19 19-1 0,-19-19-6 0,22 19-14 16,-3 0 3-16,-2 0-7 0,2 0-45 0,1 0-39 0,-4 0 34 0,4 19-10 16,-4 16-90-16,1-35 123 0</inkml:trace>
  <inkml:trace contextRef="#ctx0" brushRef="#br0" timeOffset="16381.87">32578 4944 246 0,'0'0'79'0,"0"0"10"0,0 0-54 16,0 0-17-16,0 0-3 0,-19 0 15 0,19 19-21 16,0-19-7-16,0 16 1 0,0 24 0 0,0-24-2 15,19 21 0-15,-19-37 0 0,0 37-1 0,0-1-1 0,0-16 0 16,0 16-3-16,0 38-11 0,17-18-4 15,-17-37 12-15,0 17-9 0,0-17 4 0,19-19 6 16,-19 19 1-16,0-19 3 0,0 0-2 0,20-38-4 16,-20 38 4-16,16-55-5 0,20 19 4 0,22-58 10 15,-41 78 0-15,-17-24 3 0,39-14 10 0,-23 35-7 0,-16 2-2 16,36-19 9-16,-36 36-9 0,20-20 1 0,-20 0 2 0,16 20 5 0,-16-16-5 16,22 16-6-16,-22 0 5 0,0 0 2 0,0 0-7 15,0 16 1-15,0 4-1 0,0 0-3 0,0-4 1 0,0 4-2 16,0-3 0-16,-22 2-1 0,22-1 0 0,0 18-1 0,-16-16 1 15,16 0-1-15,0 15 2 0,0-35-2 0,0 19 0 0,0 0 0 0,-20-2-3 16,20 3-6-16,0-20 3 16,0 0 3-16,20 0-2 0,-20-20 4 0,0 3-3 15,38-40 0-15,-21 57 3 0,-17-36 1 0,19 0 0 0,1 36 0 0,-20-38 2 16,52-18 13-16,-52 40-11 0,20 16-1 0,-20-20 1 16,16 0 3-16,-16 20-4 0,17 0 3 0,-17 0-5 0,0 0 2 15,0 0-3-15,0 40-1 0,0-24 0 0,0 4-3 16,0-20-2-16,0 74-36 0,0-58 17 0,0 40-42 0,0-37 25 0,0 19-7 15,-17 35-152-15,17-54 138 0,0-1 18 0,0 38-34 16</inkml:trace>
  <inkml:trace contextRef="#ctx0" brushRef="#br0" timeOffset="16648.87">33148 5145 37 0,'0'0'16'0,"0"-73"89"16,0 20-13-16,0 33-49 15,0 20 3-15,0-20 19 16,0 20-42-16,0 0-11 0,0 20 9 0,0 0-13 0,0-4 5 15,0 4-8-15,0 16 3 0,0 2-2 0,0 18-3 16,0-40-2-16,0-16 0 0,0 38 1 0,0-2-3 0,0-16 3 16,20 16 0-16,-20-36-2 0,0 19 2 0,0-19-2 0,16 18 1 0,4-18-1 15,-20 18 0-15,19-18 2 0,-5-18 0 0,-14 18-2 16,19 0 0-16,-19-18-1 0,22-1-3 0,-22-1 0 0,20 20 0 0,-20-36 0 16,16 19 0-16,-16-21-10 0,0 38 4 0,0-19 2 0,0 3-8 15,0-4 9-15,0 20-4 0,0-20 5 0,0 20-8 0,0 0-8 16,0 0 4-16,-16 40 9 0,-4-5 2 0,-2 20-27 15,3 1-50-15,5 18-35 16,-5-18 70-16,-1-1-19 16</inkml:trace>
  <inkml:trace contextRef="#ctx0" brushRef="#br0" timeOffset="16900.06">33278 5477 50 0,'0'0'23'0,"0"0"2"0,0 0 8 0,20-16 51 0,-4-4-2 16,-16-16-13-16,20 36-38 0,-1-19 24 0,-19 1-31 0,0 0-4 15,17 18 9-15,-17-19-8 0,19-1-13 0,-19 20 0 0,0-16 3 16,0 16-1-16,0 0-1 0,0 0-1 0,0 16-6 15,0 4-1-15,0-20 0 0,0 37-1 0,0-19 2 16,0 1-2-16,0-19 1 0,0 36-4 0,0 0 0 0,0 3 2 16,0-4 2-16,0-15-2 0,0-1-4 15,0-2 2-15,0-17 0 0,0 20 0 0,0-40 0 16,0 3 2-16,17-2-3 0,-1-36 1 16,62-75-1-16,-78 112 4 15,19-19-4-15,-2 1-3 0,-17 36 3 0,19-20 2 16,-19 20-8-16,0-17 5 0,17 17-11 0,-17 0-4 0,0 0 6 0,16 0-23 15,-16 73-217 1,0-54 197-16,0-19 12 0,0 36-51 0</inkml:trace>
  <inkml:trace contextRef="#ctx0" brushRef="#br0" timeOffset="17066.68">33500 4520 249 0,'0'0'85'0,"0"0"36"0,0 0-94 0,0-20-1 0,-20 20 12 15,20 0-16-15,0 20-7 0,0 109 3 16,0 19-12-16,0-76-5 16,0 131 1-16,0-146-1 0,0 72-1 0,0-56-2 15,-16 94-37-15,16-1-76 0,0-74-28 0,-20-18-25 16,20-38 109-16,0 2 21 0</inkml:trace>
  <inkml:trace contextRef="#ctx0" brushRef="#br0" timeOffset="17183.03">33422 5311 159 0,'0'-16'138'0,"0"16"-39"15,0-20-62-15,0-35 104 16,0 36-128-16,22 19 9 0,-2-16-14 0,-20 16-5 0,16 0-1 16,23 0-11-16,-3 0-26 0,17 0-37 0,-15 0-50 15,18 0-58-15,-37 0 104 0,17 16-52 0</inkml:trace>
  <inkml:trace contextRef="#ctx0" brushRef="#br0" timeOffset="18149.47">22358 6402 87 0,'0'0'0'0,"0"0"65"0,0 0 1 0,0 0-10 16,-17 0-11-16,17-20-7 0,-19 1 8 0,19 19-34 15,0 0-1-15,-20-17 7 0,20 17-10 0,-16-19 7 0,16 19 1 16,-22 0-3-16,5-19-7 0,-2 19 5 15,19 0-8-15,-17 0 0 0,-19 38 10 16,17-2-8-16,-1-16 1 0,20-4-5 0,-16 20 3 16,16-36-2-16,-23 21-1 0,23-3 0 0,0 1 0 15,0-19 0-15,23 36 3 0,-23-36-2 0,16 0 2 0,4 0 4 16,16 20 9-16,-36-20-10 0,19 0-2 0,-2 0 5 16,-17 16-1-16,19-16 0 0,-2 0 0 0,-17 20-6 15,0-20-1-15,22 16-4 0,-22-16 7 0,0 21 8 0,0-3-11 16,-22 18 0-16,5-17-2 0,-2 17 0 0,2-17-11 15,-19 19-30-15,36-20 18 0,-19 0-41 0,-1-18-23 16,20 0 34-16,-16 0-74 0,-7 0-1 0,23-36 85 0,0 17-43 16</inkml:trace>
  <inkml:trace contextRef="#ctx0" brushRef="#br0" timeOffset="18483.39">22839 5664 149 0,'0'0'173'0,"0"0"-115"0,0 17-13 0,-19 2-9 0,19-19-23 15,0 37 5-15,0-37-12 0,0 37 1 0,0-1-2 16,0 1-2-16,-22-18-2 0,22-2 0 0,0 76 0 16,0-56 0-16,0 37 0 0,0-19 0 0,0 39-2 0,0-58 0 0,0 0 1 15,0 94 1-15,0-93 0 0,0 36 1 0,22-37 1 16,-22-16-1-16,19 17 2 0,-19-37 2 0,17 18 4 15,2-18-1-15,17-18-6 0,-17-3-1 16,-19 5-1-16,34-20 1 0,-15 16 0 0,3-16-1 0,14-1 1 16,0 0 4-16,-36 37-2 0,36-36 7 0,0 16 7 15,-14 20-5-15,-5 0-1 0,-17 0-4 16,19 20 2-16,0 16-2 0,-19-36-4 0,0 55 3 0,0 0-2 16,0 1-4-16,0 73-46 0,0-112 19 15,-19 21-8-15,19-19-7 0,0 17-65 0,0 19-36 0,0-55 61 16,0 37-41-16,0-37 85 0,0 19-4 0</inkml:trace>
  <inkml:trace contextRef="#ctx0" brushRef="#br0" timeOffset="18652.87">23445 6493 162 0,'0'0'165'0,"0"-18"-133"0,0 18-6 16,19-37 69-16,-19 17-52 0,0 4 12 16,0 16-37-16,0 16 7 15,0-16-13-15,0 20-8 0,0 17 6 0,0-19-6 0,0 1 0 0,-19 17 4 16,19-16-6-16,0 32 0 0,0-13-4 0,-17 90-129 15,17-110 50 1,0 17-86-16,0-19-52 0,0-17 196 16,0 0-21-16</inkml:trace>
  <inkml:trace contextRef="#ctx0" brushRef="#br0" timeOffset="18766.24">23630 6106 104 0,'0'0'0'0,"0"0"52"0,0-19 54 0,0 2-72 0,0-40 33 0,0 40-45 0,0-3 1 0,0-16 31 15,0 0-37-15,0 15-11 0,0 21-5 16,-16 0-5-16,16 0-12 0,0 21-24 0,0-21 10 15,-20 36-96-15,20 0 20 0,0-16 30 0,0 33-12 16</inkml:trace>
  <inkml:trace contextRef="#ctx0" brushRef="#br0" timeOffset="19099.05">24444 6142 79 0,'0'0'82'0,"0"-18"-47"16,0 0 33-16,0-1-37 0,0 19 21 0,0-17-29 0,0 17-5 15,-42-38 28-15,42 38-39 0,-19-19-1 0,19 19-1 16,-69-17 4-16,49 17-7 0,4 0-1 0,-23 0 1 16,-72 240 38-1,75-149-29-15,17 20-2 16,2-1 0-16,17 1 0 0,-22 73-4 16,22-92-3-16,0 20-5 0,0-20-22 0,0-1-34 0,0-16-27 15,0-40 37-15,0 4-110 0,22-22 63 16,-22-17 86-16,0 0 4 0,0-36 8 15,0-39 35-15,-22 20 50 0,22-19 14 0,0 19-62 16,-16-18 15-16,-4-57 1 0,4 92-38 0,16 3 0 16,0-2 1-16,0-18 13 0,0-1-8 0,0 38-14 0,0-21 4 15,36-13-6-15,-20 32-6 0,-16 20 0 0,39-19-3 16,-20 19 0-16,17-17-7 0,0 17-12 0,-16 0 3 0,13 0-36 16,28 0-28-16,-45 17 28 0,59 2-138 0,-61 1 145 15,27-4-42-15</inkml:trace>
  <inkml:trace contextRef="#ctx0" brushRef="#br0" timeOffset="20133.28">25255 5958 185 0,'0'0'0'0,"0"0"208"16,-20 0-179-16,20 0-15 0,0-18 0 0,0 18 14 0,-19 0-14 16,19 0-2-16,0 0 10 0,0-19-7 0,-17 19-6 0,17 0-2 15,0 0-2-15,0 0-2 0,0 19 4 0,0 17 0 16,0 1-1-16,0-18-4 0,0 19 0 0,0 34 2 0,0-35-3 16,-19 20 0-16,19-5 0 0,0 6-2 0,0 71 2 0,-17-20-4 15,17-16 1-15,-19 18-7 0,-1 36-38 16,-2-109 23-16,22 17-7 0,-16 18-47 0,-1-18 32 0,-2 19-62 0,19-55 50 15,-17 17 4-15,-2 2-30 0,2-38 68 0,17 17-20 0</inkml:trace>
  <inkml:trace contextRef="#ctx0" brushRef="#br0" timeOffset="20283.07">24831 6695 159 0,'0'0'137'0,"0"0"-72"0,-19-18-44 16,19 0 51-16,-20 18-49 0,20-18 16 0,0-3-11 15,0 21-17-15,0 0 0 0,39-16 8 0,-39 16-14 0,36 0 9 16,0-20-9-16,19 20 12 0,-16-16-15 0,50 16 1 0,5 0 1 15,-6 0-2-15,-10 0-13 0,-23 16-22 0,-19 4 10 16,22-20-37-16,-2 16-20 0,-40 5 31 0,20-3-71 16,-19-18 52-16,2 18 7 0,-19-18 16 0,39 18-42 0</inkml:trace>
  <inkml:trace contextRef="#ctx0" brushRef="#br0" timeOffset="20815.4">22394 8080 79 0,'0'18'62'0,"0"0"-23"0,0 0-19 15,0 1 0-15,-17 36 49 0,17-37-56 0,0 20 0 0,0-20-2 16,0 0-1-16,0 38 6 0,0-38-8 0,0 0 1 0,0 20 0 0,0-21 2 16,0 2 1-16,0 37 11 0,0-19 1 0,0-19 1 0,0 0-2 15,0 0-2-15,0-18 1 0,0 0-11 0,0 0 11 16,0-36-5-16,0-2-3 0,17 2-3 0,19-1-3 15,-36 1-5-15,16-2 0 0,6 2 1 0,-2 0-5 0,16-38-3 0,-36 54 0 16,36-16 4-16,-17-1 1 0,14 0-1 0,-33 19-3 0,20 0 1 16,2-2-6-16,-3 20-9 0,-19 0-10 0,17 0 10 15,2 0-24-15,0 0-45 0,-19 0 49 0,17 0-52 0,2 20 32 16,-19-2-58-16,0 0 73 0,17 0-41 0</inkml:trace>
  <inkml:trace contextRef="#ctx0" brushRef="#br0" timeOffset="21101.01">22856 8374 53 0,'0'0'53'0,"0"0"-4"0,0 0 1 0,0 0-26 0,0 0 25 16,19 0-8-16,-19 0-9 0,19 18-19 0,-19-18-3 0,17 0 4 15,2 20-2-15,-2-20 5 0,0 0-6 0,-17 0-6 16,19 0 9-16,-19 0-7 0,22 0 6 0,-5 0-2 16,-17 0-6-16,19 0 0 0,0-38 5 0,-19 38-5 0,17-37 7 0,-17 37-6 15,0-17-1-15,19-21 6 0,-19 38-7 0,0-18-1 0,0 0 0 16,0-2 6-16,0 20-5 0,0-18 5 0,0 0 0 0,0-1 3 15,-19 19-1-15,2 0-4 0,17 0-1 0,-38 0 3 16,38 19 0-16,-39-19-4 0,20 36-4 0,2 2 3 16,17-38-4-16,-36 73-2 0,36-54-1 0,-17 17-5 15,17 2-8-15,-19 18-5 0,19-20-10 0,0-19 12 16,0 21-22-16,0-20 18 0,0 19-33 0,19 0-46 16,-19-1 23-16,17-16-4 0,2-2 14 0,-19 0 38 15,17-18 24-15,0 0-44 0</inkml:trace>
  <inkml:trace contextRef="#ctx0" brushRef="#br0" timeOffset="21487.3">23373 8392 84 0,'0'0'128'0,"0"0"-66"0,-19 0-13 16,19 20 0-16,0-20-6 0,-22 0-25 0,22 0-2 15,0 0-1-15,-17 18 8 0,17-18-6 0,-17 17-4 0,17 2 1 16,-19 1-8-16,19-3 0 0,0-17-2 0,-17 36 5 15,-2 20 1-15,19 18-2 0,-17-38-6 16,17-36-1-16,0 38 0 0,0-20 1 0,17 0 2 0,-17 1-2 16,0-19 0-16,19 0 7 0,-2 19 0 0,19-38 2 0,-19-18 4 15,-17 37-8-15,22-18-1 0,-3-20-1 0,0 21 0 0,-2-19 0 16,38-57 0-16,-35 37-3 0,13-17 4 0,-33 17-5 0,22 19 0 0,14-54-1 16,-36 16 3-16,19 38-8 0,1-73 0 0,-4 73 7 15,-16 0 0-15,0 1 0 0,0 16-1 0,20-34 1 0,-20-2 0 0,16 38 0 16,-16-1 1-16,0-1-4 0,0 4 3 0,0-4 0 15,0 20 1-15,0 0-2 0,0 0 3 16,-16 0-3-16,16 0 1 0,-20 36-1 0,20-36 0 0,0 39 0 16,-16-21 0-16,16 0 1 0,-20 56 2 0,1-36-3 0,2 53 10 0,-2 2-4 15,19-38-5-15,-22-18-1 0,22 19-1 0,0 35 1 0,-19-36-1 16,19-17 1-16,0 18-1 0,0 17 0 0,0-19-2 0,19 94-29 16,3-55-16-16,-3-38-5 0,-19-55 19 15,0 36-4-15,17-36-49 0,2 20 37 0,-19-20-6 0,20 17-74 0,-4-17 15 16,4 0 81-16,13-17-31 0</inkml:trace>
  <inkml:trace contextRef="#ctx0" brushRef="#br0" timeOffset="21831.11">24164 8246 124 0,'0'0'0'0,"0"0"108"0,0 0-63 0,0 0 21 0,0-20-8 0,0 20-6 16,0 0-31-16,-16 0-6 0,16 0 18 0,-20 0-3 0,4 0-19 0,16 0 1 15,-20 0 6-15,1 20-5 0,19-20-13 0,-17 18 9 0,17 18-5 16,-22 1 7-16,6 0-5 0,16 19 1 0,-20-39-6 15,20 22 1-15,0 14 2 0,0-15-1 0,0-2-3 0,0 3 0 16,0 14 2-16,0-53-2 0,20 20 3 0,-4-2-1 16,6 0-1-16,-5-18 0 0,2 0 1 0,17-36-1 0,-16-1-1 15,-20 18 0-15,52-37 5 0,-13 2-3 16,-39 17-2-16,39-38-1 0,-23 58 1 0,-16-21 2 0,20-34-1 16,-4 52 0-16,-16-16-3 0,20 36 4 0,-20-18 0 0,0-2 6 0,0 20-10 15,0 0 2-15,0 0 3 0,0 0 9 0,0 0-9 16,0 38 1-16,-20-38-4 0,20 36 0 0,-16 1 1 0,16 0 0 15,0-19 1-15,-20 2 0 0,20 34-2 0,0-17 1 0,-16-1-2 16,16 2 1-16,0 17-1 0,0 1 2 0,0-1-6 0,0 0-9 16,0-18 6-16,16-1-13 0,4 20-27 0,-4-38 1 15,4 2-7-15,-1-3-10 0,-19-17 27 0,14 19-104 16,5-19 85-16,3 18 0 0,-22-18-27 0,36-18 44 16,-16 18 1-16</inkml:trace>
  <inkml:trace contextRef="#ctx0" brushRef="#br0" timeOffset="22399.08">24942 8559 50 0,'0'0'12'0,"0"0"0"0,0 0 17 15,0 0-15-15,0 0 18 0,0 0-18 0,0 0 25 16,0 0-30-16,0 0 6 0,0 0-8 0,0 0 1 0,-22 0 0 0,22 0 12 15,0 0 5-15,0 0 0 0,0 0-14 0,0 0-1 0,0 0 2 16,0 0 0-16,0 18 13 0,0-18-1 0,0 0-11 0,0 0 9 16,0 0-3-16,0 0-1 0,0 0-3 0,0 0-6 15,0 0 2-15,0 0-8 0,0 0-1 0,0 0 2 0,0 0 5 16,0 0-5-16,0 0 0 0,0 0-3 0,0 0 3 0,0 0 0 0,0 0 2 16,0 0-6-16,0-18 1 0,22 18 2 0,-22 0 0 15,0 0 3-15,0 0 0 0,0-20 7 0,16 20-6 0,-16-17-4 16,0 17 8-16,0-19-3 0,0 19-2 0,0 0 1 0,0-17-2 15,0 17 5-15,0-20-1 0,0 20-4 0,0 0 2 0,0 0 1 16,0 0-4-16,-16 0 2 0,-6 0 7 16,22 20-7-16,-36-3 7 0,19 19-6 0,-2 2-4 15,2-2-1-15,-2 3 1 0,-1-3 1 0,-18 19-3 16,18-19-1-16,20-17 2 0,-16 37 2 0,16-39-2 16,-17 21-3-16,17-2 1 0,0 1-4 0,0-18 3 15,0-1-2-15,17 20-7 0,-1-20 1 0,-16 0-2 0,42 0-34 16,-26-18 6-16,4 0-10 0,16 20 21 0,-17-20-31 15,17 0-7-15,-19-20-9 0,5 20 34 0,-6-18-55 0,4 0 47 16,16 0-31-16,-36-2 59 0,36-16 2 0,-17 0-6 0</inkml:trace>
  <inkml:trace contextRef="#ctx0" brushRef="#br0" timeOffset="22703.11">25235 8559 52 0,'0'0'39'0,"0"0"-9"0,0 0 6 0,0-20 38 16,0 20-12-16,0 0-14 0,0 0-26 0,0 0-4 0,0 0-1 15,0 0-2-15,0 0 9 0,-19 0-10 0,19 0-1 0,0 0-5 16,0 20-4-16,0-2 1 0,19-18-2 15,-19 18 0-15,20 0-1 0,-7-18 5 0,-13 19-4 0,20 1 3 0,2-20-3 16,-3 17 0-16,-2-17 0 0,22 19 4 0,-39-2-3 0,16-17 9 16,4 20-3-16,-4-20-8 0,1 0 4 0,5 0-5 15,-3 0 7-15,-2-20-1 0,-17 20-3 0,19-17-2 0,-19 17 1 0,20-36-3 16,-20 36 2-16,16-20 4 0,-16-17-2 0,0 19-2 0,0-20 2 16,0 21 0-16,0-2 0 0,-16 2-4 15,-4-3 8-15,1 1 1 0,2 19-6 0,-2 0-5 0,-20-17 12 16,3-1 5-16,0 18-10 0,36 0-5 0,-36 18 4 0,17-1 5 15,-23 22-1-15,9 14-10 0,33-33-2 0,-36 34 5 16,36-35 0-16,-19 37 2 0,2 17-5 0,17-55 0 0,0 38 5 16,0-20-2-16,17 20 0 0,-17-38 0 0,36 38-3 0,3 0-1 15,-26-38-3-15,7 38-17 0,2-39 5 0,14 20-31 16,-17-37 21-16,17 19-45 0,0 0-22 0,3-19-32 0,-39 18 55 16,36-18-35-16,3 0 81 0,-23 0-14 0</inkml:trace>
  <inkml:trace contextRef="#ctx0" brushRef="#br0" timeOffset="31599.58">5590 6475 34 0,'0'0'14'0,"0"0"-7"0,0 0-2 0,0 0 6 15,0 0-3-15,0 0 0 0,0 0 22 0,0 0-19 0,0 0 1 16,0 0 13-16,0-21-2 0,-19 21-11 0,19 0 10 0,0 0-12 16,0 0 13-16,0-16 2 0,0 16-12 0,0 0 12 0,0 0-13 15,0 0 41-15,-17 55 8 31,17-36-46-31,0-2-9 0,0 38 10 0,-19-35-10 16,19-4-4-16,0 5-2 0,0 33 2 0,0-16-1 0,0 17-1 16,0 17-3-16,19 3 3 0,-19-37 2 0,0-2-2 0,17 38 3 15,-17-18-3-15,0-20 0 0,0 2 0 0,19 34-1 0,-2-17 0 16,-17-16-3-16,16 34-6 0,-16-55 3 0,0 38-13 0,0-56 5 16,0 19-3-16,23-3-23 0,-23 4-8 0,0-1-8 0,0-19 28 15,19 0-34-15,-19 0-3 0,0-39 19 0,0 23 34 16,0-3-3-16,0-1-21 0</inkml:trace>
  <inkml:trace contextRef="#ctx0" brushRef="#br0" timeOffset="31800.93">5646 6308 54 0,'0'0'0'0,"0"-36"60"0,0 36-38 0,0-19 26 0,19 2-4 0,-19-3-24 16,19 2 29-16,-19-1-36 0,17 2-2 0,-17 17 9 0,0-20-10 15,19 2 9-15,-19 18-11 0,17 0 10 0,2 0-9 0,1 0-1 0,-20 0 6 16,33 18 1-16,-11 2-9 0,-22-20-1 0,19 36 2 0,-2 19-2 15,-17-36-3-15,19 36 2 0,-19 0-8 0,0-35 2 16,0 32 2-16,0-31 2 0,0 16-5 0,-36-1-10 16,17 0-11-16,-23-16-14 0,42-4 14 0,-13-16-7 0,-7 21-52 15,1-21 32-15,2 0-43 0,-19 0 42 0,17-21-2 0</inkml:trace>
  <inkml:trace contextRef="#ctx0" brushRef="#br0" timeOffset="32066.31">6108 6179 82 0,'0'0'67'0,"0"0"-9"0,0 0-14 0,0 0-6 15,0 0-22-15,0 19 9 0,0-19-15 0,0 18 12 16,-20 19-6-16,20-2-8 0,0-15-5 16,0-1-1-16,-16 36-7 0,16-35 3 0,0 16 4 0,0 1-3 0,0-19 2 15,0 1-2-15,0 17 5 0,0-16-2 0,0 16-1 0,0-20-1 16,0-16 0-16,0 21 2 0,16-21 5 0,-16 0 4 0,0 0-7 15,0 0 0-15,0 0-1 0,20 0-1 0,-20-37 4 0,16 37-3 0,1-36 0 16,2-3 4-16,3-15-2 0,-22 54-8 0,17-21-2 16,38-106-237-1,1 72 43 1</inkml:trace>
  <inkml:trace contextRef="#ctx0" brushRef="#br0" timeOffset="32334.13">6476 6363 64 0,'0'0'0'0,"0"0"35"0,0 0 8 0,16 0-21 16,-16 19 19-16,0-19-24 0,17 0-4 0,-17 0-3 0,22 20 2 0,-22-20-5 16,19 0 10-16,-19 16-8 0,20-16 4 0,-4 0-4 0,4 0-3 15,-20 20-2-15,16-20 2 0,4 0-2 0,-20 0-2 16,19 0 1-16,-19 0-1 0,14-20 1 0,-14 20-1 0,0 0 0 16,19-16 0-16,-19 16-1 0,0-20 1 0,0 1 1 0,0 19-2 0,0-17 8 15,-19-2-2-15,19 19-4 16,-14 0-1-16,-5 0 4 0,-1 0-3 0,4 0 3 15,-20 19 0-15,16-2-5 0,1 2 1 0,-3 1 2 16,5-20-6-16,17 16 2 0,-16-16-2 0,-4 36 2 0,4-15 1 16,16-3-1-16,-20 1 0 0,20-2-1 15,36 95-30-15,-36-94 5 16,20 0-9-16,-20 0 13 0,16 1-35 0,1 0-14 16,5-2 5-16,-3 2 44 0,1-19-48 0</inkml:trace>
  <inkml:trace contextRef="#ctx0" brushRef="#br0" timeOffset="32949.44">7123 6475 60 0,'0'0'16'0,"0"0"46"15,0 0-13-15,0 0-1 0,0 0-5 0,0 0-26 16,-19 0 10-16,19 0-15 0,0 0-2 0,0 0 12 0,-20 0-16 16,20 0 6-16,0 0-8 0,0 0-1 0,-16 18 6 15,16 1-8-15,-22-19 3 0,22 17-3 0,0 2 4 0,0 1-2 16,0-4-3-16,0 4 1 0,0-20 1 0,0 16 0 15,0 5 1-15,0-21-1 0,0 18 6 0,0-18-1 0,0 18-2 16,0-18 1-16,0 0 0 0,0 0 5 0,22 0 1 0,-22 0 2 16,16 0-11-16,-16-36 2 0,0 36-4 0,20-37 6 0,-1-38 9 15,-19 39-9-15,17-55 2 0,2 16-6 0,-19 36-4 16,0 4 2-16,17-56 2 0,-17 35-1 0,0 20-1 0,0-2-1 16,0-18 2-16,0 38-1 0,0-19 1 0,0 20-2 0,0-21 0 0,0 2 3 15,0 36 0-15,0 0 0 0,0-20 1 0,0 20 0 0,0-18-1 16,-17 18-2-16,-2-18 1 0,19 18 3 0,-17 0 0 15,-2-18-2-15,19 18 0 0,-20 0-1 0,20 0-1 0,0 18 2 16,0-18-2-16,-16 36 2 0,16 37 0 0,0-35-3 0,0 54 1 16,0 19 0-16,0 1-3 0,16-76 0 0,-16 55-3 15,0-52-3-15,20 52-14 0,-1-55 9 0,-2 3-2 0,-17-3-4 0,19 19-38 16,-19 19-25-16,17-57 30 0,2 40-74 0,-2-39 62 16,21 17-23-16,-38-35 32 0</inkml:trace>
  <inkml:trace contextRef="#ctx0" brushRef="#br0" timeOffset="33133.08">7602 6363 110 0,'0'0'50'0,"0"0"1"0,0 0 52 0,-22-17-57 15,22 17-25-15,0 0 12 0,0 0-20 0,0 0-2 0,0 0 5 16,-20 0-6-16,20 17-2 0,0 2-7 0,0 1-2 16,-14 16-1-16,14 1 3 0,0-19 0 0,0 37-1 0,-19-35-3 15,19-4-4-15,0 20-17 0,0-15 6 0,0 33-32 0,0-35 16 16,-19 17-94-16,19 2 83 0,0-38 3 0,0 37-14 0,-17-37 39 15,17 18 2-15,0-18-18 0</inkml:trace>
  <inkml:trace contextRef="#ctx0" brushRef="#br0" timeOffset="33253.53">7527 6382 82 0,'0'-19'137'0,"19"-238"85"16,-19 238-211-16,0 2 9 0,0 17-5 0,0-21-7 16,14 21-2-16,-14 21-2 0,0-21-1 15,0 36-4-15,0-18-5 0,0 20 0 0,0-2-17 0,0 2-12 16,0-38 10-16,0 36-46 0,20 0-40 0,-20-17-7 15,0 17 6-15</inkml:trace>
  <inkml:trace contextRef="#ctx0" brushRef="#br0" timeOffset="33451.07">7970 6198 127 0,'0'0'165'0,"-17"-19"-40"0,17 2-75 16,-22 17-34-16,3 0-11 0,2 0 2 0,0 0-5 15,17 0 1-15,-35 0 1 0,35 0-2 0,-20 36-2 0,1-36 0 16,2 38 0-16,-2 14 1 0,-3 6-4 0,5-22-1 0,0 36-3 16,17 3 3-16,0 0-1 0,0-38 0 0,0 36-9 15,17-37 5-15,0 21-13 0,5-4-11 0,-3-32 15 16,-2 33-31-16,22-35-18 0,-23 0-12 0,3-2 5 0,15 2 24 16,-34-19 35-16,41 0 0 0,-41 0-19 0</inkml:trace>
  <inkml:trace contextRef="#ctx0" brushRef="#br0" timeOffset="33633.25">8341 6013 57 0,'0'0'0'0,"0"-17"59"0,0 17-35 0,0-20 0 16,0 2 55-16,0-19-34 0,0 37-11 0,0-17-11 15,0-4-13-15,0 21 5 0,0-17-6 0,0 17-6 16,0 0-2-16,0 0 2 0,0 0-1 0,0 17-1 0,-20-17-2 16,20 21 0-16,0-4 2 0,0-17-2 0,0 37 2 0,0 1-4 0,0-21 0 15,-19 40-9-15,19-21 2 0,0 37-15 0,-22 20-8 0,5-2-8 16,17-52 18-16,-17 52-28 0,-2-55 27 0,19 19-23 0,-16-19 26 15,16-15 2-15,-20 15 4 0,20 1-46 0</inkml:trace>
  <inkml:trace contextRef="#ctx0" brushRef="#br0" timeOffset="33766.48">8191 6512 110 0,'0'0'49'16,"0"-19"38"-16,0 1-57 0,0-19 15 0,0 37-26 0,-16-36 16 0,16 16-20 16,0 20 0-16,0-19 0 0,0-56 39 0,0 59-49 15,16 16-1-15,20-36 3 0,-17 36-4 0,56-20 0 16,-55 20-2-16,51-18 0 0,4 18-1 0,0 0-10 0,-6 18-18 15,-11 2-26-15,-19-3 15 0,13 2-61 16,-35-3 43-16,-17 4 0 0,42-1-25 0,-6 17 11 0</inkml:trace>
  <inkml:trace contextRef="#ctx0" brushRef="#br0" timeOffset="34371.98">5441 8226 96 0,'0'0'28'16,"0"0"27"-16,0 0-7 0,0 0-7 0,-17 0-20 0,17 20 30 16,0-2-24-16,0-18-14 0,0 36 11 0,0-16-8 15,0-3-9-15,0 20 6 0,0-19-9 0,0 20 3 0,0 18-2 16,17-3-1-16,5 3-5 0,-5 1 0 15,-17-21 5-15,38 19-3 0,-38 0 0 0,17-18-1 0,19 37 4 16,-17-56-1-16,-19 0 4 0,17-18-3 16,-17 0 2-16,16 0 4 0,-16 0-2 0,23 0 0 0,-23 0 0 0,19-18-1 15,17-38 8-15,-17 2-6 0,-2 35-8 0,22-54 1 0,-26 36-3 16,29-38 2-16,-6 1 0 0,-17 57-1 0,-19-19 1 16,20 16-2-16,16-34-5 0,-20 34-9 0,1-16-8 0,-17 17-10 15,22 2 9-15,-3 17-33 0,-19 0-14 0,17 0 32 0,-17 0-41 16,19 0 40-16,-19 0-27 0,20 0 28 0,-20 0 26 15,0 0-37-15</inkml:trace>
  <inkml:trace contextRef="#ctx0" brushRef="#br0" timeOffset="34633.01">6160 8486 63 0,'0'0'34'0,"0"0"-14"0,0 0 27 0,39 0 43 16,-39 0-72-16,19 0 0 0,-19 0 9 15,20 0-7-15,-4 0-4 0,4 0 7 0,-4 0-15 16,4 0 5-16,-4-20 2 0,6 1 2 15,-22 2-7-15,17-1-1 0,-17 18-4 0,19-20 7 16,-19 2-6-16,0-19 6 0,0 20 0 0,0-3-2 0,-19 2 4 16,19 18-8-16,-17-18 1 0,-5 0 1 0,22 18-4 15,-16 0 4-15,-4 0-3 0,4 18-1 0,-4 0-1 0,4 0-3 16,16-18 2-16,-20 37 0 0,1 0-1 0,2-19-2 0,17 56 1 16,0-54 0-16,0 16 0 0,0 1-4 0,0 17-3 15,17 2-8-15,-17-37 4 0,19 36-14 0,1-19-13 16,-20-17 13-16,36 37-75 0,-36-39 59 0,16-17-4 0,4 20-51 15,-4-2 20-15,-16-18 54 0,0 18 5 0,22-18-29 16</inkml:trace>
  <inkml:trace contextRef="#ctx0" brushRef="#br0" timeOffset="34852.46">6622 8503 46 0,'0'0'0'0,"0"0"33"0,0 0 19 16,0 0-21-16,0 19 25 0,0-19-31 0,0 0-1 0,0 0 0 0,0 17 19 15,0-17-23-15,0 20 15 0,0-2-5 0,0-18-19 16,0 18 0-16,0-18 0 0,20 37 22 0,-20-17-13 0,0-3-3 15,19-17-2-15,-19 0-1 0,14 0-5 0,5 0-5 16,3-17 2-16,-22-3-4 0,20 20 1 0,-4-37 1 0,-16 37-2 16,20-18-1-16,-1-20 0 0,-19 38-1 0,36-36 0 0,-36 19 0 0,17-3 2 15,-1 1-3-15,-16 2 2 0,42 17-1 0,-26-38-3 0,-16 38 1 16,20-18-1-16,-20 18-2 0,19-18-9 0,-2 18-4 16,2 0-4-16,-19 0-16 0,17 0-20 0,-1 18-17 0,4-18 31 15,-20 18-62-15,22-18 52 0,-6 20-24 0,-16-2 13 16</inkml:trace>
  <inkml:trace contextRef="#ctx0" brushRef="#br0" timeOffset="35167.08">7306 8486 104 0,'0'0'39'0,"0"0"-1"0,0 0 20 0,0 0-35 0,0 0 22 16,0 0-23-16,0 17 21 0,0-17-25 0,0 0 13 0,0 0-19 16,0 0 1-16,0 19 8 0,0-2-3 0,19-17-9 0,-19 0-2 15,0 38 7-15,0-2-3 0,0-36-6 0,0 19-1 0,0 18 7 16,0-1-10-16,0-16 1 0,0 16-1 0,0-18 2 15,0 20-4-15,0-1-3 0,0-20-2 0,0 3-2 0,0-2-18 0,0 18-9 16,0-16-18-16,0-3-21 0,0-17 30 0,0 0-7 16,0 0-54-16,0 0 31 0,0-37 45 0,0 37-14 15</inkml:trace>
  <inkml:trace contextRef="#ctx0" brushRef="#br0" timeOffset="35285.14">7394 8282 87 0,'0'0'37'0,"0"0"42"0,0-18-48 0,22 0 17 0,-22 18-24 0,0-38 1 15,0 38 23-15,0-37-9 0,0 37-24 0,0 0 6 0,0-18-7 16,0 18-10-16,0 0 8 0,0 0-4 0,0 18-5 15,-22 1 3-15,22-19-4 0,0 36-26 0,0-36 9 16,-16 38-29-16,16-20-28 0,0-18 26 0,0 18-52 0,0 2 9 16,-17-20 59-16,17 17-7 0,0-17-11 0</inkml:trace>
  <inkml:trace contextRef="#ctx0" brushRef="#br0" timeOffset="35566.37">8061 7821 57 0,'0'0'24'0,"0"-19"61"0,-17 19-55 0,17 0-16 0,0-18 21 16,-19 0-17-16,19 18-11 0,0 0 0 0,-36-19 4 15,36 19-6-15,-36-20 8 0,14 20 5 0,3-16-6 0,2 16 15 16,0 0-13-16,-2-20 0 0,19 20-3 0,-36-17 12 0,36 17-12 0,-36 0 11 16,17 0 1-16,19 0-12 0,-22 17 7 0,5 3-3 0,0-4-4 15,-2 23-6-15,19-21-1 0,-17 74 11 0,17-18-9 16,0-37-5-16,0 36 1 0,0-35 0 0,0 54 6 15,0-56-1-15,17 58 2 0,-17-58-6 0,19 55-2 0,-19-52-1 16,0-3 0-16,17 1-4 0,-17-1-2 0,0 38-18 0,17-38 8 0,-17 57-60 16,0-37 6-16,22-19 31 0,-22-1-44 0,0-36 42 15,0 18-39-15,0-18 43 0,0 0 6 0,0 0 8 0,0 0 9 0,0 0 1 16,0 0 9-16,0-18-1 0,0 0-5 0,-22 0-13 16</inkml:trace>
  <inkml:trace contextRef="#ctx0" brushRef="#br0" timeOffset="35699.8">7693 8539 38 0,'0'0'50'0,"0"-36"21"0,-17-1-10 15,-2 18-40-15,0-36 11 0,19 37-15 0,-17-36 20 16,-2 16-5-16,-3 2-5 0,22 16-13 0,-20 2 6 0,20 0 2 15,0 18-9-15,0 0-7 0,0 0-1 16,20 0 13-16,2 18-2 0,-3 0-10 0,-2-18-3 0,2 20 0 16,0-2 0-16,34 0 2 0,-36 20-3 0,41 16 2 0,-3 2-3 15,-19 0-13-15,22-3-21 0,-41-33 9 0,22 34-41 0,-23-35 24 16,3 1-5-16,-2 16-3 0,19-19-51 0,-36 21 26 0,22-38 53 16,-5 18-6-16,-17-18-8 0</inkml:trace>
  <inkml:trace contextRef="#ctx0" brushRef="#br0" timeOffset="35883.81">8280 8356 107 0,'0'0'85'0,"0"0"-49"16,0 0-8-16,0 0-4 0,0 0-3 0,0 0 14 0,0 0-21 0,0 0-3 15,0 0-4-15,0 0-2 0,0 0 1 0,0 18-3 0,0 0 1 0,22 2-2 16,-22-2 0-16,0 18 0 0,0 1 0 0,0-18-2 16,19-2 0-16,-19 3 0 0,0 34 3 0,20-35-2 0,-20 37 2 0,36-1 1 15,-36-19-3-15,16 2 1 0,3-20-3 0,-19 18 2 0,20 20-7 16,-20-38-1-16,14 38-22 0,-14-38 6 0,19 0-39 0,-19-18 24 0,22 20-43 15,-2-20 13-15,-20 0 44 0,16 0-3 0,4 0-16 16</inkml:trace>
  <inkml:trace contextRef="#ctx0" brushRef="#br0" timeOffset="36051.37">8839 8486 37 0,'0'0'23'0,"0"-39"24"0,0 22-4 16,0-21 2-16,0 2-4 0,0 17-23 0,0 19 13 0,0-17-19 15,-23 17 9-15,23 0-9 0,-19 0 25 0,19 0-25 16,-17 17 1-16,1 20 15 0,-39 19 3 0,35 0-17 0,-16-3 1 0,-19 113 17 15,-20 20-6-15,17 16-13 0,5-18-3 0,-2 19-5 16,19-18-3-16,-5-94-6 0,41-16 0 0,-34 72-18 16,-21 37-49-16,39-91 1 0,16-56 27 0,-20 19-54 15,20-38 42-15,-19-18-2 0,2 37-26 0,17-37 56 0,0 0-8 0</inkml:trace>
  <inkml:trace contextRef="#ctx0" brushRef="#br0" timeOffset="93138">21085 10623 39 0,'0'0'0'0,"0"0"41"16,19 0-30-16,-19 0 3 0,0-17 2 0,0 17-8 0,0 0-2 16,0-19 5-16,0-1-2 0,0 20-2 0,0 0-4 15,0-17 4-15,20 17 0 0,-20-19 0 0,0 2 2 0,0 17 2 16,0 0 4-16,0-18-7 0,0 18 8 0,0 0-1 15,0 0-8-15,0-20 7 0,0 20 1 0,0 0-8 16,0 0 6-16,0 0-6 0,0-18 0 0,0 18 7 0,-20 0-3 16,20 0-5-16,-19 0 5 0,2 0 3 0,17 0-9 0,-19 0 0 15,-3 18 2-15,5 2-2 0,1-2-3 0,-4 18 0 16,4-36 0-16,16 37-1 16,-39 18-3-16,22-18 3 0,17 0-2 0,0 0 1 15,-19 18 2-15,19-36-2 0,0-1 1 0,19 0-1 16,-2 1 1-16,22 18-1 0,-23-18 2 0,4-19-1 15,-4 17 1-15,23 1 3 0,-20-18-2 0,-2 20 5 0,2-20-3 16,1 0 7-16,-4 18-6 0,4-18 8 0,-4 18-2 16,1 1 2-16,2-19-9 0,3 93 24 15,-171 183-10 32,132-258-33-47,-24 0-47 0,24-18-110 16,34-18-84-1,-17 18 202 1</inkml:trace>
  <inkml:trace contextRef="#ctx0" brushRef="#br0" timeOffset="94041.52">21804 10182 105 0,'0'0'31'0,"0"0"31"0,0 0-33 0,0-20 24 15,-16 20-30-15,-26-18 87 16,-10 0-54 0,52 36-50-16,0 296 20 31,33-130-19-31,-14-129-6 0,-19-16-1 16,22 33 2-16,-22-35-1 0,20 37-2 0,-4 0 3 0,4 18 1 15,-1 18-4-15,-19-91 0 16,0 18-2-16,17 19-14 0,-17-20-7 0,0-18-6 15,0 2-5-15,0-3-5 0,0-17 15 0,0 0-35 0,-17 0-4 16,-2 0-36-16,-111-239 35 31,110 201 67-31,20 2 1 0,-36-38 23 0,0 18 8 16,17 20-15-16,-20-20 22 0,23 1 11 0,-4 36-22 0,4 2 0 16,16 17-1-16,-20-36 22 0,4 36-28 0,16-20 19 0,-20 1-7 15,1 19-21-15,19-18 10 0,0 18-1 0,0 0-12 16,19 0 9-16,1 18-13 0,-4 1 4 0,20-19-3 0,17 37-1 15,24-1-4-15,-57-36-2 0,16 19 0 0,38 18 3 0,-54-37-1 16,16 18-4-16,52 1-23 0,-66 0 8 0,34-1-39 0,-37-18 19 16,17 0-4-16,-3 19-49 0,-14-19 37 0,20 0-63 0,-19 0 21 15,-1 17 11-15</inkml:trace>
  <inkml:trace contextRef="#ctx0" brushRef="#br0" timeOffset="94257.84">22211 11011 105 0,'0'0'121'0,"0"0"-92"0,0 0 19 0,-19 18-9 0,19-18-21 16,0 19 28-16,0 0-35 0,-17-19 7 0,17 18-12 16,0 0 2-16,0 0 0 0,0 2-6 0,0-20-1 15,0 18 2-15,0-18 1 0,17 0 1 0,-17 0-2 16,19 0 0-16,-2 0 6 0,2 0-4 0,20-38 3 0,-39 38-4 0,16-36 0 16,-16 36-1-16,75-74 3 0,-39 56-4 0,-36-20-1 15,17 38 1-15,-1-17-1 0,26-20-2 0,-6-1-7 0,-17 20-11 16,17 0-19-16,-17-1-13 0,-19 19 23 0,14 0-33 0,6 0-20 15,-20 0 35-15,22 0-35 0,-22 0 54 0,0 0 6 16,0 0-40-16</inkml:trace>
  <inkml:trace contextRef="#ctx0" brushRef="#br0" timeOffset="94454.19">22673 11159 137 0,'0'0'0'0,"0"0"107"0,0 0-20 16,0 0-28-16,0-18-12 0,0 18-26 0,0 0 14 0,0 0-11 15,0-20-7-15,0 20-10 0,0 0 5 0,17 0-8 16,-17 20 4-16,0-20-5 0,19 18 0 0,-19-18-2 0,19 18 0 16,-19 0 0-16,17-18-1 0,-17 37 2 0,0-18-3 0,0-19-2 15,19 36-10-15,-19-16-11 0,0 16 6 0,0-36-4 0,0 38-42 16,0-38 23-16,0 17-65 0,0-17 45 0,0 19-47 0,0-1 70 16,0-18-39-16</inkml:trace>
  <inkml:trace contextRef="#ctx0" brushRef="#br0" timeOffset="94588.11">22856 10736 188 0,'0'-20'139'0,"0"1"-53"0,0 1-27 16,0 0-36-16,-17-1-2 0,17 19 10 0,0-19-20 0,0 19 10 15,-19 0-17-15,19 0 3 0,0 19-7 0,0 18-8 16,0-37 1-16,0 37-20 0,19-17-16 0,-19-3 14 0,0 2-8 16,17 17-62-16,-17-36 37 0,19 55-153 15,0-36 152-15</inkml:trace>
  <inkml:trace contextRef="#ctx0" brushRef="#br0" timeOffset="94821.68">23279 10772 150 0,'0'0'0'0,"0"0"194"16,0-19-122-16,0 19-43 0,0 0 18 0,0 0-29 0,0 0-1 16,-17 0 10-16,17 0-17 0,0 0-1 0,-19 0 4 0,19 0-7 0,-17 19 1 15,17-19-5-15,-19 17 0 0,-17 57 1 16,14-55-3-16,22 0 1 0,-36 35 0 0,19 2-2 0,-2 18-5 15,19-38 1-15,-17 38-5 0,17 0-1 0,-19 0-4 0,19-56 7 16,0 38-2-16,0-20 4 0,19-36 3 0,-19 38 1 16,0-38-3-16,17 18-6 0,2 0-22 0,-2-18 16 0,-17 0-1 15,19 20-4-15,-19-20-5 0,39 0-45 0,-3-20-73 0,0-16 62 16,-17 18 30-16,-2-20 8 0</inkml:trace>
  <inkml:trace contextRef="#ctx0" brushRef="#br0" timeOffset="94995.59">23796 10108 126 0,'0'0'0'0,"0"-19"201"0,0 19-167 0,-16-18 46 15,16 18-61-15,0 0-2 0,0 0 10 0,-20 0-5 16,20 0-8-16,0 37 0 0,0-1 3 0,0 20-5 16,0-1-5-16,20 38-1 0,-4 17-3 15,-16-18-4-15,0-36 1 0,0 54-5 0,0-54-2 0,0-20-3 16,0 75-21-16,-16-1-23 0,-4-18-33 0,1 1-45 0,2-38 56 15,-2 37-43-15,-3-55 42 0</inkml:trace>
  <inkml:trace contextRef="#ctx0" brushRef="#br0" timeOffset="95153.67">23464 10697 181 0,'0'0'0'0,"0"-18"171"16,0 18-132-16,0-18 28 0,0-1-36 0,0 19-4 0,20-19-4 0,-6 19 13 15,27-17-10-15,-5-2-6 0,-17 19-14 0,17 0 2 16,17 0-4-16,80 36 0 0,-100-36-8 15,64 56-35-15,-81-38 15 0,20 1-5 0,22 18-52 0,-22-18-36 16,20 17-32-16,-20 1 29 0,-20-19 40 16</inkml:trace>
  <inkml:trace contextRef="#ctx0" brushRef="#br0" timeOffset="95388.48">24535 10237 161 0,'0'0'0'0,"0"-19"194"0,0 19-160 0,0 0-5 0,0 0 15 0,17 0-10 15,-17 0-18-15,0 0-3 0,0 0 19 16,0 19-18-16,16-1-9 0,-16-18 0 0,0 19-2 0,0 17 2 0,0-18-4 16,0 2 2-16,0 53 1 0,0-18-4 0,0 19 1 15,0-1-1-15,0 20-2 0,0-56 1 0,-16 55-7 0,-1 1-9 16,-19 36-32-16,36-75 24 0,-19 20-41 15,-17 0-24-15,16 0-35 0,-2-19 8 0,3-18 78 16,19-19-20-16</inkml:trace>
  <inkml:trace contextRef="#ctx0" brushRef="#br0" timeOffset="95587.47">25069 10882 234 0,'0'0'82'0,"0"0"-26"0,0 0 5 0,0 0-38 0,0 0 18 0,0 0-22 0,0 0 12 16,0 0-19-16,0 0 7 0,-19 19-12 0,19-1 4 0,0 18-8 16,0-18 2-16,0 20-2 0,-17-20 1 0,17 38-1 0,0 18-1 15,0-1-2-15,0 20-9 0,0-57 1 0,0 38-19 16,0 0-14-16,0-36 13 0,0 16-44 0,0 2-25 0,0-20-29 16,17 1 17-16,-17-37 74 0,0 19-29 0</inkml:trace>
  <inkml:trace contextRef="#ctx0" brushRef="#br0" timeOffset="95737.88">25603 10863 144 0,'0'0'0'0,"0"0"179"0,0 0-99 0,0 0-48 0,0 0-5 0,0 0 18 15,0 0-27-15,-16 0 10 0,16 19-17 0,-20 0 0 0,-35 35 6 16,-20 58-4-16,3 53-4 0,36-90-4 0,-58 109 11 16,39-74-11-16,-39 93 9 0,58-111-8 0,-111 258 2 0,111-238-9 15,-39 90-8-15,1-18-35 0,21-17-40 0,34-112 26 16,-37 56-91-16,34-75 57 0,-11 74-139 0</inkml:trace>
  <inkml:trace contextRef="#ctx0" brushRef="#br0" timeOffset="96421.85">27449 11232 168 0,'-17'0'60'0,"17"0"23"0,0 0-54 0,0 0 22 0,0 0-29 16,0 0-1-16,-22 0 13 0,22 0-20 0,0 0-2 0,0 0-2 0,0 0-1 15,-19 0 3-15,19 0-7 0,0 19 6 0,0-1-9 0,0 0 2 16,-17 20-2-16,17-20-2 0,0 20 1 0,0-21-1 16,0 2 0-16,0 17 0 0,0-16 0 0,0-2-1 0,0 38-3 0,0-39 0 15,0 20 2-15,0-18 2 0,0-19 3 16,0 18-3-16,0-18 1 0,0 0-1 0,0 0 1 0,0 0 0 16,0 0-2-16,0-37-1 0,17 19-2 0,-17-18 2 0,19-2 1 15,-19 38 0-15,39-56 0 0,-39 20 2 0,38 17 0 0,-21-18-1 16,2 1-2-16,-2-2 1 0,-17 20 2 15,19 18 0-15,-19-18 1 0,17 18-1 0,-17-19 0 0,0 19 2 16,22 0 1-16,-22 0 2 0,17 19-2 0,-17 17-1 0,0-36-1 16,19 20 0-16,-19 16 3 0,0 2-3 0,0-21-1 15,0-17 3-15,19 37 2 0,-2-19-3 0,-17 2 5 16,19-20 2-16,-19 18-4 0,17-18 8 0,2 0-4 0,-19-18-5 16,34-2-4-16,-12 2 3 0,-3 0 0 15,0-1-3-15,-2-18 1 0,2 19 2 0,-2 0-2 0,22 0-1 16,-39 18-1-16,0-20 1 0,14 20-1 0,5 0 1 0,-19 0-2 0,22 0 1 15,-3 0-1-15,-19 0 0 0,17 20-1 0,-17-2-2 16,0 18-2-16,0-36 1 0,0 37-16 0,0-18 8 0,0-1-5 0,0 38-27 16,0-38 17-16,0 20-46 0,-17 16-21 0,17-17-27 0,0-18 58 15,0 17-30-15,0-16 31 0</inkml:trace>
  <inkml:trace contextRef="#ctx0" brushRef="#br0" timeOffset="96654.18">28243 11601 98 0,'0'0'104'0,"0"0"-53"0,0-18-7 0,0-1 25 0,0 2-41 0,0-3 38 15,0 2-47-15,0 0 15 0,0 18-19 0,0-18-3 16,0 18 9-16,0-20-15 0,0 20 12 0,0 0-13 16,0 0 5-16,-20 0-4 0,20 20-5 0,0 16 1 0,0-18-2 15,-16 19 3-15,16-18-3 0,0 18-1 0,0 0 0 16,0-1 2-16,0-36-2 0,0 20 2 0,0-3-1 16,16-17-1-16,-16 0 2 0,0 0 0 0,20-17 1 15,-4-3-2-15,-16 1 0 0,0 2 0 0,17-57-1 16,2 38-4-16,-19 16 2 0,22 2-8 0,-22-18-2 0,0-2 7 15,0 38-3-15,17-37-25 0,-17 37 6 0,0-17-44 0,0-3-11 16,0 20-6-16,0 0-8 0,0 0 53 0,0 0 9 0,0 0 9 16,0 20-32-16</inkml:trace>
  <inkml:trace contextRef="#ctx0" brushRef="#br0" timeOffset="96872.76">28445 11547 112 0,'0'0'53'0,"0"0"47"16,0 0-60-16,16-20 27 0,-16 20-38 0,0-18 38 0,0 0-37 15,0 18-18-15,22-18 9 0,-22 18-11 0,0 0-1 0,0 0-2 16,0 0-1-16,17 0 3 0,-17 18-5 0,0-18-1 0,0 0 2 0,0 18-3 16,0-18 0-16,19 18-2 0,-19-18-1 0,20 0 2 0,-20 0 0 15,16 20 1-15,4-20-4 0,-20 0 0 0,36 0-4 0,-36-38 3 16,33 38-1-16,-33 0 2 0,22-36-3 0,17 16 0 0,-23 2 2 16,-16 18-2-16,20-37-6 0,-4 20 5 0,4 17-1 0,-20-20-2 0,19 2-15 15,-5 0-10-15,-14 18 14 0,19-18-27 0,-19 18-6 16,22-20 21-16,-22 20-3 0,20 0-120 0,-20 20 104 15,16-20 23-15,-16 18-14 0</inkml:trace>
  <inkml:trace contextRef="#ctx0" brushRef="#br0" timeOffset="97154.18">28962 11509 83 0,'0'0'45'0,"0"0"49"0,0 0-54 0,0 0 21 0,0 0 5 16,17 0-30-16,-17 0-22 0,16 0 5 0,-16 0-11 15,22-18-2-15,-2 18 6 0,-20 0-7 0,55 0 4 0,-19-18-4 16,-36 18-4-16,17 0 0 0,-1 0 0 0,4-20 0 0,18 20-1 15,-18-18 2-15,16-19-3 0,-36 37 2 0,19-17-2 0,17-3 1 0,-19-16 0 16,-17 36-1-16,38-18 3 0,-18-20-2 0,-20 20 0 16,19-19 3-16,-19 18 1 0,0 19-1 0,0-36 3 15,0 36-1-15,-19-18 4 0,-1 18 0 0,4 0-2 0,-6 0 8 16,5 0-8-16,-2 36 7 0,-17 1 0 0,19-19-5 0,-38 57 4 16,13 16 1-16,9-54-7 0,14 55 5 0,-17-18-4 0,36-37-6 15,-20 38 3-15,20-21-1 0,0 2-3 0,0-39-1 16,20 2-1-16,-1 18-4 0,17-37-1 0,-36 37-5 0,33-37-24 0,-13 19 10 15,18-19-35-15,-38 18 24 0,75-18-112 16,-22 0 17-16,-15 0 12 0,1 0 56 0,-22 0 23 0</inkml:trace>
  <inkml:trace contextRef="#ctx0" brushRef="#br0" timeOffset="97954.37">23498 12726 109 0,'0'0'38'0,"0"0"-3"0,0-19-3 0,0 2 21 0,0-2-5 0,0 19-25 16,0-20-2-16,-14 3 13 0,14 17-20 0,0-36 13 16,0 36-17-16,-20-20 7 0,20 2 0 0,0 18-10 0,0-18 3 0,0 18-6 15,0 0 1-15,0 0 6 0,0 18-5 0,0-18-1 0,0 18-1 16,0 20 2-16,20-20-1 0,-20 38-1 0,0-2-2 0,14 75 6 15,5-55 1-15,-19 74 4 0,0-56-11 0,0 56-4 0,0 18 4 16,0-73-2-16,-19 71 2 0,5 78-5 0,-6-112-5 16,1-4-8-16,2-70 4 0,17 38-23 0,-19 15-56 15,19-52 0-15,0-41 34 0,0 4-2 0,0-2-44 16,0 0 42-16,0-18 16 0</inkml:trace>
  <inkml:trace contextRef="#ctx0" brushRef="#br0" timeOffset="98155.5">23354 13151 126 0,'0'0'0'0,"0"-38"133"0,19 38-105 0,-19-36-5 16,0 17-3-16,36 0-2 0,-36-17 1 0,19 16-3 0,-19 3 0 0,56-38 13 0,-42 37-15 15,46-38 5-15,12 36-5 0,-52 3-7 0,13-2-1 0,8 19 5 16,15 0-2-16,-4 0-2 16,23 36 2-16,-36 4-8 0,-3-4 2 15,-20 0 0-15,-16 18 15 0,0-34-15 16,0 16-10-16,-16 2-4 0,16-38 7 0,-36 36-13 15,16-17-9-15,1 0 11 0,2-1-21 0,-24 18-12 16,24-36-17-16,-19 18-13 0,0-18 2 0,17 0 42 16,-17 0-16-16,-3 0 15 0,23 0-15 0</inkml:trace>
  <inkml:trace contextRef="#ctx0" brushRef="#br0" timeOffset="98438.14">24184 13187 71 0,'0'0'22'0,"16"0"30"0,1 0 41 0,5 0-34 15,-22 0-12-15,19-18-10 0,-19 18-20 0,20 0 9 16,-20 0-8-16,16 0-2 0,-16 0-10 0,0 0 1 16,0 0 0-16,0 0-2 0,0 0-4 0,0 0 0 15,0 0 0-15,-16 18-1 0,-4 0 1 0,1 0 0 0,19 2-3 16,0-2-4-16,-22 0 3 0,22 2 0 0,0 16-4 0,-17 0 2 16,17 2 1-16,0-2 2 0,0-16 1 0,17 16 2 15,5-18 3-15,-22 0-1 0,0-18 0 0,19 0 11 16,1-18 5-16,-20 0-14 0,16 18-1 0,-16-56 1 15,36 0 0-15,-36 2-4 0,20 18-2 16,-20-40-1-16,0 58 1 0,19-55-6 0,-19 18-16 0,0 36 3 16,0 0-24-16,0 2 20 0,0 17-29 0,0-19-16 0,0 19-13 15,0 0 43-15,0 0-20 0,0 0 41 0,0 19-6 0,0-19-29 16</inkml:trace>
  <inkml:trace contextRef="#ctx0" brushRef="#br0" timeOffset="98875.95">24499 13279 63 0,'0'0'23'0,"0"0"23"0,0-18 1 0,0 18-2 16,0 0-25-16,0 0-1 0,0-18 16 0,0 18-20 0,0 0-2 0,0-20-2 16,0 20 0-16,0 0 4 0,17 0-9 0,-17 0-1 0,0-18 5 0,0 18-3 15,0 0-1-15,19 0-2 0,-19 0-3 0,0 0 8 16,17 0-8-16,-17 0 0 0,0 0 0 15,0 18 0-15,0 2-2 0,16-2 2 0,-16-18-1 16,22 38 0-16,-22-38-1 0,0 17 0 0,0 2 1 0,20 17 0 16,-20 2 0-16,0-38 1 0,16 19 0 0,-16-19 1 15,0 17-3-15,0-17 1 0,20 20 1 0,-20-20 0 0,0 0 0 0,19 0-1 16,-19 0 2-16,17 0 0 0,-17-20 1 16,19-16-1-16,-2 36 1 0,-17-20-1 0,16 20 3 0,-16-36 2 0,20 18-4 15,2-1-1-15,-6-18 3 0,-16 37-3 0,0-18 0 0,20 18-1 16,-20-18 6-16,19-2-6 0,-19 2 1 0,0 18 4 15,17 0-2-15,-17 18 3 0,0-18 1 0,19 38-3 16,-19-20-3-16,0 19 5 0,0 0 0 0,17-1 1 16,-17-16 1-16,0-1-5 0,0-2 1 0,0 3 1 0,19-3 0 0,-19 2 4 15,17-1-4-15,5 0 2 0,-22-18 0 0,0 0-3 0,16 21 0 0,-16-21 1 16,39 0 5-16,-39 0-2 0,36 0-3 0,-36 0-2 0,36-21 6 16,-36 21-4-16,0-18 2 0,17 18-8 0,-17-18 3 0,16 18-5 15,-16-19-2-15,22 2-10 0,-22 17 4 0,20 0-2 0,-20-20-27 16,19 3-69-16,-2 17 15 0,-17 0-74 0,0 0 109 15,19 0-94-15</inkml:trace>
  <inkml:trace contextRef="#ctx0" brushRef="#br0" timeOffset="99371.69">25329 13371 120 0,'0'0'88'0,"0"0"-20"0,0 0-20 0,0 0-29 0,0 0 14 0,0 0-11 15,0-18-7-15,0 18-6 0,0 0-6 0,0 0-2 16,0 0 2-16,0 0-1 0,0 0 0 0,0 0 0 0,0 0-3 16,0 0 0-16,17 0 2 0,-17 0 0 15,19 0-1-15,-19 0 0 0,0 18 1 0,20-18 0 0,-20 0 4 0,0 0-1 16,0 0 0-16,16 0 0 0,-16 0 9 0,0 0-7 16,20 0 5-16,-20 0-5 0,0 18 4 0,0-18 2 0,0 0-7 15,16 0 3-15,-16 0-4 0,0 0 9 0,0 0-4 16,0 0-2-16,17 20-2 0,-17-20-1 0,22 0 1 0,-22 0-2 15,0 19 2-15,19-19-3 0,-19 17-1 0,17-17 2 16,-17 0 0-16,19 0-3 0,-19 20 1 0,0-20-2 0,20 0 2 16,-20 0 1-16,0 0-2 0,16 0 3 0,-16 0-1 0,20 0-1 0,-4 0-1 15,-16 0 0-15,0 0 1 0,17 0 4 0,2 0-5 0,3 0 0 16,-22-20 1-16,17 20 0 0,-17 0 1 0,0 0-1 0,19-17-1 16,-19-2-1-16,20 19 2 0,-20-20-2 0,0 2-1 0,0 18 0 15,0-36 8-15,0 17-3 0,0 19-2 16,0-17-1-16,0 17-1 0,0 0 2 0,-20-20 3 0,20 20-3 15,-36-18-2-15,36 18 0 0,-41 0 3 0,41 0-2 0,-17 0 0 16,1 0-2-16,-4 0 2 0,4 0 0 0,-4 18-1 0,1-18 0 0,-17 37 1 16,36 0-1-16,-22-37 1 0,22 18 0 0,-17 20 1 15,1-2-2-15,-4-16-1 0,20 16 1 0,0-18 2 0,-16 0-1 0,16 20-1 16,0-19 0-16,0-2 1 0,0 39 4 0,0-38-3 16,16 0-1-16,-16 3 0 0,20 13-2 0,-4-34 1 0,1 39-29 15,5-22 11-15,-3 2-30 0,-2-1-14 0,2 1-15 16,17-19-23-16,-36 0 43 0,20 0-47 0,-4 0 68 0,1 0 10 15,-17 0-18-15</inkml:trace>
  <inkml:trace contextRef="#ctx0" brushRef="#br0" timeOffset="99572.7">25883 13389 144 0,'0'0'113'0,"0"0"-67"0,0 0 23 0,-20 0-18 0,20 0-27 16,0 0 43-16,0 0-45 0,-19 20-5 15,19-1-10-15,0-2 7 0,-17 20 1 0,17 0-11 16,0-37-1-16,0 39-3 0,0-3 1 0,17-1 1 15,2 3 1-15,1-20-1 0,-4-18-3 0,-16 0 1 16,20 0 3-16,16-18-2 0,-36-1 0 0,16 0-2 0,23-16 5 16,-39 16-2-16,39-19-2 0,-23 20-2 0,4-36-7 0,-4 17-4 15,23-2-5-15,-39 21 4 0,14-18-30 0,5 17 13 16,3 2-42-16,-2-3 32 0,-20 20-57 0,36-18-6 16,-36 18 59-16,36-18-18 0,-36 18 5 0</inkml:trace>
  <inkml:trace contextRef="#ctx0" brushRef="#br0" timeOffset="99973.5">27155 12763 109 0,'0'0'106'0,"0"-19"-26"0,0-18-11 0,-19 20-50 16,19-22 12-16,-19 39-19 0,19-17-2 0,-36-19 4 0,14-2-4 15,2 2-1-15,-13-1-4 0,14 18 0 0,-17-17-2 16,36 36 0-16,-36-20-2 0,36 20-1 0,-20 0 0 0,-2 0 1 16,6 20 2-16,16 16-2 0,-17 0-1 0,-19 38 1 0,17-36 2 15,-17 72 0-15,0 21-2 0,14-22 9 0,5 2 0 16,-2-56-10-16,19 0-2 0,-17 19-4 0,-19 93-54 16,36-130 32-16,-19 35-46 0,-1-15-19 0,20-22 14 15,-16-16 52-15,16 0-4 0,0-19 21 0,0 0-2 0,-22 0 4 16,22 0 6-16,0 0 1 0,0 0 2 0,0-38 5 0,-20 3 2 15,20-1 18-15,0-21 24 0,-16 1 27 0,16 20-39 0,0-20 25 16,-17 2-14-16,17 16-4 0,0-18-5 0,0 38-25 16,0 0 15-16,0-19-17 0,0 18 6 0,0 1-7 15,0 18-6-15,17 0 4 0,-17 0-4 0,36 0-2 0,-36 0-3 16,22 0 6-16,14 18-3 0,-36-18-3 0,19 19-10 0,17-19-2 16,-19 37-24-16,19-1-26 0,22-18-30 0,-58 2 34 0,36-2-78 15,-17 0 68-15,17 19-25 0,-19-37 33 0</inkml:trace>
  <inkml:trace contextRef="#ctx0" brushRef="#br0" timeOffset="100321.55">27266 13095 113 0,'0'0'125'15,"0"0"-69"-15,0-18 30 0,0 18-52 0,0-19 27 0,0 0-14 16,0 19-28-16,-19-17-3 0,19 17 9 0,0-19-4 0,0 19-14 16,-22-20 3-16,22 20 0 0,0 0-2 0,0 20-2 15,0-20-5-15,-17 55 2 0,17-36-3 0,-17 17 0 16,17 2-2-16,-19 16-8 0,19-36 4 0,0 20-14 15,0 0 11-15,0-21 1 0,-17 38-4 0,17-37 10 0,0 38-9 16,0-36 6-16,0-20 1 0,0 36 6 0,0-18 2 0,0 0-1 16,17-18-2-16,2 21 1 0,-19-21-1 0,17 0 4 15,22-21-1-15,-20 21-4 0,-2-36 1 0,-17 17 2 0,19 2-2 0,17-20 0 16,-36 18-1-16,36-19 0 0,0-17-1 0,-14 38 0 0,-22-3 1 16,17-36 2-16,21 2 5 0,-21 17-2 0,2 0 3 15,-2 37-3-15,-17-37 6 0,19 18-4 0,-2 2 13 16,-17 17-14-16,0 0-1 0,0 0 1 0,0 0-4 0,22 17 2 0,-22 2 0 15,0 0-1-15,0-1 0 0,0 19 6 0,0-18-5 0,-22 35 6 16,22 2-8-16,-17 18-2 0,17-38 3 0,0 21-5 0,0-40 3 16,0 57-5-16,0 18-10 0,17-74 3 15,-17 38-21-15,0-38 8 0,22 3-4 0,-22 13-42 0,17-15 30 0,-17 1-5 16,19-3-57-16,-19 2-21 0,0-19 61 0,19 0-25 16,-2 18 19-16</inkml:trace>
  <inkml:trace contextRef="#ctx0" brushRef="#br0" timeOffset="101189.81">28187 12210 78 0,'0'0'75'0,"0"0"-12"0,0 0-37 0,-19-18 76 15,19 18-68-15,0 0-6 16,0 0-18-16,0 0 0 0,0 0 6 0,0 0-3 0,0 0-4 16,0 0 5-16,0 18-8 0,0 0-2 15,-17 0 4-15,17 2 3 0,0 16 2 0,0-17-7 0,0 36 11 16,0-19-11-16,0-16-1 0,0 16 1 0,0 38 4 0,0-18-6 15,0 36 3-15,0-38-4 0,0 2-1 0,0 1 0 0,0 52 15 0,0-72-9 16,-19 55 3-16,-3-36-11 0,22 36 2 0,-17-56 0 0,1 56 2 16,16-18-2-16,-20 0-5 0,4-56 0 0,16 39-3 15,-20-22-17-15,20-16 2 0,-19 0-84 0,19-1-6 16,0-18 41-16,0 18-75 0,0-18 88 0,-17 0-33 0</inkml:trace>
  <inkml:trace contextRef="#ctx0" brushRef="#br1" timeOffset="104305.05">22781 5498 46 0,'0'0'0'0,"0"0"13"0,0 0 0 0,0 0-10 0,0-21 2 16,17 21 3-16,41-36 10 0,-20 19-10 15,-38 17-6-15,53-38 4 16,-53 38-4-16,36-18 1 0,-14 18-2 0,-5 0 0 0,38-18 6 15,-36 18-6-15,-2-19 5 0,19 19-4 16,-14-20 8-16,14 20-2 0,0-16 10 16,-17 16-14-16,73 0 24 15,-73 0-24-15,0 0 3 0,-2 0-4 0,2 0 1 16,17-20 4-16,-2 20-4 0,26 0-1 16,-43-17-2-16,22 17 0 0,-23 0 0 0,4 0 1 15,-20 0-2-15,16 0 3 0,-16 0-2 16,0 0 1-16,-91 0 24 15,14 0-17-15,43 17-5 0,-57 3 4 16,72-20-6-16,-20 16 0 0,22-16-1 16,-19 20 0-16,17-20 0 0,2 19 0 15,17-19 0-15,0 18 0 0,-19-18-1 16,19 0 1-16,0 0 0 0,0 0 0 16,19 0 0-16,34 0 0 15,-34 0-1-15,56-18 6 0,-75 18-5 16,55-19-3-16,-19-1 3 0,17 4-1 15,-12 16 1-15,-24-20-2 0,2 20 1 0,1 0-2 16,-20 0 3-16,0 0 0 0,-39 20-3 0,22-4 2 16,-24 4-2-16,-12-1 0 0,-79 55 4 15,98-57-1-15,-2 3 0 0,-38 17 1 0,18-19 2 0,-35 17 1 16,72-15-2-16,-39 16-2 0,58-36-1 16,-34 20 2-16,34-3-3 0,0 3 2 15,0-20 0-15,17 0 0 0,0 0 0 0,24 0 1 16,14 0-2-16,17-20 1 0,-33 20-1 15,122-54 0-15,-120 54 2 0,31-39 1 16,-33 39-2-16,-6 0 0 0,64-35 0 0,-61 17 0 0,-20 18-1 0,42-21 4 16,-58 21-2-16,0 0-1 0,17-16 3 0,-17 16-2 15,0 0 1-15,0 0-2 0,-36 0 1 16,14 0-1-16,5 0 1 0,-55 0 5 0,36 0-3 0,-58 0 5 16,39 0-3-16,-75 0 3 15,113 0-8-15,-57 0 2 0,35 0-2 0,3 0 0 16,36 0 0-16,-17 0-1 0,-2 0 2 0,2 16-2 0,-2-16 1 15,0 0-3-15,19 0 2 0,-17 21-3 0,-5-21-2 16,3 0-6-16,19 18 5 0,0-18-13 16,-17 0-4-16,17 0-37 0,0 0 34 0,0 0-3 15,-17 0-55-15,17 0 59 0,-19 0-104 16</inkml:trace>
  <inkml:trace contextRef="#ctx0" brushRef="#br1" timeOffset="105588.14">5554 5756 37 0,'0'0'13'0,"0"0"-9"0,0-19 4 0,0 19-7 0,0-20 3 15,0 20-4-15,17-17 2 0,-17 17-2 16,0-19 1-16,19 19 0 15,-19 0-1-15,0 0 0 0,0-17 2 0,17 17-1 16,-17 0 0-16,0-20-1 0,0 20 0 0,16 0 0 16,-16-17 0-16,42 17 0 15,-42 0 0-15,36-20 2 0,-17 20 1 0,37-17 5 16,-56 17-6-16,13 0 1 0,29 0 3 0,-6-19 0 16,3 19 3-16,-3 0-3 0,-3-20 1 0,8 20-1 15,15 0 2-15,-40 0-6 0,20-17 1 16,0 17-1-16,-36 0 0 0,0 0 1 15,0 0 4-15,0 0-6 0,-19 0 0 16,19 0-1-16,0 0 0 0,-33 0 1 0,-3 17-2 0,16-17 1 16,-16 20 1-16,-38-1-2 0,54-19 1 15,-16 17 0-15,17-17 0 0,2 20 1 16,17-20 0-16,-19 0 0 0,19 0 0 16,0 0 3-16,0 0 1 0,19 0 1 15,-19 0-3-15,17 0-2 0,22 0 5 0,-23 0-4 0,20 0 4 16,-19 0-3-16,-17-20-1 0,77 3 7 0,-57 17-7 15,16-19 3-15,-20 19-3 0,1 0 1 0,2-20 5 16,3 20 0-16,-22-17-3 0,0 17-4 0,0 0 1 0,0 0-2 16,0 0 0-16,-130 93 4 31,75-39-3-31,0-18-1 0,-20 39 2 16,58-75-2-16,-2 74 1 15,-3-57-1-15,22-17 0 16,22 21 1-16,-3-4 3 0,-19-17-2 15,17-17 1-15,2 17-2 0,-19 0-1 0,56-38 3 16,-23 2-1-16,8 16 6 16,-41 20-6-16,0-18-1 0,0 18-1 0,17 0 1 15,-17 0 2-15,0 0-2 0,-17 18 1 16,17 2-2-16,-19-3 2 0,-3 2-3 0,5-2-18 16,17 4 2-16,-16-4-72 0,16 2 23 0</inkml:trace>
  <inkml:trace contextRef="#ctx0" brushRef="#br1" timeOffset="131157.24">21378 15253 52 0,'0'0'16'0,"0"0"-9"0,0 0 14 0,0 0-3 0,0 0-9 0,-16 20 1 16,16-20 8-16,0 0 1 0,0 0-11 0,-20 16 19 16,20-16-8-16,0 0-2 0,0 0-10 0,0 0 1 15,-16 20 0-15,16-20 4 0,0 0-1 0,0 0-7 0,0 0 1 0,-20 0 5 16,20 0-4-16,0 0-2 0,0 0-2 0,-16 0 3 15,16 0 0-15,0 0-1 0,0 0 3 16,0 0-4-16,0-20 0 0,0 20-1 0,0 0 1 0,0-16 0 16,0 16 1-16,0 0-3 0,0 0 4 0,0 0-3 0,0 0 1 15,0 0 0-15,0 0-1 0,0 0-1 0,0 0-1 0,0 0 3 16,0 0-1-16,0 0 3 0,0 0-1 0,0 0-1 16,0 0 0-16,16 16 4 0,-16 4-4 0,0-20 1 0,0 36-1 0,0-36 0 15,20 54 9-15,-20-14-8 0,0-24-1 0,16 41 3 16,-16 36-2-16,20-3 2 0,-20-34-3 0,16-2-2 15,-16 58 1-15,0-19 0 0,0-56 0 0,0 56 1 0,0-3-1 16,22-53 0-16,-22 36-1 0,0-33-1 0,0-4 1 0,0 18-2 16,17 2 1-16,2 0 0 0,-19 18-1 15,0-18 2-15,0-40-1 0,0 4 0 0,20 17 0 0,-20 0 2 16,0-37-3-16,0 36 2 0,0-16 1 16,0-4 0-16,0-16-1 0,0 0 0 15,-20 0 0-15,20 0-3 0,0 0 0 0,-19-16-5 16,19 16 3-16,0-20-1 0,0 20-12 0,0-20 7 0,0 20-2 15,-17-16-18-15,17 16-8 0,0-20 17 0,0 20-3 0,0 0-29 16,0-17-5-16,0-4-1 0,0 21 32 0,0-16 5 0,0-4-18 16,0 20-5-16</inkml:trace>
  <inkml:trace contextRef="#ctx0" brushRef="#br1" timeOffset="140840.56">21561 16858 67 0,'0'0'11'0,"0"0"7"0,0 0 0 0,0-20 7 15,-17 20 4-15,17 0 3 0,0 0-1 0,0 0-16 16,0 0 15-16,-16 0-3 0,16 0-14 0,0 0 0 0,0 0 9 15,0 0-13-15,0 0 7 0,0 0-8 0,0 0 6 0,0 0-7 16,0 0 5-16,0 0-7 0,0 0 3 0,0-16 0 0,0 16-5 16,0 0-1-16,0 0 1 0,0 0-3 0,16 0 3 0,23-20 0 15,-20 20-1-15,17 0-1 0,-16 0 0 0,35 0 1 0,-41 0-2 16,5 0-1-16,23 0 1 0,13 0-8 0,-19 0-14 0,-3 0 5 16,9 0-33-16,-26 0 17 0,23-17-5 0,-3 17-48 0,-3-21 4 15,-14 5 49-15,20 16-55 0</inkml:trace>
  <inkml:trace contextRef="#ctx0" brushRef="#br1" timeOffset="141507.6">22839 15639 93 0,'0'0'41'0,"0"-18"49"0,-19 18-47 15,19-16-10-15,-22 16-18 0,22 0 11 0,-17 0-7 16,17-20-4-16,0 20-7 0,0 0-3 0,-17 0 5 0,17 0-5 16,0 0 6-16,0 20-7 0,-19-4 1 0,19 2 1 15,0 21-4-15,0-22 3 0,0 39 0 0,19 18 1 0,-19-18-5 16,17 73-1-16,0-75 0 0,5 75 1 0,-3-55-1 16,-2 39 1-16,2-41 0 0,-19-18-1 0,19 2-1 0,-19 54 0 0,17 3 0 15,-17-76 0-15,0 55-3 0,0-18-8 0,0-38-12 0,0 1-15 16,19-20 13-16,-19 2-32 0,0-19-9 15,0 0 32-15,0 0 0 0,0 0-22 0,0-53 21 0,0 33-18 16</inkml:trace>
  <inkml:trace contextRef="#ctx0" brushRef="#br1" timeOffset="141823.88">22856 15529 76 0,'0'0'0'0,"0"0"25"0,0 0-3 0,0-17 27 0,0-20 6 0,0 37-27 0,0-20 19 15,19-16-7-15,-19 36-22 0,0-20 11 0,0 3-15 0,19 17 7 16,17 0-4-16,-2 0 8 0,7 0-21 15,-24 17 3-15,21 3 0 0,-38 16-4 0,36 2 6 0,17 54-2 16,-14 92 1 0,-39-109-8-16,0 16 3 0,-17 1-5 0,-22-35-2 15,20-21 3-15,-72 58 2 16,91-94-2-16,-39 16-1 0,20 4 0 0,2-20 1 0,0 0 0 16,-2 0 1-16,-17 17 0 0,17-17 0 0,2 0 1 15,17 0-1-15,-19-17 2 0,-3 17-3 0,22 0 1 16,0 0 3-16,0 0 5 0,41 0 0 0,-24 0-5 15,21 17 3-15,-2 22-2 0,-2-22-1 0,43 56 1 0,-5 20 0 16,-14-20-2-16,-22-36-2 0,19 56 3 0,-2-37 0 0,-14-19-2 16,-20 0 0-16,17 19 0 0,-17-4-1 0,17-31 0 0,-2 32 1 15,-34-53-4-15,41 20-15 0,-41 0 3 0,19-20-29 16,-19 0 13-16,17 17-103 0,-17-17 73 0,19 0-106 16,-19-17 82-16</inkml:trace>
  <inkml:trace contextRef="#ctx0" brushRef="#br1" timeOffset="142256.78">24903 15549 85 0,'0'0'49'0,"0"0"-5"16,0-20-5-16,-19 20-20 0,19-17 31 0,0 17-22 15,-17-19-16-15,17 19 1 0,0 0-2 0,0-18 0 0,-19 18 6 0,2 0-3 16,-2-20-2-16,-1 20-2 0,4 0 2 0,-6 0-5 16,2 0 1-16,-13 0 5 0,33 0-8 0,-36 0 7 0,-19 38 5 15,35-38-13-15,-35 19 6 0,19-2 0 0,-3 19-4 16,23-16-3-16,-45 16 4 0,8 2 2 0,1 18-3 15,13-37-4-15,-52 91 7 0,35-37-3 0,-2 20-6 16,42-56-1-16,-20 36-2 0,0 21 6 0,16-58-2 16,1 54-1-16,19-50 1 0,-17 86 1 0,17-33-1 15,17-20-2-15,2 3 0 0,-19-22 2 0,36 2-1 0,20 37 1 16,-40-56-1-16,6-21 0 0,-5 4 0 0,22 34 0 16,-23-54 0-16,4 39-2 0,-4-39 1 0,20 17 1 0,3 2-1 0,0-2-6 15,-23 4-10-15,20-21-10 0,3 0 11 0,16 0-62 16,-35 0 40-16,-4-21-7 0,23 4-63 0,-22 17 52 15,19-36-34-15,2 16 59 0,-18 1-16 0</inkml:trace>
  <inkml:trace contextRef="#ctx0" brushRef="#br1" timeOffset="142524.17">24920 16176 105 0,'0'0'67'0,"-17"0"-13"16,17 0-8-16,-19 17 10 0,19-17-42 15,0 0 0-15,0 0-3 0,0 0-1 0,0 21 6 0,0-21-10 0,0 0 0 0,0 0 6 16,19 16-5-16,-19-16 1 0,39 20 2 0,-23-20-6 0,23 17 1 16,-3 2 0-16,17 1-2 0,-37-20-1 0,45 17 0 0,-8-17-2 15,-14 17-2-15,-26-17-1 0,48 19-10 0,-44-19 3 16,2 0-4-16,17 0-21 0,-16 21-10 0,13-21 19 0,-11 0-37 15,14 0-8-15,-36 0 8 0,19-21 17 0,-19 21-26 16</inkml:trace>
  <inkml:trace contextRef="#ctx0" brushRef="#br1" timeOffset="142707.13">25124 16064 110 0,'0'0'34'0,"0"0"-3"0,0 0-1 15,-22 0 25-15,6 0-30 0,-1 0 16 0,17 20-22 0,-19-3 13 16,2 2-6-16,17 1-13 0,-19-3-2 0,19-17 1 0,0 73 16 0,0-36-16 15,0 19-4-15,0-39-5 0,0 2 0 0,19 18 4 16,-2 19-3-16,-17-19-2 0,19-20-2 0,-19 23 0 16,17-24 1-16,-17 4-2 0,16 17 2 0,-16-37 0 0,22 37-4 0,-22-1 2 15,20-36-6-15,-20 20 0 0,19-4-19 0,-2 4 7 0,2-4-57 16,-19-16 43-16,0 0-51 0,17 21 36 0,-17-21-41 0,19 0 56 16,-19 0-49-16</inkml:trace>
  <inkml:trace contextRef="#ctx0" brushRef="#br1" timeOffset="142990.76">25086 16193 136 0,'0'0'49'0,"0"0"34"0,0 0-24 16,-17 0-12-16,17 0-28 0,0 21 0 0,0-21-5 0,0 16 12 15,0 4-16-15,0-3 5 0,0 2-10 0,17 1 2 0,-1 14-5 16,6-15 0-16,-2 2-3 0,16-5-2 0,19 21-8 16,-35-37-1-16,13 19-27 0,8-1-21 0,-5-18-20 0,-16 0 36 15,-4 0 2-15,4 0 4 0,-4-18-19 0,23 18 37 0,-3-36-1 16,-36 16 16-16,39-17 3 0,-23 37 2 0,-16-36 1 0,20-1 8 0,-4 1 15 15,-16 36-6-15,17-36 2 0,-17 36 3 0,0-38 34 0,0 19-24 0,0-18 63 16,0 1-26-16,-17 16-32 0,1 3-7 16,-4 17-18-16,-16 0 9 0,17 0-12 0,2 0-1 15,-2 0-1-15,-20 0 0 0,3 37 5 0,0-1-7 0,-61 37 5 0,28 20 0 16,33-56-7-16,-41 73 3 0,41-54-5 0,0 1-1 0,-20 53-2 16,18-18 0-16,21-55-3 0,-2 36-12 0,2-53 1 0,17 16-31 15,-19 1-64-15,19-20 1 0,0-17-22 0,19 0 29 16,-19 0 34-16</inkml:trace>
  <inkml:trace contextRef="#ctx0" brushRef="#br1" timeOffset="143308.9">25827 15363 91 0,'0'0'106'0,"0"0"-33"15,0 19-32-15,-22-19-24 0,22 37 28 16,0-1-18-16,0 21-4 0,22-4-6 0,-5 21-2 16,2-35-8-16,17 52 5 0,20 1-5 0,-40-36-1 15,42 37 8-15,-2 17-2 0,-20-54-9 0,-17-2 0 0,36 56 1 16,-35-54-3-16,-20 0 1 0,36 18-1 0,-17 128 4 0,-19-92 0 15,-19-54-1-15,19 74 2 0,-20-76-3 0,4 2 0 0,-4 1 0 0,-35 52 4 16,36-52-2-16,-37 15 2 0,40-16-4 0,-62 18 1 0,62-57-3 16,-40 40-3-16,20-21-2 0,-22-16-12 0,42-4 3 0,-40 4-30 15,1-20-39-15,-3 0-49 0,41 0 53 0,-55-56-86 16,53 20 114-16</inkml:trace>
  <inkml:trace contextRef="#ctx0" brushRef="#br1" timeOffset="143991.51">27100 16416 72 0,'0'0'43'0,"0"0"-2"16,0 0-20-16,0 0 26 0,0 0-23 0,-19 0-2 0,19-20-1 15,-22 20 28-15,22 0-36 0,0 0 10 0,-20-16-7 16,20 16-4-16,0 0-5 0,0 0 5 0,0 0-2 0,0 0-5 16,0 0 0-16,20 0 1 0,2 0 5 0,14 16-3 0,-17-16-3 15,0 0-2-15,17 20 0 0,-19-20 0 0,22 17-1 0,-3-17-1 0,38 37 3 0,1-18 0 16,-20-2-4-16,17 3 2 0,-33 0-2 0,-3-20 1 0,36 16-2 16,-19 4-1-16,-12-3-3 0,14-17-12 0,1 20-14 15,-1-20-18-15,-19 17-23 0,-17-17 28 0,53 0-96 16,-55-17 74-16,5 17-3 0</inkml:trace>
  <inkml:trace contextRef="#ctx0" brushRef="#br1" timeOffset="144307">27872 15861 109 0,'0'0'89'0,"0"-17"-4"0,-17 17-58 0,17-19 44 15,-19 19-51-15,19 0 21 0,0 0-32 0,-17 0-3 16,17 0 7-16,-19 0-9 0,19 0-3 0,-19 36 2 0,19-36-2 15,-22 37 2-15,5 19-1 0,0 0-3 0,-2-39 1 16,-34 40 1-16,15 16 0 0,-18-16 0 0,37-21-1 16,-17 0 0-16,19-16 1 0,-38 33 1 0,14-32-1 0,-12-5 1 0,17 4-1 15,0-3 3-15,-5 2 0 0,7-19 1 16,15 0-1-16,2 0-3 0,-2 0 6 0,-17 0 2 0,36 0 1 16,-19-19-6-16,-3 19 6 0,22 0-7 0,0 0 2 0,0 0-2 15,-20 0-2-15,20 0 1 0,0 0-1 0,0 0 1 0,0 19 0 16,0-1-1-16,20 1 0 0,2-2 0 0,-3 23 4 0,17 13-2 15,-36-33-3-15,19 33 1 0,17-33-1 0,-36 0 2 0,34 32 1 16,-12-31-3-16,-3-4 0 0,-2 3 0 0,2-4 0 0,36 24 1 0,-21-4-1 16,-15-36-1-16,3 16-5 0,50 5-22 0,-36-21-11 15,-36 0 10-15,36 0-8 0,3 0-64 0,16-21-33 16,-19 21 15-16,0-16 25 0</inkml:trace>
  <inkml:trace contextRef="#ctx0" brushRef="#br1" timeOffset="146141.63">29017 15399 109 0,'0'0'24'0,"0"0"14"0,0 0-7 0,0 0-1 0,0 0-17 16,-22 0 8-16,22 0-13 0,0 0 12 0,0 0-7 15,-16 0-7-15,16 0 0 0,0 20 3 0,0-20-5 0,0 20 1 0,-17-4 2 16,17 4 5-16,0-2-4 0,0-18-4 15,-19 0 1-15,19 19 6 0,0-2 1 0,0-17-5 0,0 20 6 16,0-4 0-16,0 4-9 0,0 0 4 0,0 14 1 16,0 22 5-16,0-56-11 0,0 130 17 15,0-94-18-15,0 20 6 0,0 37-2 16,0-19-1-16,19-1 1 0,-19 0-1 0,0-36-3 16,0 55 0-16,17-18-1 0,-17-18 0 0,0 17 0 15,0-36-2-15,0-17 1 0,0-3 0 0,16 39-5 0,-16-36 0 16,0-4-3-16,0 41-15 0,0-40 6 0,0-17-3 0,0 36-62 15,0 4 7-15,0-4-90 0,0-36 135 16,0 0-65-16</inkml:trace>
  <inkml:trace contextRef="#ctx0" brushRef="#br1" timeOffset="146444.92">28943 15309 106 0,'0'0'82'0,"0"0"-56"16,0-20 45-16,0 20-52 0,0 0 13 0,0-16 6 15,19 16-9-15,-2 0-13 16,-1 0-3-16,6 0-8 0,-2 16-1 0,16 4 5 0,0-2-5 16,16 0 0-16,6 36 3 0,17 2 2 15,-39-18-3-15,39 74 8 0,-20-58-6 0,-38-18-5 0,19 38 3 16,-20 1-1-16,-16-38-2 0,22 129 4 15,-22-73-4-15,0-40 0 0,0-16-1 0,0 0-1 0,-38 36 0 16,2 3 1-16,0-22 0 0,-20 22-1 0,40-40-3 0,-78 54-11 16,38-50-3-16,18-4-6 0,-15 18-10 15,34-54 14-15,-37 36-25 0,40-36 19 0,-26 0-4 0,-10 20-70 16,35 0 62-16,-2-20-35 0,-17 0 40 0,36 0 6 16,-20 0 5-16</inkml:trace>
  <inkml:trace contextRef="#ctx0" brushRef="#br1" timeOffset="146924.37">30548 15512 61 0,'0'0'30'0,"0"0"40"16,0-37 21-16,-20 37-70 15,4-20 41-15,16 20-52 0,-20-16 11 0,20 16-3 0,-16 0-8 16,-4-20 18-16,20 20-18 0,-19 0 9 15,-3 0-10-15,5 0 9 0,-71 36 33 16,10 21-23-16,26-4-14 16,32-33-10-16,-110 110 7 15,94-76-8-15,0-18-2 0,17 20 2 0,-17 37 1 16,14-56-2-16,5 36-6 0,1-36 3 0,16 76 2 16,0-21-1-1,16-39 1-15,23-16 0 0,52 93 2 16,-55-110-3-16,22-4-2 15,-2 4 2-15,-40-20-1 0,150 37-77 16,-146-37 24-16,49 17-112 16,-47-17 112-16,17 0-53 0,-3 0 34 15</inkml:trace>
  <inkml:trace contextRef="#ctx0" brushRef="#br1" timeOffset="147257.74">30932 15565 70 0,'0'0'0'0,"0"0"78"0,0 0-60 16,0-16 54-16,0 16-56 0,0-20 37 15,0 20-25-15,0 0-10 0,0 0 10 16,0 0-21-16,0 20 19 16,0-20-18-16,0 56 12 0,0 34 3 15,0 20-12-15,20 149 1 16,2-56-7 0,-22-18-4-16,0-38-10 15,0-74-6-15,0 57-48 16,0-54-34-16,0-76 68 0,0 16-57 0,0 4 57 15,0-40-81-15</inkml:trace>
  <inkml:trace contextRef="#ctx0" brushRef="#br1" timeOffset="147475.96">30952 15493 163 0,'0'0'95'0,"-20"0"16"16,20 0-30-16,0 19-41 15,42 18-14 1,13-21-8-16,34 4 5 16,115 16-10-1,-112-36-15 1,-40 0-33-16,26 18-250 31,-78-18 37-31</inkml:trace>
  <inkml:trace contextRef="#ctx0" brushRef="#br1" timeOffset="147675.32">30863 16084 117 0,'0'0'41'0,"127"73"289"31,-127-73-330 31,537 93-423-62</inkml:trace>
  <inkml:trace contextRef="#ctx0" brushRef="#br1" timeOffset="148120.68">32025 15715 79 0,'0'0'0'62,"36"-56"463"-62,-36 56-463 63,-332 442 104-47,332-442-104 46,-147 591 10-62,147-591-10 63,902-186-56-63</inkml:trace>
  <inkml:trace contextRef="#ctx0" brushRef="#br1" timeOffset="148359.01">32080 16101 97 0,'0'0'86'0,"0"0"-86"63,166 92 401-63,-166-92-401 62,457 74-242-62</inkml:trace>
  <inkml:trace contextRef="#ctx0" brushRef="#br1" timeOffset="163977.5">32246 16323 35 0,'0'0'22'0,"0"0"-11"0,0-17-9 0,0 17 3 0,0 0-1 16,17-20 3-16,-17 20-4 0,0 0-1 0,19-19 3 15,-19 2-4-15,0 17 4 0,17-20-3 0,-17 20 0 16,0-16 4-16,19 16 1 0,-19-21 1 16,0 21-3-16,0-17 25 15,0 17-15-15,0 0-12 0,0 0 6 0,0 0-8 16,34 0 2-1,-34 0-3-15,19 0 8 16,-19 0-2 0,0 0 20-16,0 17 0 15,0 4 2 1,0-21-25-16,0 36-1 16,0-36-2-16,0 36 2 0,0-36-2 0,0 20 0 0,0-20 1 15,0 17-1-15,0 0 1 0,0 2-1 16,0-19 0-16,0 0 0 0,0 21 0 0,0-5 3 0,0-16-2 15,0 0 0-15,0 20 0 0,0-20-1 0,0 17 3 16,0-17-1-16,0 0-1 0,0 19 4 0,-19-19-4 16,19 18 1-16,-14-18-2 0,-6 0 2 15,-16 19 0-15,36-19-2 0,-36 0 0 16,36 0 1-16,0 0-1 0,-19 0-2 0,0 0 2 0,-3 0-9 16,22 0 0-16,0 0-5 0,-17 0-91 15,17 0 50-15,0 0 39 0,0 0-23 16,0 17-33-16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25T20:13:02.36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3">
        <inkml:traceFormat>
          <inkml:channel name="X" type="integer" max="288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95.36423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09-25T20:13:08.929"/>
    </inkml:context>
    <inkml:brush xml:id="br1">
      <inkml:brushProperty name="width" value="0.05292" units="cm"/>
      <inkml:brushProperty name="height" value="0.05292" units="cm"/>
      <inkml:brushProperty name="color" value="#008000"/>
    </inkml:brush>
    <inkml:brush xml:id="br2">
      <inkml:brushProperty name="width" value="0.05292" units="cm"/>
      <inkml:brushProperty name="height" value="0.05292" units="cm"/>
      <inkml:brushProperty name="color" value="#FF00FF"/>
    </inkml:brush>
    <inkml:brush xml:id="br3">
      <inkml:brushProperty name="width" value="0.05292" units="cm"/>
      <inkml:brushProperty name="height" value="0.05292" units="cm"/>
      <inkml:brushProperty name="color" value="#800080"/>
    </inkml:brush>
    <inkml:brush xml:id="br4">
      <inkml:brushProperty name="width" value="0.05292" units="cm"/>
      <inkml:brushProperty name="height" value="0.05292" units="cm"/>
      <inkml:brushProperty name="color" value="#FFA500"/>
    </inkml:brush>
  </inkml:definitions>
  <inkml:trace contextRef="#ctx0" brushRef="#br0">3966 4853 8 0,'0'0'17'0,"0"0"-11"0,0 0-1 16,0-20 2-16,0 20-4 0,0 0-1 15,0-19 1-15,0 19 0 0,0 0-1 0,0-17 0 16,0 17 0-16,0 0-2 0,0 0 3 0,0 0-2 0,0 0 7 16,0 0-3-16,0 0 2 0,0 0-4 15,0 0 4-15,0 0 0 0,0 0-3 0,0 0-1 0,0 0 0 16,0 0 0-16,0 0 5 0,0 0-6 0,0 0 0 0,0-19 1 0,0 19 0 15,0 0-3-15,-17 0 1 0,17 0-1 0,0 0 2 0,0 0-2 16,0 0 3-16,0 0-1 0,0-19 9 16,-19 0 8-16,19 19-15 15,-16 0 10-15,16-17-2 0,0 17 1 16,-20 0 3-16,20 0 1 0,0 0 17 16,-19 0-17-16,-3 0 23 15,22 0-27-15,-17 0 15 0,17 0-15 16,0 0-6-16,-17 0 12 0,-2 0 45 31,19 0-47-31,0 0-3 0,-17 0-5 16,17 0-1-16,0 0-4 0,0 0 6 15,0 0-7-15,0 0 3 16,0 0-4-16,17 0-3 0,2 0 8 0,-2 0-3 16,22 0-3-16,0 0 4 15,-23 0-3-15,-16 0 0 0,36 0-3 0,-17-20 0 16,1 20 0-16,-6 0 2 0,5-18 1 0,-19 18-1 15,42 0-4-15,-26 0 1 0,4 0 2 16,-1 0 2-16,-3 0-3 0,-16 0 2 0,20 0 0 0,13 0 1 16,-33 0-1-16,0 0 1 15,22 0-1-15,-22 0-3 0,0 0 1 0,0 0-2 16,0 0 0-16,0 0-3 0,0 0 1 0,0 0-1 0,0 0-2 16,0 0-11-16,0 0-8 0,-22 0-87 15,22-18 45-15,0 18-116 0,0 0 142 16,-17 0-45-16</inkml:trace>
  <inkml:trace contextRef="#ctx0" brushRef="#br0" timeOffset="1116.39">3341 5441 42 0,'0'0'0'0,"0"0"35"0,0 0-4 0,-22 0 25 16,22 0-37-16,0-17 0 0,0 17-2 0,0 0 0 0,-17 0 11 0,17 0-4 16,0 0-3-16,-17 0-4 0,17 0-9 0,0 0 0 15,0 0 7-15,0 17-2 0,0-17-5 0,0 0-1 0,0 0 0 16,0 0 6-16,0 20 4 0,0-20-11 0,0 0 4 0,0 0-1 15,0 16-1-15,0-16-4 0,17 0-1 0,-17 0 4 16,17 0-4-16,-17 0 1 0,22 0 0 0,-3 0-1 0,-19 0-1 16,17 0 1-16,2 0-2 0,-19 0 0 0,36 0 0 0,-17 0 1 15,-2 0-1-15,19 0 0 0,-36 0 0 0,58 0 2 0,-58 0-2 16,55 0-2-16,-55 21 1 0,17-21 1 0,2 0-1 16,-19 0-3-16,17 0 2 0,5 0-6 0,-5 0 3 0,-17 0-4 0,0 0-1 15,19 0-16-15,1 0-7 0,-20 0-10 0,16 0 15 0,-16 0-5 16,0 0-49-16,19 0-11 0,-19 0 51 0,0-21-15 15,0 21 16-15</inkml:trace>
  <inkml:trace contextRef="#ctx0" brushRef="#br0" timeOffset="1882.72">3396 6142 41 0,'0'0'9'0,"0"0"17"0,-19 0 22 16,19 0-34-16,0 0 16 0,-17 0-14 0,17 0 12 0,0 0-15 16,-19 0 25-16,-3 20-26 0,22-20 9 0,0 0-10 15,-17 0 19-15,0 17-12 0,17-17 1 16,0 0-1-16,-19 0-3 0,19 19-9 0,0-19 6 0,0 0-6 15,-17 0 7-15,17 0-3 0,0 0-5 0,0 0 9 16,0 0 1-16,0 18-10 0,0-18 5 0,0 0-5 16,17 0 4-16,19 0 0 0,-36 0-6 0,17 0 0 0,24 20 3 0,-41-20-3 15,72 0 5-15,-53 0-3 0,15 17 1 16,7-17-3-16,-41 0-3 0,36 0 1 0,19 0 1 16,-55 0-1-16,17 0 0 0,19 0-4 15,-14 0-1-15,-22 0-12 0,0 0 5 0,17 0-4 0,-17 0-23 16,19 0-16-16,-19 0 19 0,0 0-48 0,0 0 30 0,20 0-62 15,-20 0 24-15,0 0 41 0</inkml:trace>
  <inkml:trace contextRef="#ctx1" brushRef="#br0">7360 5736 0</inkml:trace>
  <inkml:trace contextRef="#ctx0" brushRef="#br0" timeOffset="7235.95">6860 5311 80 0,'0'0'21'0,"0"0"-1"0,-16 0 19 0,16 0 4 0,-17 0 0 15,-2 0-5-15,2 0-21 0,17 0-2 0,-19 0 24 16,-1 0-27-16,20 0-2 0,0 0 1 0,-16 0-2 0,16 0 0 0,0 20 9 0,-20-20-1 16,20 0-11-16,0 0 4 0,0 0 0 0,0 0 1 15,0 0-2-15,20 0-1 0,16 0 0 0,-17 0-5 16,17 0 3-16,-36 0-3 0,55 0 2 0,-35 0-3 0,35 0 1 15,-19 0-1-15,39 0-1 0,-20 0-1 0,17 0 0 0,-33 0 2 16,33 19 0-16,-36-19-1 0,38 0-3 0,1 0 0 16,-39 0 3-16,17 18-1 0,24-18-3 0,-58 0-1 0,51 18-2 15,-12 1-1-15,-39-19 3 0,36 0-7 0,-2 0-7 16,-31 0 7-16,-5 0-2 0,38 0-14 0,-36 0 12 0,-2 0-1 0,2 0-18 16,20-19-9-16,-22 19-10 0,2 0 23 0,-19 0-2 15,36 0-31-15,-36-18 15 0,20 18 19 0,-20 0 4 0,0 0-13 16</inkml:trace>
  <inkml:trace contextRef="#ctx0" brushRef="#br0" timeOffset="7554.06">6550 5904 159 0,'0'0'63'0,"-41"0"-14"0,8 0-18 0,13 17-9 0,-16-17 1 15,20 0-11-15,16 0 11 0,-20 19-4 0,1-19-3 0,19 18-1 16,0-18 0-16,0 18 0 0,39 2-2 16,-39-3-8-16,36-17 0 0,0 19 4 0,-3-2-4 0,44 21 5 0,-21-38-6 15,38 37 5-15,14-19-2 0,-50 2-4 0,50-20 3 16,5 17-3-16,14-17-1 0,-71 0 1 0,-20 0-1 0,16 0-1 15,62-17-2-15,-20 17 4 0,-20 0-1 0,-38 0-3 0,-19 0-2 16,22 0-2-16,-3-20 0 0,19 20-9 0,-36 0 4 0,-2 0-1 0,19 0-16 16,-36 0 11-16,39 0-20 0,0 0-14 0,-23-18-18 0,3 18 26 15,-19 0-52-15,17 0 50 0,-17-18-18 0,19 18-3 16</inkml:trace>
  <inkml:trace contextRef="#ctx0" brushRef="#br0" timeOffset="7867.11">7768 4740 131 0,'0'0'38'0,"0"0"18"0,-22 0 22 0,22 0-58 0,0 0-1 0,0 0-2 15,0 0 1-15,-17 0 13 0,17 0-3 0,0 0-17 0,0 19-1 16,0 0 6-16,0 0-10 0,0-19 0 0,0 36 5 0,0-16-6 0,0 16 4 16,39 0-3-16,-3 2 0 0,3-2-3 0,-23 0 0 15,20-16-2-15,78 90 3 0,-79-90-3 0,18 34 0 0,-14-18 0 16,16 0 0-16,-19 21 1 0,0-39-2 0,3 20 0 0,-20-38 1 15,-19 17-1-15,36 19 2 0,0-15-2 0,-17 15-1 0,1-19 2 16,-20 22 2-16,0-39-2 0,14 37 1 0,-14 0 0 16,0-1 3-16,0 1-2 0,-34 36 4 0,-1 21-4 15,35-58 0-15,-56 56 1 0,15-54-1 0,-12 71 1 0,17-72-3 16,0 19 2-16,-39 54-2 0,39-54-2 0,-55 110 2 0,50-129 1 16,7 17-1-16,-21 39-7 0,19-56 1 0,17 36-15 0,-20 2-11 15,22-20-12-15,-2 0-61 16,19-37-3-16,19 0 45 0,-2 2-150 0</inkml:trace>
  <inkml:trace contextRef="#ctx0" brushRef="#br0" timeOffset="17251.38">10203 5866 78 0,'0'0'0'0,"0"0"72"0,0 0-22 0,0 0 19 16,0 0-32-16,0 0-20 0,0 0 14 0,0 0-18 0,0 0-1 15,0 0 10-15,0 0-3 0,0 0-1 0,0 0-2 16,0 0-9-16,0 0 3 0,0 0 1 0,0 0-6 0,0 0 4 15,0 0-1-15,0 0-4 0,0-19 3 0,0 19-6 16,0-17 1-16,0 17 0 0,0-20 0 0,0 20 0 0,0-54 4 0,0 15-3 16,13 3 1-16,-13-1-2 0,20 20-1 0,2-39 1 15,-22 19 0-15,19-20 1 0,-2-15 0 0,2-2-1 16,1 38-1-16,16-39 0 0,-20 0 1 0,1 2 0 0,5 36-3 16,-3-54 6-16,-2 36-2 0,2 19-2 15,-19 16 2-15,20-35-1 0,-4 0-3 0,4-19 6 16,-20 55-2-16,16-18-2 0,1 18 0 0,-17 2-1 15,0 17 0-15,0 0 1 0,0-20 3 0,19 20-3 0,-19 0 0 0,0-17 2 16,0-3 1-16,0 20-4 0,22 0 0 0,-22 0 4 0,17-16 0 16,-17 16-2-16,0 0 1 15,0 0 2-15,19 0-4 0,-19 0 4 0,0 16-5 0,0-16 5 16,20 20-1-16,-20-3-3 0,16 20 3 0,-16-18 0 16,20 18-2-16,-20-18-2 0,0 17 2 0,16 19-3 15,-16-36 3-15,20 19 7 0,-20-2-7 0,16 37-5 0,-16-54 0 16,39 55-2-16,-20-1 7 0,-19-36 0 0,20 39-1 0,-4-41 0 15,-16 3 0-15,36 35 3 0,-36-54-2 0,20 55-1 0,-4-21-1 16,23 4 0-16,-39-40 0 0,19 39 1 0,1 1 0 16,16-4-2-16,-36-33 1 0,16 35 2 0,4-37 1 0,-20 2-4 15,0-3 0-15,19 19-1 0,-19-15 1 0,14 33 0 0,5-36 0 16,-19 2-2-16,22-20 0 0,-22 17 0 0,0 2-4 0,0-2-1 16,20-17 2-16,-20 21-9 0,0-21-7 0,0 0 9 15,0 17-22-15,0-17-12 0,0 0 19 0,0 0-35 0,0 0-9 16,0 0 30-16,-20-17-57 0,20 17 9 0,-22 0 59 0,22-21 7 15,-19 21-19-15</inkml:trace>
  <inkml:trace contextRef="#ctx0" brushRef="#br0" timeOffset="17517.98">10333 5331 172 0,'0'0'119'0,"0"0"-74"0,0 0-26 16,0 0 0-16,0 0 19 0,0 0-20 0,16 0 1 0,-16 0-3 0,20 0 0 15,-20 0-3-15,16 0-2 0,23 0 8 0,-3 0-2 0,3 19-2 0,-3-19-6 16,16 0-5-16,-13 18 0 0,16-18-1 16,-35 0-2-16,16 0 4 0,-20 0-4 0,6 0-2 0,14 0-7 0,-36 0 0 15,36 0-19-15,-16 0 7 0,16 0-33 0,-36 0 19 0,16 0-4 16,1 0-56-16,-17 0 33 0,22-18-58 0,-3 18-1 0</inkml:trace>
  <inkml:trace contextRef="#ctx0" brushRef="#br0" timeOffset="17767.93">11622 4889 103 0,'0'0'79'0,"0"0"-43"0,0 0-3 0,0 0 44 0,0 0-35 16,0 17-22-16,0-17-2 0,0 0-1 0,0 0 10 0,0 19 5 16,0-19-23-16,0 19 5 0,0-19-2 0,0 0-9 15,0 19 4-15,0-3-2 0,0-16-4 0,0 20-3 16,0 0-7-16,0-4-12 0,0 4-45 0,0-3-56 15,0-17 63-15,0 19-66 0,0-1 73 16,0-18-27-16</inkml:trace>
  <inkml:trace contextRef="#ctx0" brushRef="#br0" timeOffset="17936.25">11495 5311 272 0,'0'0'76'16,"0"0"24"-16,0 0-61 0,0 0-18 0,0 0-3 0,0 0-1 15,0 0 11-15,0 0-17 0,0 0 7 0,0 0-1 16,0 0-14-16,0 0 2 0,0 20-2 0,0-20-1 0,16 0-1 16,-16 0 0-16,20 0-6 0,-1 19-10 0,-19-19-20 0,17 0 8 15,2 0-44-15,-19 0 26 0,17 0-66 0,-17 0-32 0,19 0 79 16,-19 0-52-16</inkml:trace>
  <inkml:trace contextRef="#ctx0" brushRef="#br0" timeOffset="18151.34">11954 4833 134 0,'0'0'59'0,"0"0"-3"0,0 0-12 16,0 0-4-16,0 0 50 0,0 0-67 0,0 0-2 0,0 0 16 0,0-19-8 16,0 19-6-16,0 0-8 0,0 0-4 0,0 0-6 15,0 0 1-15,0 0-4 0,19 0 2 16,-19 0-3-16,0 0-4 0,0 0-6 0,0 0 1 15,0 19-2-15,0-19-21 0,0 20-14 0,0-20 17 0,0 16-43 16,-19 4-25-16,19-20 36 0,0 17-1 0,0 2-44 0,0-19 32 16</inkml:trace>
  <inkml:trace contextRef="#ctx0" brushRef="#br0" timeOffset="18336.46">11918 5185 272 0,'0'0'159'15,"0"0"-133"-15,-19 0 20 0,19-20-4 0,0 20-24 16,0 0 11-16,0 0-10 0,0 0-7 0,0 0-7 0,0 0-1 16,0 0 1-16,0 0-1 0,0 0-3 0,0 0-1 0,0 0 1 15,19 0-1-15,-19 0-2 0,0 0 2 0,17 20-10 0,2-4-8 16,-19 3 5-16,0-19-26 0,0 19 12 0,0-19-4 0,0 19-6 16,19-2-52-16,-19 3-100 0,0-20 125 0,0 16-60 0</inkml:trace>
  <inkml:trace contextRef="#ctx0" brushRef="#br0" timeOffset="18518.97">12472 4963 5 0,'0'0'1'0,"0"0"-3"0,0 0-2 0</inkml:trace>
  <inkml:trace contextRef="#ctx0" brushRef="#br0" timeOffset="18784.74">12358 5019 58 0,'0'0'21'0,"0"0"3"0,0 0 35 15,-19 0 4-15,19 0-35 0,0 0 22 0,0 0-28 16,0 0 19-16,-17 0-5 0,17-20-5 0,0 20-5 0,0 0-14 15,0 0 7-15,0 0-7 0,17 0 14 0,-17-20 7 16,19 20-28-16,3 0 9 0,-5 0 3 0,-17 0-10 16,19 0-1-16,17 0 7 0,-16 0-4 0,15 0-2 0,-35 0-4 15,39 0 0-15,-39 0 1 0,36 0-1 0,0 0-1 0,-36 0-1 0,55 0 1 16,-38 20-1-16,22-20 0 0,0 0 0 0,-23 0-1 0,4 0 0 16,15 0 1-16,-35 0-1 0,34 0-1 0,7 0-2 0,-5 0-1 15,-16 0 3-15,-20 0-3 0,36 0-5 0,-17 0 3 0,-19 0-2 16,33 0-12-16,-33 0-3 0,22 0-4 0,-2 0 10 15,-4 0-22-15,-16 0 19 0,20 0-27 0,-20 0-8 0,0 0 24 16,0-20-45-16,19 20-16 0,-19 0 9 0,0 0 55 16,0-16-39-16</inkml:trace>
  <inkml:trace contextRef="#ctx0" brushRef="#br0" timeOffset="19039.34">12488 5295 96 0,'0'0'38'0,"0"0"28"0,0 0-18 0,0 0-4 0,0 0 2 0,0 0-24 16,0 0 17-16,19 0 9 0,-2 0-24 0,-17 0-13 16,22 16 9-16,14-16-11 0,-16 0 6 0,-20 0-9 0,36 0 1 15,-20 20 4-15,3-20-7 0,15 0 6 0,-12 0-6 0,17 0 2 16,-3 0-3-16,-20 0-1 0,37 0 1 0,-53 0-2 0,41 0-2 15,-21 0 1-15,-4 0-2 0,4 0-7 0,16 0 0 0,-17 0-22 0,14 0-13 16,-11-20-12-16,-22 20 23 0,36 0-52 16,-16-16-26-16,-20 16 54 0,19-20 9 0,-19 20 9 0,17 0-19 0</inkml:trace>
  <inkml:trace contextRef="#ctx0" brushRef="#br0" timeOffset="23418.21">14223 4925 70 0,'0'0'40'0,"0"0"3"0,0 0-21 0,0 0 37 0,-17 0-42 16,17 0 15-16,0 0-19 0,0 0 1 0,0-19-1 0,0 19 7 0,0 0-3 15,0 0-2-15,0 0-1 0,0 0-7 0,0 0 6 16,0 0-6-16,0 0 6 0,0 0 3 0,0 0 9 15,0 0-17-15,0 0 10 0,0 0-10 0,0 0 9 0,0 0-2 16,0 0-7-16,0 0 7 0,0 0-2 0,0 0 0 16,0 0-3-16,0 0-3 0,0 0 0 0,0 0-4 15,0 0 1-15,0 0-1 0,0 0 3 0,0 0-1 0,0 0 0 16,0 0-1-16,0 0-1 0,0 0-3 0,0 0 2 0,0 0-1 16,17 0 1-16,-17 0 2 0,0 0-1 0,0 0-1 15,19 0-5-15,-19 0 6 0,0 0 1 0,0 19 3 0,0-19-6 0,17 0 1 16,-17 0 0-16,0 19 0 0,36 0 2 15,-36-3-4-15,22-16 0 0,-22 20 0 0,17 16 5 16,2-16-2-16,0-3-2 0,-19 2-1 0,17-1 1 0,2 2 0 16,-19-20 0-16,17 16-2 0,2 4 2 0,-2 16 0 0,-1-36-2 15,-16 38 2-15,42-19-1 0,-42-2-1 0,36 19 2 0,-36-16-2 16,19-1 2-16,-2-1-1 0,2 19 1 0,-19-37-1 16,20 36-1-16,-6-36 0 0,-14 20 0 0,0-4 2 0,19-16-2 0,3 21 2 15,-22-3 1-15,19 0-2 0,-19-1-1 0,0-17 1 0,17 20 0 16,2-20-2-16,-19 19 1 0,0-19-5 0,0 0-4 15,0 0-4-15,20 0 3 0,-20 0-14 0,0 0 9 0,0 0-25 16,0 0-12-16,0 0-11 0,0-19-14 16,0 19 32-16,0 0-8 0,0-20-64 0,0-15 29 0,0 35 26 15</inkml:trace>
  <inkml:trace contextRef="#ctx0" brushRef="#br0" timeOffset="24026.77">15144 4778 54 0,'0'0'45'0,"0"0"-8"0,0 0 3 0,0 0-20 0,0 0 17 16,20 0-6-16,-20 0-18 0,0 0 12 0,0 0-13 0,0 0-2 16,0 0 9-16,0 0-11 0,0 0-1 0,0 0 5 0,0 0-6 0,0 0-1 15,0 0 6-15,0 0-2 0,0 0-5 0,0 0 6 0,0 0 1 16,0 0-5-16,0 0 6 0,0 0-6 0,0 0 0 16,0 0 7-16,0 19-1 0,0-19 0 0,0 0 0 0,0 0-6 15,0 17 1-15,0-17 0 0,0 0-1 0,0 0 1 0,-20 0 9 0,20 19-13 16,0-19 6-16,0 0-5 0,0 0 6 0,-16 20 1 15,16-4-4-15,0 4-3 0,0-3 3 0,-20 2-4 0,20-19 1 16,-16 38 6-16,16-38-5 0,-20 36 4 0,20-16-6 0,0-4 1 16,-19 21 2-16,2 20 0 0,-24-21 0 0,41 0-3 15,-33 21 2-15,-3 16-1 0,16-54-2 0,-35 92 3 0,-20 18 0 16,59-55-2-16,-4-21-2 0,1-14 0 0,-58 88 1 16,43-34-3-16,15-56 1 0,-17 37 2 15,19-19-1-15,-2-18 1 0,-23 37-1 0,26-39-1 0,-1 4-4 0,-19 72 5 16,36-95 3-16,-19 23-5 0,2 16 0 0,-2-35 2 0,0 32-1 15,19-31 1-15,-17-3-1 0,17 18 0 0,0-36 1 0,0 19 0 0,-22 17-2 16,22-36 0-16,0 19 1 0,0-19 0 0,0 19 1 16,-17 0 1-16,17-19-1 0,0 18-3 0,0-18 1 0,-19 18 2 15,19-18 0-15,0 0-1 0,0 0-1 0,0 0 1 0,0 17-2 0,0-17 3 16,0 0-2-16,0 0 0 0,0 0 0 0,0 0-2 0,0 21-4 0,0-21 3 16,0 0 2-16,0 0-4 0,0 0-1 0,0 0 2 0,0 0-1 15,0 0 1-15,0 0-9 0,0 0-1 0,0 0-2 16,0 0-3-16,19 0-5 0,-19 0-3 0,0 0 12 15,0 0-19-15,17 0-5 0,-17 0-6 0,0-21-11 16,0 4-18-16,0 17 30 0,22-18-47 0,-22 0 54 0,17-1-14 16,-17 0 12-16</inkml:trace>
  <inkml:trace contextRef="#ctx0" brushRef="#br0" timeOffset="25267.91">15515 5681 38 0,'0'0'11'0,"0"19"5"0,0-19-7 0,0 17 10 0,0 3 14 16,0-20-21-16,0 19 26 0,0-1-13 0,0-18-1 15,0 0-12-15,0 18 14 0,0-18-1 0,0 18-13 16,0-18 11-16,0 0-12 0,0 0 12 0,0 20-11 0,0-20 10 16,0 0-11-16,0 0 0 0,0 0 9 0,0 0-13 0,0 0 11 0,0 0 0 15,0 0-12-15,0 0 1 0,0-20 4 0,0 20-6 16,0 0 2-16,0 0-3 0,0-18-1 0,14 18 8 0,-14-18-3 16,0 18-5-16,0 0-1 0,19-18 4 0,-19 18-2 0,0-19-1 0,0-1 3 15,0 3 1-15,22-2-3 0,-22 2-2 0,20-3 3 16,-20 3 0-16,16-3-4 0,-16 3 1 0,0-22 2 0,20 39-2 15,-20-17-1-15,19-40 4 0,-19 21-1 0,17 19-2 0,-17-21 0 16,0 20 0-16,19-19-2 0,-2-55 8 16,21-56-3-16,-18 92-5 15,-4 0 4-15,-16 21-3 0,20-56 7 0,-1 35-5 16,-19 18-1-16,17-18 0 0,-17 20-1 0,19-18 1 16,-19 34-1-16,17-16 1 0,-17 16-3 0,0 3 3 0,0-19 0 0,16-4 0 15,-16-13-2-15,0 33 1 0,0 3 1 0,0-3-1 16,0 4 0-16,20-24 1 0,-20 4-1 0,0 19 1 0,0-4 0 0,22 5 0 15,-22-20-1-15,0 36 0 0,0-20 1 0,0 1 1 0,0 1 0 16,0 1-3-16,0-3 2 0,0 1 0 16,0 2 2-16,0-3-2 0,0 4-2 0,0 16 0 0,0-38 4 15,0 19-2-15,0 19 1 0,0-17 0 0,0 17-1 16,0 0-2-16,0-20 6 0,0 1-3 0,0 19-3 0,0 0 2 16,0 0 0-16,0 0 2 0,0 0-3 0,0 0 2 0,0 0-2 15,0 0 2-15,0 0-1 0,0 0-2 0,0 0 1 0,0 0 0 16,0 0 2-16,0 0-3 0,0 19 1 0,0 1 0 15,0-20 0-15,0 17 0 0,0 2 1 0,0-19 1 16,0 18-2-16,0 2-1 0,16-4 2 0,-16-16-1 0,0 20 0 16,0-3-1-16,20 2 2 0,-20 1 1 0,0-3 0 15,0 1-1-15,19 1-2 0,-19 1 1 0,17 16 0 0,2 1-1 16,-19 0 0-16,17-1 3 0,2-16 1 0,-2 33-1 0,-17-33-1 16,22 33-1-16,-6-13 1 0,-16-4-1 0,0 1-2 0,20-1 1 0,-1 20 1 15,-19-2-1-15,17 21-4 0,2-56 3 0,-19 53 3 16,17-16-5-16,-17-37 1 0,19 36 8 0,-19-19-7 0,17-16 3 15,-17 34-2-15,16 2-1 0,-16-20 1 0,0-17-1 0,22 36 2 16,-2-19 0-16,-20-16-1 0,19 54 2 0,-19-38-2 16,0-16-1-16,17 35 2 0,2-37-1 0,-19-1 0 0,0 3 0 15,17 16 0-15,-17-16 0 0,0 17 0 0,19-20 0 16,-19 2 0-16,0-2-1 0,19-17 0 0,-19 20 0 0,0-1 1 16,0-19 0-16,14 18-1 0,-14-18 3 0,0 18-2 0,20 0 1 15,-20-18-1-15,0 20 0 0,22-20 1 0,-22 17-2 0,0 2 4 0,0-19-4 16,19 17 4-16,-19-17-5 0,0 0 4 0,0 21-4 15,17-21 4-15,-17 17-4 0,0-17 4 0,0 0-2 0,19 19 3 0,-19-19-4 16,0 0 2-16,0 18-3 0,0-18 2 0,0 18 1 0,20-18 0 16,-20 0-2-16,0 0 1 0,0 0-3 0,0 20 1 0,16-20 0 0,-16 0 0 15,0 0 0-15,0 0 1 0,0 17-1 0,0-17-5 0,0 0 4 16,0 0-5-16,0 0-1 0,0 0 4 0,0 0-2 0,0 0-6 16,0 0-2-16,0 0 0 0,0 0-1 0,0 0-5 15,0 0 9-15,0 0-13 0,0 0 11 0,0 0-2 0,0-17-23 16,0 17-13-16,0-20 24 0,0 20-35 0,-16-18-7 15,16 18 31-15,0-37-51 0,-20 37 0 0,20-38 30 0,-19 21 8 16</inkml:trace>
  <inkml:trace contextRef="#ctx0" brushRef="#br0" timeOffset="25635.71">15515 5331 122 0,'0'0'0'0,"0"0"89"0,0 0-56 0,-19 0 37 0,19-20-33 0,0 20-19 16,-20-16 13-16,20 16-6 0,0 0-14 0,0-20 8 0,0 20-10 15,0 0 7-15,0 0-9 0,20-17 12 0,-1 17-13 16,-19 0 1-16,33 0 8 0,9 0 1 0,-42 0-11 0,36 0 4 16,0 0-4-16,0 0 7 0,2 0 0 0,-18 0-6 15,35 0 5-15,-19 0-1 0,-19 0-6 0,19 0 4 0,22 0-1 16,-39 0-3-16,17 0 1 0,-19 0-2 0,19 0 1 0,2 0-2 16,-18 0 1-16,16 0-1 0,0 0-1 0,-36 0-1 15,19 0 0-15,-2 0 1 0,-1 0-5 0,-16 0-1 0,22 0-10 0,-2-19 3 16,-20 19-19-16,19 0-13 0,-19 0 18 0,0 0-37 15,0-19-11-15,0 19 33 0,17 0-102 0,-17 0 44 16,0 0-8-16</inkml:trace>
  <inkml:trace contextRef="#ctx0" brushRef="#br1" timeOffset="43031.13">18116 6363 103 0</inkml:trace>
  <inkml:trace contextRef="#ctx0" brushRef="#br1" timeOffset="43936.01">17801 6327 77 0,'-53'19'165'31,"14"-19"-59"0,78 0-49-15,14-74-3-1,132-388 3 17,-38-53-37-17,21 73-14 1,68-20 7 15,-159 313-4 0,-41 20 2-15,19-55 3 15,-38 111-6-15,5 53-4-1,-5 132 0 17,-34-74-4-17,17-22 0-15,0-16 1 0,0 20-1 0,0-3 0 16,0 2 2-16,0-19-4 0,0 20 2 0,0-3 0 0,0-17 1 0,0 18-2 16,0 1 3-16,0 17-4 0,0-16 3 0,0-20-1 0,0 37 0 15,17-37 1-15,-17 53-4 0,0 23 2 0,19 14 1 0,-19-34 0 16,19 57-2-16,-2 14-2 0,2-70 1 0,17 71-1 15,-19 2 3-15,0-76 0 0,5 57-2 0,-3-56 2 0,17 56-2 16,-17-56 2-16,17 2-2 0,-16 35 0 0,-6-38 3 0,5 39-1 0,3-56 1 16,14 19-1-16,-36-20 1 0,39 2-1 0,-23 16 1 15,-16-36 0-15,36 19 1 0,-19-1-1 0,5 2 0 16,-22-19 1-16,36 37 0 0,-36-39 0 0,39 40 0 0,-39-5-1 16,16-32 1-16,-16-1-2 0,0 17 2 0,20 3 1 0,-20-23-2 15,16 41-2-15,1-3 3 0,-17-35-1 0,19 17 1 0,-19 0 0 16,22-15 0-16,-22-21-1 0,17 36 0 0,-17-18 0 0,0 1 0 15,19 0 0-15,-19-19 0 0,0 0-1 0,0 17-1 16,0-17 0-16,20 0 0 0,-20 19-9 0,0-19 0 0,0 0-23 16,0 0 13-16,0 0-4 0,-20 0-33 0,20-19 23 0,0 19-2 15,0 0-7-15,-19-17-5 0,2-2-57 0,-5-18 27 0,3 37 54 0,2-18-15 16</inkml:trace>
  <inkml:trace contextRef="#ctx0" brushRef="#br1" timeOffset="44206.94">18282 5756 188 0,'0'0'51'0,"0"0"12"0,0-19-16 0,0 19-9 0,0 0-4 16,0-20-4-16,0 20-17 0,0 0 10 0,19 0-3 15,-2 0-4-15,19 0-9 0,-36 0-1 0,39-17-2 0,-20 17 1 16,72 0 10-16,-57-19-12 0,43 19 0 0,-41 0-1 0,19 0 4 16,-16 0-4-16,33 0 2 0,-17 0-2 0,-21 0 0 15,7 0-1-15,-5 0 0 0,-17 0-1 0,17 0-2 0,-2 0-6 16,-15 0-16-16,-19 0-19 0,22 0 15 0,-22 0-6 0,0 0-49 16,19 0-32-16,-19-17 51 0,0 17 5 0,0 0-67 0</inkml:trace>
  <inkml:trace contextRef="#ctx0" brushRef="#br1" timeOffset="44619.74">20125 3321 67 0,'0'0'0'0,"0"0"24"0,0-20 35 0,0 20 4 0,0 0-9 15,0-17-9-15,0 17-27 0,0 0 15 0,0 0-19 16,0 0-1-16,0 0-2 0,0 0-2 0,0 0 1 0,0 0-1 0,0 17 6 16,-17-17 0-16,17 20-2 0,0-1-6 0,0-2 0 0,0 3 5 0,-19 17-6 15,19-20-3-15,0 39 2 0,-17-20 0 0,17-18-2 16,-19 38 0-16,19-37-3 0,0 18 1 0,-20 0 0 0,4 19 1 16,16-39-1-16,-20 40-4 0,-2-41 2 0,22 21-5 15,-19-18-4-15,5 18-22 0,14-18 17 0,-19-19-24 16,19 18-19-16,-20-18-28 0,20 0-25 0,-16 20 18 15,-4-20 19-15</inkml:trace>
  <inkml:trace contextRef="#ctx0" brushRef="#br1" timeOffset="49592.09">10333 8559 62 0,'0'0'32'0,"0"0"-16"0,0 0 33 15,0 0-15-15,0 0 0 0,0 0-18 0,0 0 13 16,0 0-4-16,0 0-6 0,-20 0-1 0,20 0-10 15,0 0-1-15,0 0 6 0,0 0-6 0,0 0-4 0,0 0 5 16,0-20 2-16,20 20-6 0,-20-17 3 0,16-2 1 0,-16 19-3 16,20-17 6-16,-20-22-2 0,33 22 2 0,-33-21-6 15,22-17 3-15,14 0-6 0,-36-1 0 0,19-17 6 16,17-56 1-16,-16 37-5 0,-4 54-2 16,1-54 2-16,-17 56-1 0,19-56 0 0,3-21 2 15,-5 78-4-15,-17-21 0 0,19 1 1 0,-19 36-1 0,20 2 2 16,-20-22-3-16,0 39 1 0,0 0 0 0,16-17 1 0,-16 17-1 15,0 0 2-15,0 0-1 0,20 0 2 0,-20 0-3 0,0 0 2 16,0 0-1-16,16 0 0 0,-16 0 0 0,0 17 3 0,20-17 6 16,-20 39-5-16,0-39-5 0,16 36 3 0,-16-17-1 15,22-1-1-15,-22 19 3 0,17-20-3 0,-17 22 1 0,19-3 3 0,1 19 1 16,16-17-4-16,-20-21-2 0,-16 19 1 0,20-16 0 16,-4 35-1-16,62 57 2 0,-42-21-4 0,0-36 1 15,-17-17-1-15,-5 54 13 0,27-18-4 0,-21-38-8 0,16 38 0 16,-17-18 0-16,17 17 1 0,-19 1 2 0,-17-38-3 15,38 20 0-15,-38 0 1 0,20-20-1 0,-20 1 0 0,16 19 0 16,-16-19 0-16,20-37 2 0,-20 36-2 0,0-36 0 0,19 18 0 16,-19-18 0-16,17 20 0 0,-17-3 0 0,0-17 2 0,0 0-5 15,0 19 2-15,19-19-3 0,-19 0-2 0,0 0 0 0,0-19-16 16,0 19-12-16,0-17 15 0,-19-21-26 0,19 38 19 0,0-36-33 0,-17-1-14 16,-2-19-19-16,19 19-5 0,-20 19 56 15,4-37-14-15,16 36 12 0</inkml:trace>
  <inkml:trace contextRef="#ctx0" brushRef="#br1" timeOffset="49820.15">10587 8098 134 0,'0'0'81'0,"0"0"-25"0,0 0-32 0,0 0 18 0,0-18-23 15,0 18 14-15,0 0-6 0,0 0-4 0,0 0-10 16,0 0-2-16,0 0-1 0,0 0 0 0,22 0 4 0,-5 0-7 0,22 0 8 15,-23 0-8-15,40 18 3 0,-18-18-2 0,-2 18 2 16,0-18-5-16,0 18-1 0,-16-18-2 0,13 0-1 0,8 19 2 16,-21-19-2-16,-4 18-5 0,20-18-1 0,-36 0-2 0,39 0-5 0,-25 19-23 15,5-19-22-15,3 0 18 0,-22 0-2 0,20 0-71 0,-4 0 46 16,-16 0 3-16,0 0 10 0,20 0-23 0</inkml:trace>
  <inkml:trace contextRef="#ctx0" brushRef="#br1" timeOffset="50136.65">11821 6750 41 0,'0'0'0'0,"0"0"22"0,0 0-6 0,22 0 4 16,-22 0 21-16,0 0-9 0,0 0-15 0,0 0 13 0,0 0-14 16,0 0-1-16,0 0 13 0,0 0-4 0,0 0 0 0,0 0-13 15,0 0 1-15,0 0-1 0,0 0 0 0,0 0 6 0,0 19-3 16,-22 0-7-16,22-19 6 0,0 37-1 0,-16-37-6 16,16 35 0-16,-17 3 5 0,17-19-3 0,-19 37 0 0,2-20-3 15,-2 19-2-15,2-36-1 0,-2 37-1 0,-17-1-6 16,36-36-3-16,-22 35-24 0,5-16-15 0,17-20 19 0,-19 19-42 15,2-18-17-15,17-2 43 0,-19 2-31 0,19-19-13 0</inkml:trace>
  <inkml:trace contextRef="#ctx0" brushRef="#br1" timeOffset="50653.58">12546 7489 63 0,'0'0'28'0,"0"0"16"0,-22 0-21 0,22 0 27 0,0 0-26 0,0 0 21 0,0 0-24 16,-17 0 17-16,17 0-5 0,0 0-19 0,0 0 0 0,0 0-1 15,0 0-2-15,-19 0 7 0,19 0-10 0,0 0 5 0,0 0-4 16,0 0-1-16,-16 0 11 0,16 0-3 0,0 0-10 0,0 0 6 16,0 17-3-16,-20-17-4 0,20 0-2 0,0 0 4 0,0 20-1 15,0-20-4-15,0 0 2 0,0 0-3 0,0 0 0 0,0 0 0 0,0 0 1 16,0 0-1-16,0 0-4 0,0 0-1 0,0 0-9 0,0 0-10 15,0 0 5-15,0 0-31 0,0 0-19 0,0 0-28 16,0 0-20-16,0 0 20 0,0 0 10 0</inkml:trace>
  <inkml:trace contextRef="#ctx0" brushRef="#br1" timeOffset="50853.57">12452 7950 154 0,'0'0'153'16,"0"0"-123"-16,0 0 21 0,0 0-6 0,0-18-9 16,0 18-6-16,0 0-8 0,0 0-14 0,0 0 3 0,0 0-6 15,0 0 0-15,0 0-1 0,0 0-2 0,0 0-1 16,0 0-5-16,0 0 0 0,0 0-13 0,20 0-12 16,-20 0 9-16,0 18-32 0,0-18 17 0,0 0-59 0,0 0 36 15,0 18-56-15,0-18 70 0,0 0-42 0</inkml:trace>
  <inkml:trace contextRef="#ctx0" brushRef="#br1" timeOffset="51538">13058 7415 58 0,'-17'0'44'0,"17"0"-24"0,0 0 23 15,0 0 3-15,0 0-23 0,0 0 15 0,0 0-22 16,0 0 11-16,0 0-4 0,0 0-13 0,0-19 14 16,0 19-8-16,0 0-1 0,0 0 0 0,0 0-2 15,0 0-4-15,0 0-5 0,0 0-1 0,0 0 3 16,0 0 1-16,0 0 0 0,0 0-5 0,0 0 0 0,0 0 1 15,0 0-1-15,0 0-3 0,0 0-3 0,0 0-6 0,0 0 2 16,0 19-18-16,0-19 9 0,0 0-6 0,0 0-4 0,0 19-46 16,0-19 27-16,0 0-2 0,0 18-38 0,0-18-21 0</inkml:trace>
  <inkml:trace contextRef="#ctx0" brushRef="#br1" timeOffset="51753.92">12934 8042 103 0,'0'0'0'0,"0"0"80"0,0 0-17 0,0 0-14 15,0 0-26-15,0 0 19 0,-20 0-5 0,20 0-10 16,0 0-16-16,0-18 5 0,0 18-10 0,0 0-2 0,0 0 4 16,0 0-4-16,0 0-3 0,0-19 1 0,0 19-1 0,0 0 0 15,20 0-2-15,-20 0-4 0,0 0-11 0,16 0 4 16,-16 0-21-16,0 0 12 0,0 0-6 0,0 0-45 0,0 0 27 15,20 0-1-15,-20 0-41 0,0 0-26 0</inkml:trace>
  <inkml:trace contextRef="#ctx0" brushRef="#br1" timeOffset="52237.48">13432 7711 32 0,'0'0'9'0,"0"0"-5"0,0 0-1 16,0 0 1-16,0 0-2 0,0 0-1 0,0 0 0 16,0 0 0-16,0 0 0 0,0 0-1 15,0 0 0-15,0 0 0 0,0 0 0 0,0 0-3 0,0 0-3 0,0 0-3 16,0 0-31-16</inkml:trace>
  <inkml:trace contextRef="#ctx0" brushRef="#br1" timeOffset="53019.69">13634 7636 50 0,'0'0'11'0,"0"0"-1"0,0 0 0 0,0 0 27 0,0 0-4 16,0-18-15-16,0 18 3 0,0 0 20 0,0 0-21 15,0 0 18-15,0-18-4 0,0 18-20 0,0 0 14 0,0 0-16 16,0-19 12-16,0 19-3 0,0 0-13 0,0 0 8 15,0 0-4-15,0 0-2 0,0 0-5 0,0-20 3 0,19 20 3 16,-19 0-5-16,17 0-5 0,2 0 5 0,-19 0-2 16,17 0-1-16,2 0 5 0,0 0-7 0,-5 0 1 0,28 0 1 15,-23-16 0-15,17 16-1 0,0 0 0 0,-17 0-2 16,-2 0 2-16,-1 0-3 0,26 0 3 0,-6 0-3 0,0 0 0 16,0 0 1-16,0 0-3 0,-36 0-1 0,39 0 0 0,-39 0 0 15,19 0-1-15,17 0-13 0,-36 0 5 0,36 16-14 0,-17-16-4 16,-2 0 13-16,5 0-1 0,-5 20-28 0,2-20-13 0,0 0-14 15,-2 0 3-15,-17 0 42 0,0 0-15 0,0 0 21 16,0 0-17-16</inkml:trace>
  <inkml:trace contextRef="#ctx0" brushRef="#br1" timeOffset="53286.51">13487 8153 72 0,'0'0'58'0,"0"18"-23"0,0-18-15 15,0 0 40-15,0 0-6 0,0 0-37 16,0 0 13-16,17 0 15 0,19 0-30 16,-1 0 0-16,24 0-1 0,13 0 0 0,-20 0-7 15,26 0-2-15,-40 0-1 0,15 0 0 0,5 0-1 16,-41 0-2-16,21 0-1 0,15 0 1 0,-37 0 0 0,4-18 0 0,19 18-3 15,-1 0-7-15,-2 0-10 0,0 0-13 0,-19-19-20 16,22 19-20-16,-39 0 31 0,38 0-37 0,-38-18 13 16,17 18 40-16,-17 0-56 0</inkml:trace>
  <inkml:trace contextRef="#ctx0" brushRef="#br1" timeOffset="58336.84">15515 9148 67 0,'0'0'31'0,"0"0"-9"0,0 0-13 0,0 0 0 16,0 19 10-16,0-19-8 0,0 0 1 0,0 0 13 0,0 0-14 15,0 18 6-15,0-18-11 0,0 0 1 0,0 0 14 0,0 0-14 16,0 0 0-16,0 0 8 0,0 0-3 0,0 0 1 0,0 0-7 15,0 0 5-15,0 0-6 0,0 0-1 0,0 0 1 0,0 0-2 16,0 0 10-16,0 0-8 0,0 0 5 0,0 0 0 0,0 0-5 16,0 0 4-16,0 0 1 0,0 0 0 0,0 0-6 15,0 0 4-15,0 0 0 0,0-18-3 0,0 18 11 16,14-19-8-16,-14 19 1 0,0-37-2 0,0 19-1 16,19 0 0-16,-19 0-3 0,0-2 0 15,22-16 3-15,-22-20 0 0,20 2 0 0,16-20 0 0,-36 36-4 16,36-53 4-16,-17 16-2 0,-19 39-2 0,33-2-2 0,-33-35 6 15,22 37-4-15,14-38 1 0,-16 0-5 0,-20 38-1 0,36-39-2 16,-36 38 7-16,0 1-1 0,36-20 0 0,-36 19-1 0,16-18 3 16,4-1 0-16,-20 19-3 0,22 1 3 0,-6-19 3 0,-16 36-4 15,20-17 0-15,-1 16-1 0,-19-16 1 0,17 36-3 16,-17-19 2-16,19-17 1 0,-19 36-1 0,0-39-1 0,17 39 0 0,-17 0 1 16,0-35 1-16,19-2 2 0,-19 37-2 0,0-37 1 15,17 19 0-15,-17 18-3 0,0 0 1 0,0-19 0 16,22 0-2-16,-22 19 5 0,0 0-2 0,0 0 1 15,0 0-3-15,0 0-1 0,0 0 1 0,0 0 4 16,0 0-4-16,0 0-1 0,0 0 3 0,0 0-1 0,0 0 1 16,0 0-3-16,0 0 2 0,0 0 0 0,16 0-1 15,-16 0 0-15,0 0-1 0,0 0 1 0,0 0 1 0,20 19 0 16,-20-19-2-16,0 0 2 0,0 0 0 0,19 0-1 0,-19 19 0 16,0-19-1-16,0 18 0 0,0-18 1 0,17 0 3 0,-17 0-3 15,0 18 1-15,0-18-2 0,19 0 0 0,-19 0 2 16,0 19 0-16,0-19 0 0,17 0-1 0,-17 17 1 15,0-17 0-15,0 0 0 0,19 0 0 0,-19 0-1 16,0 20 0-16,0-20 0 0,0 0 0 0,17 0 1 0,-17 19 0 16,0-19-1-16,16 0 0 0,-16 0-1 0,0 0 1 0,22 16 1 15,-22 4-1-15,20 17-1 0,-20-37 3 0,0 18-1 16,19 20-1-16,-19 15-3 0,17 4 1 0,2 16 2 16,-19-36 0-16,17 1 0 0,-17 54 1 0,38-18-2 0,-38-19 3 15,14 18 8-15,6-35-7 0,-20 35-2 0,22-36-2 0,-3 1 1 16,-19 36 0-16,36-1-2 0,-36-37 2 0,0 1 0 0,20 0 1 15,-4 19-3-15,3-2 0 0,-19-35 4 0,17 37 1 0,0-1-3 16,5-37-2-16,-22 0 0 0,0 2 3 0,19-3 0 0,-19 2-4 16,17-19 4-16,-17 18-2 0,0-18 2 0,19 18-1 0,-19-18-4 0,0 20 2 15,0-20-3-15,20 0-9 0,-20 18 4 0,0-18-16 0,0 0 9 16,0 18-21-16,0-18 14 0,0 0-33 0,0 0 21 0,0 0-58 16,0 0-30-16,0 0 20 0,0 0 29 0</inkml:trace>
  <inkml:trace contextRef="#ctx0" brushRef="#br1" timeOffset="58570.81">15792 8539 106 0,'0'0'67'0,"0"0"-41"0,0 0 20 0,-20 0-1 15,20 0-25-15,0 0 13 0,-16 0-9 0,16 0-7 0,0 0 0 16,0 0-7-16,0 0-1 0,0 0-1 0,16 0 0 0,-16 0 0 0,20 20 0 15,16-20 6-15,-36 0-8 0,19 18 5 0,14-18-1 0,9 18-3 16,-6-18-4-16,-36 0 0 0,36 18 0 0,0-18 2 0,0 19-1 16,-36-19-3-16,22 0-1 0,-6 20 1 0,23-20-1 0,-3 17 0 15,-19-17-3-15,-17 0 0 0,36 19-16 0,2-19-17 0,-18 17-20 16,-1-17 17-16,17 20-136 0,-19-20 114 0,-17 0 9 0,19 18-24 16</inkml:trace>
  <inkml:trace contextRef="#ctx0" brushRef="#br1" timeOffset="59071.16">17211 8595 109 0,'0'0'0'0,"0"0"73"0,0 0-20 0,0 0-32 0,-16 0 15 0,16 0-22 16,0 0-1-16,0 0 8 0,0 0-4 0,-20 0-4 0,20 0 1 15,0 0-8-15,0-18 2 0,0 18-5 0,0 0 2 0,0 0 2 16,0 0 2-16,0 0-4 0,20 18 26 16,-20-18-25-16,0 18 4 0,0 1 0 0,0-19-5 15,16 37 5-15,-16-37-5 0,20 36 6 0,-4 2-2 16,-16-20-6-16,20 19 7 0,-1 0 4 0,-5-1-3 15,27 2-3-15,-41-2-7 0,20-36 3 0,-4 37-1 0,-16-18 0 0,20-1-2 16,-1 20-3-16,17 16 5 0,-3-17-3 0,-33-37-1 16,22 37-3-16,-2-18-6 0,-20 0-14 0,16-1-7 15,4 0 13-15,-20-18-3 0,19 18-32 0,-19 2-11 0,0-20 24 16,17 0-4-16,-17 0-56 0,0-20 15 0,19 20-3 16</inkml:trace>
  <inkml:trace contextRef="#ctx0" brushRef="#br1" timeOffset="59256.37">17618 8725 76 0,'0'0'50'0,"0"-20"4"0,0-16-2 0,0 36-27 16,0 0-2-16,0-37 20 0,0 37-24 0,0-19 0 0,0 19 0 16,17-36 15-16,-17 18-6 0,0 18-16 0,0 0-4 0,0-20 6 15,0 3-1-15,0 17-1 0,0 0-7 0,0 17-1 0,0 3 11 16,0-2-12-16,0 18 1 0,-17 3 0 0,17-22-4 16,-19 19 2-16,2-16 0 0,-22 34 4 0,-19 21-2 15,6-20-4-15,-4 1-1 0,20-2-6 0,-5-36-1 0,27 20-5 16,-25-2-21-16,23-16 12 0,-20 16-30 0,16-18 21 0,20-18-4 15,-41 38-4-15,41-38-5 0,-17 36-52 0,17-36 53 0,-16 0 7 0,16 18-53 16</inkml:trace>
  <inkml:trace contextRef="#ctx0" brushRef="#br1" timeOffset="59604.11">17986 8503 163 0,'0'0'67'0,"0"0"23"0,0 0-43 0,0 0-11 0,0 0 3 15,0 0-5-15,0 0-21 0,0 0 11 0,0 0-13 16,0 19-1-16,17-2 8 0,-1 3-10 0,-16-2-4 16,22-18 0-16,-2 36 2 0,-1-36-4 0,17 39 1 0,-36-22-3 0,36 19 2 15,-17 2 0-15,-5-20-1 0,28 19-1 0,-42-37-1 16,19 19-1-16,-2 18-1 0,2 0-6 0,17-1-20 16,-17 2-4-16,-19-2-15 0,17-18-17 0,0 0-27 15,-17 2-24-15,0-20 61 0,0 18-22 0,0-18 23 16</inkml:trace>
  <inkml:trace contextRef="#ctx0" brushRef="#br1" timeOffset="59786.77">18412 8374 141 0,'0'0'110'0,"0"-18"-11"0,0 18-75 0,0-19-3 16,0 19 23-16,0-17-7 0,0 17-21 0,0 0 6 0,0 0-9 16,0 0-5-16,0 36 12 0,-19 0-9 15,19-16-13-15,-22-2 2 0,5 38 1 0,-19 17 5 0,19-19-5 16,-21 38 1-16,21-54-3 0,-2 17 1 0,-37 18-1 0,37-17-1 0,0-18-2 15,-17 54-13-15,19-56 4 0,-44 56-18 0,45-36-10 0,-1-20 15 16,-2 1-3-16,2-18-5 0,-2 37-53 0,-17-21-17 16,16 4 13-16,20-22 58 0,0-17-27 0</inkml:trace>
  <inkml:trace contextRef="#ctx0" brushRef="#br1" timeOffset="60387.78">18888 9111 68 0,'0'0'40'16,"0"37"22"-16,0 0 26 0,0 1-9 0,17-38-66 15,-17 0 11-15,22 18-13 0,-3-18 16 16,0 0-11-16,-2-18-10 0,2 18 7 0,-2-19-8 0,-17 0-1 0,19 19 1 0,15-37 3 16,-34 0-4-16,60-17 4 0,-24-38 0 0,20-2-3 15,-1-16-1-15,-19 1 2 0,3 16 2 0,71-240 30 31,-110 297-35-31,17-56-1 0,22-130 17 16,-23 186-15-16,-16-38 7 0,20-74-2 16,-4 111-7-16,-16-18 2 0,20-1 1 0,-20 20-1 0,0-19 1 15,0 16 2-15,16 22-3 0,-16-1-1 16,0-2 3-16,22 20-4 0,-22-18 3 0,0 18-3 0,0 0 1 0,17-18 1 16,-17 18 1-16,0 0-2 0,0 0 2 0,0 0-2 0,0 0 0 15,0 0-2-15,0 0 5 0,0 18-3 0,19 0-1 16,-19 2 2-16,20-2-3 0,-20-1 0 0,0 3 0 15,0-20 0-15,16 36 3 0,-16 20-1 0,20-19-3 0,-20 0 0 16,0 37 1-16,16-38-1 0,-16 39-1 0,0-20 1 0,0 19 0 16,20-20 1-16,-20-16-1 0,0 35 1 0,16-18-7 0,-16 19 11 0,17 38 3 15,-17-58-7-15,0 20-1 0,22-36-1 0,-22 16 0 16,19 39-1-16,-19-57 4 0,0 57 0 0,20-20-3 16,-4 20 0-16,-16-56 0 0,20 73-2 0,-20-74-2 0,0 2-1 15,16 18-11-15,4-20-7 0,-20 1-8 0,0-18 14 16,19-1-25-16,-19 18-15 0,0-36 25 0,0 20-36 0,14-3-7 15,-14-17 32-15,0 0-7 0,0 0-1 0,0 0-42 16,0-17 41-16,0-3 24 0</inkml:trace>
  <inkml:trace contextRef="#ctx0" brushRef="#br1" timeOffset="60621.09">19239 8577 62 0,'0'0'13'0,"0"0"4"0,0 0-2 0,-16 0-4 0,16 0 18 16,-20 0 6-16,20 0-18 0,-16 0 17 0,16 0-4 0,0 0-6 16,0 0-12-16,0 0-2 0,69 55 88 31,-69-55-95-31,41 0-1 0,-5 20 3 0,0-20-3 16,0 0-1-16,-19 0-1 0,2 17-5 0,20-17-8 15,0 0-13-15,-3 0 7 0,0 19-60 0,2-19 6 16,-21 0-1-16,2 17 22 0,1-17 34 0,16 0-43 15</inkml:trace>
  <inkml:trace contextRef="#ctx0" brushRef="#br1" timeOffset="62929.09">15346 11141 57 0,'0'0'32'0,"0"18"-3"0,0-18 0 0,0 0 2 16,0 0-3-16,0 0-6 0,0 0-14 0,0 0 4 15,0 0-2-15,0 0-5 0,0 0 3 0,0 18 2 16,0-18-6-16,17 0 0 0,-17 0 0 0,0 0 4 0,0 0 1 0,0 0 0 16,0 0-4-16,22 0 4 0,-22 0-5 0,0 0 3 15,0 0-3-15,0 0-1 0,0 0 5 0,0-18-4 0,0 18 0 0,0 0-1 16,19 0 4-16,-19-18 0 0,0 18-4 0,0-20 4 16,0 20-3-16,0-18 4 0,0 0-4 0,20 0 4 0,-20 18-4 0,0-38 0 15,0 2 8-15,16-19-6 0,-16 18 1 0,20-19 1 16,-4-17-3-16,-16 54-3 0,20-55 4 0,-1 37-3 15,-5 1 0-15,-14-20 3 0,19 20-3 0,3-20 4 0,-22 19-3 16,20-18 5-16,-4 37-5 0,4-38 3 0,-20 38-3 0,19-38 2 16,-19 38-3-16,17-38 3 0,-17 20-1 0,19-1 0 0,-19 18-4 15,17-17 2-15,-17-2 0 0,16 21 0 0,-16 17-1 16,22-19 2-16,-22-1-3 0,20 3 0 0,-20-2 1 0,0 19-1 16,0-18 1-16,16 18 2 0,-16-18-2 0,0 18 0 0,0 0-1 0,0-19 1 15,0 19 0-15,20-19 4 0,-20 19-4 0,0 0-1 0,0 0 0 16,0 0 0-16,19 0 3 0,-19 0-5 0,0 0 1 0,0 0-1 15,0 0 2-15,0 0-1 0,17 0 2 0,-17 0-2 0,0 0 2 0,0 19-2 16,19-19 0-16,-19 19 0 0,0-19 1 0,17 18 0 0,-17 19-3 16,16-20 2-16,-16 3 3 0,20 16-1 0,-20-18-1 15,0 20-1-15,22-20 0 0,-22 1 1 0,16 36-1 0,-16-37 0 0,39 56 1 16,-22 0 0-16,19-18-1 0,-17 17-1 0,20 2 1 16,-23-57 0-16,4 55 0 0,-1-37 0 0,-19-17 0 0,0 18 0 15,36 20 0-15,-36-21-1 0,36 19 2 0,-36 0-2 0,17-36 0 16,-1 35-1-16,-16-36 1 0,22 2-1 0,-2 35-1 0,-20-55 0 15,0 19 0-15,19 35-13 0,-2-34 8 0,-17-2-9 0,19 0-3 16,-19 0 9-16,0 1-16 0,0-19-2 0,17 18 11 16,-17 1-22-16,0-19 17 0,0 0-31 0,0 18-13 0,-17-18-101 15,-2 0 146-15,2 0-11 16,-2 0-7-16</inkml:trace>
  <inkml:trace contextRef="#ctx0" brushRef="#br1" timeOffset="63162.03">15404 10882 129 0,'0'0'40'0,"0"0"20"0,0 0-21 0,0 0-23 0,0 0 1 16,0 0 0-16,0 0 16 0,20 0-19 0,-20 0-1 0,0 0 0 0,16 0 10 16,4 0-13-16,16 0 9 0,-36 0-10 0,33 0-1 0,-14 0-1 0,23 0 5 15,-6 0-3-15,19 0-2 0,-38 0-5 0,41 0 2 0,-42 0-3 16,23 0 2-16,14 0-1 0,-37 0-2 0,26 0-1 15,-6-19 1-15,-17 19-3 0,17 0-10 0,-19 0 2 16,19 0-22-16,22 0-71 0,-58 0 67 0,0 0-3 16,19 0-48-16,-2 0 10 0,-17 0 52 0,19 0-47 0</inkml:trace>
  <inkml:trace contextRef="#ctx0" brushRef="#br1" timeOffset="63837.94">16915 10567 43 0,'0'0'0'0,"0"0"15"0,0 0-11 0,0 0 1 0,0 0 0 16,0-17 6-16,0 17-1 0,0 0-2 0,0 0-4 15,0-19 3-15,0 19 1 0,0 0-4 0,0 0 5 0,0 0 1 16,0-17 0-16,0 17-4 0,0 0 0 0,0 0 9 0,0 0 2 16,0-18 1-16,0 18-4 0,0 0-8 0,0 0-1 15,0-20 3-15,0 20-4 0,0 0 3 0,0 0-4 0,0 0 3 0,0-18-2 16,0 18-3-16,0 0 0 0,0 0 0 0,0 0 0 15,0 0 0-15,0-18 1 0,0 18-2 16,0 0 4-16,0 0 2 0,0 0-2 0,0 0 1 0,0-19 9 16,0 19-5-16,0 0 9 0,0 0-9 0,0 0 10 0,0 0-11 15,0 0 9-15,0 0 1 0,0 0-10 0,0 0-1 0,0 0 7 16,0 19 0-16,0-19-8 0,0 0 0 0,0 0 3 0,0 0-5 16,0 18 3-16,0-18-3 0,0 0 0 0,0 0 5 0,0 18 1 15,0-18-7-15,19 20 2 0,-2-2 1 0,5-1 3 0,-5-17-5 16,2 36 2-16,1-36-4 0,-20 39 0 0,16-39 1 0,4 17 0 15,-4 21 1-15,20-20-2 0,-36 0-1 0,17 1 3 0,5 18-3 16,-3-37 0-16,1 36 1 0,-4 2-3 0,4-20 2 0,-4 19 0 16,4-18-1-16,-1-1-1 0,-5 1-1 0,5-2-2 0,-19 1-6 15,22 2-6-15,-22-20 4 0,20 18-18 0,-20-18 11 16,16 0-3-16,-16 0-30 0,0 0 18 0,0 0-7 0,0 0-61 16,0 0 47-16,0 0 4 0,0 0-23 0,0 0 28 0</inkml:trace>
  <inkml:trace contextRef="#ctx0" brushRef="#br1" timeOffset="64054.35">17286 10421 93 0,'0'0'0'0,"0"0"123"15,0 0-71-15,0 0-11 0,0 0-22 0,0 0-1 0,0 0 13 16,0 0-17-16,-19 0 15 0,19 0-11 0,-20 19-4 16,20-1-9-16,0 0-1 0,-16 2 4 0,16-2-5 0,0-1 1 15,-20-17-1-15,4 36 4 0,-4 20-1 0,-21-18 0 0,8 17-3 16,-23 1-3-16,40-20 1 0,-40 19-1 0,-2 20 1 15,22-20-4-15,0 0-5 0,36-36 1 0,-36 35-13 16,14-16-9-16,3-2-10 0,2-17-9 0,17-1 19 16,0-18-2-16,0 19-40 0,0-1-2 0,0-18 42 0,0 0-16 15,0 0 29-15,0 0-31 0</inkml:trace>
  <inkml:trace contextRef="#ctx0" brushRef="#br1" timeOffset="64921.24">17635 11214 60 0,'0'0'0'0,"0"0"25"0,0 0-13 0,0 0 13 0,0 0 0 16,0 0 2-16,0 0-13 0,0 0 11 0,0 0-12 0,0 0-1 0,0 0 0 15,16 0 9-15,-16 0-12 0,19 0 32 16,-19 0-34-16,0 0 8 0,0 0-2 0,0 0 0 16,0 0-8-16,23 0 10 0,-23 0-1 0,0-19 0 0,16 1-3 15,-16 0 0-15,20 0-1 0,-20-2 1 0,19-16-8 16,-19 36 3-16,17-37 5 0,2 0-4 0,-19-1 5 0,17 20-7 16,-17-18 0-16,19-20 4 0,-3 1 3 0,7 0-2 0,-7-19-2 15,4 18 0-15,-1 0-2 0,-19 20-3 0,17-19 3 16,-17 0 0-16,0 37-4 0,19-19-1 0,-19 19-1 0,17-38 4 15,-17 38-1-15,19-38 0 0,-19 38 0 0,17-38 4 0,-17 38-3 16,16-19 3-16,-16 0-6 0,22 1 6 0,-22-19 1 0,0 36-5 16,20-1 0-16,-1-52 11 0,-19 53-10 0,0-17 3 15,0 36-5-15,0-39-1 0,17 3 1 0,-17 36 0 0,0-37 0 16,19 37 2-16,-19-18-2 0,0 18-2 0,0-19 0 0,0 2 3 16,17-2 2-16,-17 19-5 0,0-20 0 0,0 20 1 0,0 0-2 15,19-17 5-15,-19 17 0 0,0-19-2 0,0 19 1 0,0 0-3 16,0 0 5-16,19 0-3 0,-19 0 2 0,0 0-5 15,0 0 1-15,0 0 0 0,14 19 2 0,-14-19 1 0,0 17-4 0,0-17-1 16,19 20 3-16,-19-1-1 0,0-2 2 0,0 20-3 0,23 0-2 16,-23-18-4-16,0-2 6 0,19 22-1 0,-19-22 7 0,17 39-6 15,-17-19 2-15,38 36-3 0,-38-55 3 0,36 94 0 16,-19-38-1-16,22 18 0 0,-20-56 0 0,-19 2 1 0,17-2-1 16,2 1-3-16,-19 0 1 0,36 55-3 0,-36-55 6 0,19 18 4 15,-2-36-4-15,-17 36 0 0,17-35 1 0,-17-3-2 0,19 2 0 0,-19-19-1 16,22 55-11-16,-5-37-3 0,-17 0-4 0,19 1-3 15,-19 18-3-15,0-37-4 0,0 19 13 0,19-19-1 16,-19 0-1-16,0 17-22 0,0-17 17 0,0 0-2 0,0 0-28 0,0 0 24 16,0 0-37-16,0 0-11 0,0 0 1 0,-19 0 15 15,19 0 42-15,-19 0-10 0,2-17 0 0</inkml:trace>
  <inkml:trace contextRef="#ctx0" brushRef="#br1" timeOffset="65204.42">17875 10458 71 0,'0'0'25'0,"-16"0"20"0,-7 0 1 0,23 0 6 16,-16 0-3-16,16 0-29 0,0 0 11 0,0 0-19 0,-19 0 7 16,19 0-9-16,0 0 0 0,0 0 0 0,19 0 9 0,-19 0-10 15,39 18 6-15,-23-18 0 0,-16 0-8 0,39 20 0 0,-3-2 6 16,0-18-2-16,19 17 0 0,-16 2-1 0,-3-2-2 15,-19-17-4-15,21 20 2 0,18-1-2 0,-37-19-2 0,17 17 2 16,0-17 0-16,-36 0-2 0,36 0-1 0,-19 19 0 0,24-19 1 16,-41 0-1-16,17 0-2 0,2 0-3 0,-19 0 1 15,19 0-15-15,-2 0-9 0,-17 0 9 0,0 0-1 0,0 0-35 16,0 0 21-16,19 0-3 0,-19 0-106 0,0-19 93 0,0 19-30 16,0 0 6-16</inkml:trace>
  <inkml:trace contextRef="#ctx0" brushRef="#br1" timeOffset="66004.36">18982 10514 44 0,'0'0'30'0,"0"0"-17"0,0 0 13 0,0 0 4 0,0 0 6 0,0 0 0 16,0 0-4-16,0 0-3 0,0 0-16 0,0 0 9 15,0 0-2-15,0 0 8 0,0 0-8 16,0 0-10-16,0 0 11 0,0 17-4 0,0-17-10 0,0 19 11 15,0-19-10-15,0 17 8 0,0 3-1 0,0-1-8 16,0-2 7-16,0 2-2 0,0 0-7 0,0-19-1 0,0 18-1 0,19 0 3 16,-19 1-3-16,17 1 1 0,55 71 3 15,-72-73-6-15,22 19 0 16,-3 0-1-16,-19-37 1 0,36 36-1 0,-36-36 0 0,20 38 0 16,-4-2 0-16,-16-36-4 0,20 19-6 0,-4 0 4 15,-16-19-1-15,17 18-11 0,5 0-9 0,-22-18-10 0,19 0-10 16,-19 0 19-16,0 0-40 0,17 0 30 0,-17 0-45 15,19-18 43-15,-19 0-25 0,0 18 42 0,20-19-35 0</inkml:trace>
  <inkml:trace contextRef="#ctx0" brushRef="#br1" timeOffset="66337.63">19646 10348 68 0,'0'0'19'0,"0"0"14"0,0 0-5 0,0 0-14 15,0 0 32-15,0 0-29 0,0 0 28 0,0 0-18 16,0 0-15-16,0 0-1 0,0 0 11 0,0 18-12 0,0-18 11 16,0 0-13-16,0 18 9 0,0 1-4 0,0-19-7 0,0 18 1 15,-17 1 7-15,17-1 0 0,0 20-3 0,0-20-6 0,-22-18 1 16,22 36 3-16,-16 1-5 0,16-1 3 0,-20 2 0 0,20-20-3 16,-36 39 1-16,36-21-2 0,-36 0-2 0,0 57 3 0,-22-1-1 15,6 18 0-15,13-54-3 0,-19 54 4 0,-11 19 0 16,30-74-3-16,-19 56 3 0,25-1 1 0,-23-17-5 0,37-37-2 15,19 0 2-15,-36-20 0 0,17 55 1 0,-20 2-2 0,22-20-1 16,-2 1-5-16,19-54 2 0,-17 35-8 0,17-38-2 16,-19 21-2-16,19-20-4 0,0 0 8 0,0-18-16 15,0 20-6-15,0-20 16 0,0 18-26 0,0-18 20 0,0 0-1 16,0 0-28-16,0 0 2 0,0 0 27 0,0 0-20 0,0-18 10 16,0 18-22-16</inkml:trace>
  <inkml:trace contextRef="#ctx0" brushRef="#br1" timeOffset="77771.56">15698 12744 183 0,'0'19'82'0,"-17"-19"-30"0,17 0-21 0,0 0-16 0,0 0-2 0,-19 0 7 15,19 0-8-15,0 0 2 0,0 0-6 0,0 0-1 0,0 18 5 16,0 1 2-16,19-2-10 0,-19-17-2 0,0 20 3 16,17 16 6-16,-1-16-9 0,6 16 7 0,14-18 5 15,-36 18-8-15,20-36-4 0,-20 39 0 0,36-3 1 0,-17-36-1 0,-19 37 0 16,33 0 3-16,9-18-3 0,-26 17 1 0,23 20-1 0,-22-38 0 16,38 37 0-16,-16-18-3 0,-23-19 2 0,-16 20 0 15,144 111 4 1,-144-132-8-16,42 2-11 0,-42-19 2 15,19 17-10-15,-2-17-15 0,-17 0-24 0,19-17 19 0,-19-2-70 16,0 2 52-16,17-22-40 0,-17 2 63 0,0 20-12 0</inkml:trace>
  <inkml:trace contextRef="#ctx0" brushRef="#br1" timeOffset="78321.75">16641 12524 80 0,'0'0'64'0,"0"0"4"0,0 0-36 0,0 0 19 16,0 0-10-16,0 0-7 0,0 0-5 0,0 0 9 15,0 0-28-15,0 18 7 0,0 0-9 0,0 0-2 0,0-18 2 16,0 56 13-16,0-39-17 0,0 3 0 0,0 16 0 0,0 38 1 16,0-18 0-16,-19 54 11 0,19-74-8 0,-22 76 3 0,-12 16-2 15,15-52-7-15,3-22 2 0,-4 94 4 0,-16-55-3 0,-25 54 2 16,9 36-1-16,16-17-5 0,0-73 2 0,-6-1-3 0,26 1 5 15,-37 74-10-15,-38 89 3 0,69-180 3 0,5-3-1 16,-2-19 0-16,-17 75 0 0,19-73 0 0,-2 54 1 0,-17 20-10 16,14-74-5-16,2-19 2 0,20-20-15 0,0 19 8 15,-16-16-28-15,16-20 16 0,0 20-89 0,0-20 65 0,0 0-67 16,0 0 68-16,0 0-45 0</inkml:trace>
  <inkml:trace contextRef="#ctx0" brushRef="#br0" timeOffset="101980.64">12707 6049 47 0,'0'0'0'0,"0"0"22"0,0 0-10 15,0 0-5-15,0 0 5 0,0 0 0 0,-17 0-7 16,17 0 5-16,0 0-2 0,0-17 1 0,0 17 2 0,0 0-6 16,0 0 1-16,0 0 3 0,0-19-4 0,0 19 4 0,0 0 1 15,0 0 0-15,0 0-5 0,0-17-1 0,0 17 4 16,0 0 1-16,0 0-4 0,0-20 5 0,0 20 4 0,0 0-10 15,0 0 0-15,0 0 9 0,0 0-9 0,0-18 7 0,0 18-6 16,0 0 6-16,0 0-5 0,0 0 4 0,0 0 1 16,0 0-1-16,0 0-4 0,0 0 3 0,0 0-5 0,0 0 3 15,0 0-4-15,-17 0 3 0,17 0-1 0,0 0-3 16,0 18 4-16,0-18 0 0,0 20-3 0,0-3 0 0,0-17-2 16,0 19 1-16,0-19-1 0,0 38 1 0,0-21-2 15,0 2 2-15,0 17 0 0,0 1-2 0,0 20 2 16,17 15-1-16,-17 22 0 0,0-58-1 0,0 19 1 15,0 20 3-15,0-39-2 0,0 1-1 0,0 36 2 0,-17 1-1 0,17-55-1 16,0 55 1-16,0-20-1 0,0-35 0 0,0 0-1 0,0 36 1 16,0-36-1-16,0-2 1 0,0 2-1 0,0-1 1 0,0-18 0 15,0 18 0-15,0-18-1 0,0 0 2 0,0 0-4 0,0 20 2 16,0-20-2-16,0-20 0 0,0 2-7 0,0 0 2 0,0-1-13 16,0 2 7-16,17-2 0 0,-17-19-21 0,0 21 14 0,0-21-28 0,17 20 21 15,-17-18-33-15,0 15-23 0,0-14 39 16,22 35-24-16</inkml:trace>
  <inkml:trace contextRef="#ctx0" brushRef="#br0" timeOffset="103123.78">15310 6288 44 0,'0'0'19'0,"0"0"-7"0,-16 0 13 0,16 0 3 0,0 0-12 0,0 0 16 16,-20 20-2-16,20-20-15 0,0 0 11 0,0 0-13 0,0 0-1 16,-16 0 14-16,16 0-3 0,0 0-1 0,0 0-13 15,0 19 7-15,0-19-7 0,0 0 7 0,0 0-7 0,0 0-1 16,0 0 6-16,0 0-6 0,0 0 6 0,0 0 0 0,0 0-7 16,0 0 5-16,0 0-6 0,16 19 5 0,-16-19 0 0,20 0-7 15,-20 0 4-15,16 0-2 0,-16 0-3 0,20 0 0 0,-4 0 2 16,-16 17-2-16,17-17-1 0,5 0 1 0,-3 0-1 0,1 0 1 0,-20 19-3 15,36-19 1-15,-36 20 0 0,16-20 0 0,4 16 2 0,13 4-3 16,8 17 1-16,-41-37 0 0,20 37 2 0,16-1 1 16,-17-16-1-16,-2-4-2 0,19 4 1 0,-36-4-2 0,16 5 2 15,26-3-2-15,-26 0 0 0,-16 0 0 0,39 1 1 16,-39-19-1-16,17 19-1 0,-17-2 1 0,19 2 2 0,-2 0-4 16,-17 0-3-16,16-1-7 0,-16-18 4 0,0 18-17 0,20-18-9 15,-20 17-10-15,0-17-11 0,0 21-65 16,0-21 68-16,0 0 1 0,0 0-32 0,0 0 51 0,0 0-19 15</inkml:trace>
  <inkml:trace contextRef="#ctx0" brushRef="#br0" timeOffset="103391.55">15900 6363 79 0,'0'0'66'15,"0"0"-35"-15,0 0 28 0,0-17-33 0,0 17-2 0,0 0 17 16,-20 0-4-16,20 0-7 0,0 0-6 0,0 0-6 16,-16 0-10-16,16 0 6 0,0 0-1 0,-17 0-2 0,17 0-6 15,-19 17 5-15,2-17-7 0,17 19 2 0,-19 1 2 16,-17-4-1-16,-6 4 0 0,42-4-5 0,-33 23 2 0,-3-20-1 16,17 17 1-16,-37 0 2 0,1 21-3 0,-36 35-4 15,71-75 1-15,-38 40-5 0,42-39 2 0,-40 17-9 0,40 3-5 16,-4-19 7-16,1-1-1 0,2 20-18 0,-5-21-8 0,22-17 16 15,-16 19-33-15,16 0-14 0,0-19 29 0,-20 19-37 0,20-19 19 16,0 0 37-16,0 17-41 0</inkml:trace>
  <inkml:trace contextRef="#ctx0" brushRef="#br2" timeOffset="117125.7">16013 7396 53 0,'0'0'25'0,"0"0"-14"0,0-17-3 0,0-2-4 0,0 19-3 15,0-20 0-15,0 20-1 0,0-17-2 0,0-1-5 16,0-2 3-16,0 20 0 0,0 0 1 0,0-18-2 0,0 0-2 0,17 18 3 15,-17 0-4-15,0-19-8 0,0 19-27 0</inkml:trace>
  <inkml:trace contextRef="#ctx0" brushRef="#br3" timeOffset="123442.23">16677 7545 26 0,'0'0'18'0,"0"0"-12"0,0-19 3 0,0 19-2 0,0-20 0 16,0 20-2-16,0-17 9 0,0 17-6 0,0-19 7 0,20 1 0 15,-20 18-7-15,0-18 12 0,0-1-10 0,0 0 10 0,0 19-8 16,0 0 0-16,0-17 1 0,0-2 11 0,0 19-11 0,-20-20 10 16,20 3-2-16,0 17-11 0,-19 0-1 0,19-18 10 0,-17-2-11 0,17 20 1 15,-19-18 7-15,19 18-10 0,-39-18 6 0,3-1-2 0,36 19-5 16,-16 0-1-16,-23-17 5 0,3 17-1 0,36-19-6 16,-42 19 1-16,9 0 2 0,14-19-2 0,-17 19 3 0,19-19-3 15,-2 19-1-15,-39 0 2 0,41 0-2 0,-38-17 3 0,19 17-5 0,-22 0 0 16,5 0 4-16,17 17 0 0,-19-17-2 0,-3 38 1 15,41-38-3-15,-19 19 1 0,-19 17 1 0,13 0 0 0,9-36-1 0,14 20 1 16,-17 15-1-16,-20 21-1 0,34-37 0 0,-11 18 1 0,14-19-1 16,-1 1 0-16,-16 18-1 0,0-2 1 0,17 4 1 0,-36 16 1 0,19 1-1 15,0-20-1-15,16 1 1 0,-38 19 0 0,22-2 0 0,0 20 0 16,20-55-3-16,-23 36 1 0,22-17-1 0,-5 16 6 16,3-17 0-16,2 38 3 0,1-21-6 0,16-34-1 15,-20 34 3-15,20-16-3 0,0 16-1 0,-16-17 0 0,16 19 2 16,0-20-1-16,16 21 1 0,-16-40-1 0,20 39 0 0,13-2 1 15,-33 2 0-15,19-20-1 0,3-16-1 0,-5 16 1 0,-17-18 0 16,39 38 2-16,-3-20-1 0,0 20-1 0,2-1 0 0,-21-18 1 16,2 1-1-16,17-20 0 0,0 38 2 0,17-2 1 0,-31-16-2 15,17-20-2-15,13 38 0 0,-32-20 0 0,32 1 1 0,6 17 1 16,-2 2 3-16,-37-37-1 0,56 18 0 0,-59-19-2 0,40 18 2 16,-4-16-8-16,-10-1 4 0,-6-19-2 0,-17 17 4 0,34 2-1 15,5 0 2-15,-3-1 0 0,-19 0-2 0,0 1 2 0,-3-19 0 16,-11 0-1-16,17 17 0 0,14 3 0 0,-34-20-1 15,14 19 2-15,9-19-1 0,-23 0 0 0,-2 0-2 0,22 0 2 0,-23 0 0 16,20-19 2-16,-19 19-3 0,41 0 1 0,-19-20 0 0,13 3 2 16,-16-2-2-16,-14 19-2 0,14-36 0 0,20 17 4 15,-21 0-1-15,21 2 5 0,-17-2 4 0,-23-18-9 16,20 37-2-16,0-56 3 0,3 56-2 0,0-37 0 0,-23 20-1 16,20-22-2-16,-36 22 2 0,39-20 1 0,-6 0 1 0,-11 1-1 15,14-3 0-15,-36 22-1 0,56-57 1 0,-56 55 0 16,35-36 1-16,-35 0 0 0,17 18-3 0,5-19 2 15,-2-18 0-15,-4 56 0 0,4-19 0 0,-20 0 0 0,19-17-2 16,-19-20 2-16,17 36 0 0,-17-16-1 0,0 17 1 0,19-38-1 16,-19 57 0-16,0-55 2 0,0 37-1 0,0-20 2 0,0 18-2 15,0 2 0-15,-19-38-5 0,19 38 1 0,-36-39-5 0,36 38 8 0,-36 1 0 16,16-38-2-16,-19 18-2 0,-13-18 1 0,33 37 2 16,-1 1 1-16,-38-38 0 0,6 1 0 0,-4-1 0 0,40 35 0 15,-45-16 0-15,28 19 0 0,-23-38 0 0,40 38 0 0,-40-1-1 16,17-1 0-16,4 20 1 0,-21 0 0 0,-2-1-1 0,-14 2 1 15,36 17 0-15,0-19 0 0,-58 19 0 0,22-19 0 0,-3 19-1 16,1 0-2-16,38 0 1 0,-6 0-2 0,-10 0-8 0,-20 0-11 16,14 0-7-16,5 0-9 0,34 0 16 0,-17 0-3 15,16 0-4-15,4 19-5 0,-26-19-53 0,42 19 38 0,-33-2-45 0,-3-17-9 16</inkml:trace>
  <inkml:trace contextRef="#ctx0" brushRef="#br3" timeOffset="124541.83">16824 9093 64 0,'0'0'27'0,"0"0"-15"0,0 0 0 0,0 0 15 0,-17 0 3 0,17 0-16 0,0 0-1 16,0 0 0-16,-22-18 7 0,22 18-10 0,0-18 8 0,-19-2 4 16,2 20-15-16,17-18 3 0,-16 0 0 0,-4 18 1 15,4-19-6-15,16 19 1 0,-20-17 4 0,1-3 1 0,2 20 1 16,17-18-5-16,-41 18 5 0,7-18 7 15,15 0-7-15,-17 18-5 0,0 0 6 0,36 0-7 0,-61 0 5 16,47 0-7-16,-24 0 1 0,2 0 4 0,19 0-5 0,-22 0 0 16,-35 0 1-16,-18 18-1 0,37 0-3 0,19-18 0 0,-19 18 2 0,-23 19-1 15,-10-18-1-15,52-1 0 0,-39 38 1 0,-16-38 1 16,16 37 0-16,20-18-1 0,-20 19-2 0,0 0 0 16,3-2 2-16,-2 2 0 0,38-20-2 0,16 1 0 15,-16 0-1-15,0 0 0 0,-22 19 3 0,22-20-1 0,0 38-2 0,-19-18-5 16,16-1 5-16,3 19 2 0,36-57 0 0,-36 22 0 15,36-4-1-15,-19 21 0 0,2-19 1 0,-2 18-1 0,19-37-1 0,0 57 0 16,-22-57 0-16,22 55 1 0,0 2 0 0,0-57 0 0,0 57 0 16,0-40 0-16,0 1 0 0,41 20 0 0,-41 0-2 0,36 1 2 15,0-4 1-15,-16-15-2 0,35 17 1 0,-36-18-1 16,37 17 2-16,-4 2 0 0,-16-18-1 0,22 16 0 16,14 2 1-16,-36-19 0 0,3-19 0 0,52 37 3 0,-55-17-5 0,58 18-1 15,-19-20 1-15,16 20 2 0,-35-38 0 0,18 38 1 16,-18-56-2-16,32 36 1 0,9 1-1 0,-8-19-1 0,-12 1 2 15,-24-2-1-15,21 2 1 0,-35-19-1 0,14 20 0 16,-15-20-1-16,18 0 3 0,19 17-2 0,-40-17-2 0,21 0 3 16,-37 0-1-16,37 0 0 0,-40 0 0 0,20-17 1 15,0 17 1-15,3-20 0 0,0 1 1 0,-23 2 0 0,20-2 1 0,22-18 2 16,-22 0 0-16,-16 20-4 0,-4-21 1 0,20 2-2 16,0-2 3-16,-36 20-4 0,58-56 5 0,-38 0 2 15,-4 37-6-15,4 19 1 0,-4-37-1 0,4-1 0 0,-1 20 1 16,-5-2-3-16,27-36 4 0,-21 38-3 0,-20-1 1 0,36-56 0 0,-17 20 3 15,-2 18-5-15,2-19 2 0,-19 37-1 0,16 1 1 0,-16-20 0 16,17-18 1-16,-17 38-1 0,0-2 0 0,0 2 0 0,0-20 0 16,0 20 1-16,0-2-1 0,0 20 1 0,0-56 2 0,-17 56-2 0,17-55 1 15,-16 34-3-15,-20-15 3 0,17-19 6 0,-17 34-7 16,-6-15 3-16,23 17-4 0,-14 1-1 0,-23-39 0 0,20 38-1 0,-38-17-1 16,18-20-4-16,-38 18-1 0,58 37 4 0,-55-18-2 15,52 19 3-15,-49 0-5 0,49-19 3 0,3 37 1 0,-39-19-7 0,39 19 4 16,-41 0-11-16,24 0-2 0,-19 0-1 0,53 19 10 15,-39 0-13-15,-14 35-22 0,36-34 28 0,-22 34-17 16,5 19-6-16,34-34 17 0,2-22-4 0,-2 20-3 0,-17 36-40 16,-6-17 4-16,26-19 39 0,-1 0 6 0,-2 19-51 0</inkml:trace>
  <inkml:trace contextRef="#ctx0" brushRef="#br3" timeOffset="129992.54">21879 7766 81 0,'0'0'0'0,"0"0"48"16,-19 0 31-16,19 0-54 0,0 0-1 0,-17 18 38 16,-2-18-30-16,-1 0 8 0,20 0-29 0,-36 0 24 15,36 0-27-15,-22 0 12 0,22 0-12 16,0 0 9-16,0 0-13 0,-19 0-1 0,19 0 5 0,0 0-1 16,0 0 3-16,0 0-9 0,0 0 1 0,41 18 9 15,-41-18-8-15,20 0 3 0,16 19 1 0,19-19-2 16,-38 19-5-16,21-19 3 0,-2 0 0 0,3 17 0 15,-3-17-4-15,75 37 3 0,-20 1 0 0,-16-20-2 16,16 0 0-16,20 19 2 0,-37-18-2 0,73-1 0 16,-111-18 0-16,22 0-5 0,-22 18 2 15,36-18 2-15,-36 0-2 0,41 20-10 16,-77-20 6-16,53 0-27 16,-34 0 21-16,20 0-31 0,-39 0 27 0,36-20-75 15,-36 20 62-15,19 0-82 0,-2-18 37 0,-17 0 25 16,0 18 22-16</inkml:trace>
  <inkml:trace contextRef="#ctx0" brushRef="#br3" timeOffset="130342.54">21658 8503 80 0,'0'0'0'0,"0"0"75"0,0 0-50 0,0 0 73 0,0 0-76 16,0 0 15-16,0 0-7 0,0 0-17 0,0 0 22 0,0 0-26 15,0 0 9-15,36 19 7 0,38-19-10 16,-54 0-11-16,162 17 28 0,-126 3-25 15,93-20 7-15,-96 0-10 0,113 18 8 16,-72-18-5-16,50 0-2 0,-67 0-1 0,-5 0 1 16,3 0-3-16,16-18 0 0,-33 18-1 15,-22 0 1-15,0 0-5 0,-36-20-1 0,36 20-13 16,-17 0-15-16,-2 0-15 0,-17 0 17 0,0-17-6 0,0 17-7 16,22-19-137-16,-22 19 119 0,0-37-24 0,0 37 40 0</inkml:trace>
  <inkml:trace contextRef="#ctx0" brushRef="#br3" timeOffset="130675.83">22781 7156 147 0,'0'0'68'0,"0"0"-42"0,0 0-2 0,-17 0-1 0,-2 0 23 0,19 0-27 0,-17 0 13 15,17 0-20-15,0 0 0 0,-19 0 9 0,19 19-11 0,0-19-1 0,0 0-2 16,0 19 7-16,0-19 3 0,19 36-10 0,-19-36 0 0,36 0-2 0,-2 37 2 15,-12 1-4-15,52 17 0 0,15 19 1 0,-50-38-3 16,16 0 1-16,17 39 1 0,-14-38-2 0,108 56 4 0,-75-38-1 16,3-19-2-16,-58 2-2 0,36 16-1 0,-14-16 2 15,-41-20 0-15,22 19 0 0,-3 0 1 0,-3-1-2 16,-33-36 0-16,41 20 4 0,-41-2 4 0,17 0-5 0,-17 0 11 16,0 19 3-16,0-37-9 0,0 37 0 0,0-19 5 0,-39 20-3 15,39-2-5-15,-36-16-3 0,-16 52-1 0,-45 22 3 0,-28 52 5 16,12-17-7-16,0-19-9 0,60-36 3 15,-55 38 3-15,-3-2-4 0,56-54-2 0,14-2-1 0,-29 39-20 16,15-20-11-16,36 1-9 0,-20-18-13 0,39-39-11 16,0 22-14-16,0 15-201 15</inkml:trace>
  <inkml:trace contextRef="#ctx0" brushRef="#br3" timeOffset="138776.2">24831 2084 65 0,'0'0'12'0,"0"0"0"0,0 0 67 15,0 0 10-15,0 0-70 0,0-16 50 16,0 16-20 0,0 0-40-16,0 0 21 0,0 0-22 0,0 0 21 15,0 16-6-15,0-16-19 16,0 20 5-16,0 17-5 15,0-37-2-15,0 56-1 0,0 34 2 16,0-70-1-16,-19 89 5 16,-17 78 0-16,-6-134-5 0,-10 206 1 15,16-93-3-15,16-112 0 0,-38 188-4 16,58-188 5-16,-33 168 1 0,-3-39-2 16,36-146 0-16,-19 92 0 15,19-92 0-15,0 19-1 0,0-38 1 0,-20 21-4 16,4-23-17-16,16-16 9 15,0 20-65-15,0-20 45 0,0-20-85 16,0 20 70-16,0-55-128 0</inkml:trace>
  <inkml:trace contextRef="#ctx0" brushRef="#br3" timeOffset="139325.84">24884 2178 79 0,'0'0'21'0,"0"0"1"0,0 0 46 0,-17 0-28 0,17-20 26 16,-19 20-15 0,19 0-40-16,0 0 25 0,0 0 3 15,0 0-19-15,0 0-13 0,19 39 12 16,-19-22-14-16,17 19 11 0,-17 1-11 16,0-17-1-16,19 70 8 0,-2-50-10 0,60 142 7 15,-77-145-9-15,72 129 3 0,-72-129-3 16,75 203 5-16,-56-184-4 0,73 182-3 15,-1 22 9-15,-91-206-7 0,39 38 1 16,-3-18-3-16,-20-35 2 0,1 15 2 0,5 19-1 16,-3-17-2-16,-19-38 2 0,17 21-4 0,2-23-8 0,-19-16 1 15,0 20-3-15,20-4-19 0,-20-16-13 0,0 0 14 16,0 0-7-16,0 0-64 0,0-16 42 0,0-4-45 0,0 4 73 0,-20-41-34 16</inkml:trace>
  <inkml:trace contextRef="#ctx0" brushRef="#br3" timeOffset="139509.96">24568 3061 212 0,'0'0'0'0,"0"0"106"0,-16 0-72 0,-1 0 21 0,17 0-32 15,0 0 14-15,-19 20-11 0,19-20-7 0,0 0-9 16,0 0-1-16,0 0-1 0,36 18 9 0,22 1 2 0,-42-19-14 16,23 0-1-16,50 37 9 0,5-18-6 0,16 18-1 15,-35-21-8-15,-6 5-2 0,-27-4 2 16,13 2-14-16,-19-19-20 0,-3 17-19 0,-33-17 19 0,20 0-6 15,2 0-67-15,-3 20 43 0,-2-20-60 0,-17 0 78 0,19 0-20 16</inkml:trace>
  <inkml:trace contextRef="#ctx0" brushRef="#br3" timeOffset="139727.38">25988 2935 58 0,'0'0'32'0,"0"0"0"0,0-20 4 16,0 20-17-16,0 0 14 0,0-20-18 0,0 20-1 0,0-16 14 16,0 16-15-16,0 0 14 0,0 0-16 0,0 0 14 0,0-20 2 15,0 20-1-15,0 0-13 0,0 0-2 0,0 0 9 16,0 0-5-16,0 0-8 0,0 0 1 0,0 0-5 0,0 20 0 16,0-20-3-16,0 16-1 0,0-16-13 0,0 20-23 0,-17 0 7 15,17-4-60-15,0 2 30 0,0-18-58 0,0 20 72 0,-16-20-34 16</inkml:trace>
  <inkml:trace contextRef="#ctx0" brushRef="#br3" timeOffset="139879.14">25971 3248 267 0,'0'0'76'0,"0"0"-31"0,0 0-17 0,0 0 13 16,-16 0-7-16,16 0-4 0,0 0-17 0,0 0 4 15,0 0-12-15,-20 17 2 0,20 2-3 0,0-2-5 16,0-17-2-16,0 20-13 0,0-20 1 0,20 19-34 0,-4-2-81 15,-16 3 65-15,0-20-9 0,0 0 4 0,0 16 11 0,17-16-26 0</inkml:trace>
  <inkml:trace contextRef="#ctx0" brushRef="#br3" timeOffset="140111.79">26525 2713 131 0,'0'0'0'0,"0"0"48"0,0 0-4 0,0 0 19 0,0-20-17 0,0 20-24 0,0 0 12 0,-20 0-7 16,20-18-8-16,0 18-8 0,0 0-7 0,0 0 1 0,0 0 1 15,0 0-1-15,0 18-2 0,0-18-2 0,0 20 1 16,0-4-1-16,-16 4-1 0,16 0-1 0,0-4-8 16,0 4-12-16,0-3-18 0,0 3 9 0,0-3-51 0,-17-17 28 15,17 20-1-15,0-20 4 0,0 36-21 0,0-36 8 0</inkml:trace>
  <inkml:trace contextRef="#ctx0" brushRef="#br3" timeOffset="140259.99">26489 3045 250 0,'0'0'215'0,"0"0"-191"0,-17 0 18 0,17 0-23 0,-19 0 13 0,19 0-9 16,-17 16-10-16,17-16-6 0,0 20-3 0,0-2-2 15,0 1-5-15,0-2-9 0,0 3-15 0,0 16-51 16,0 0-2-16,0-15-31 0,0-4 40 15,0 2-64-15,17-2 21 0</inkml:trace>
  <inkml:trace contextRef="#ctx0" brushRef="#br3" timeOffset="140692.93">27208 2713 139 0,'0'0'113'0,"0"0"-68"0,0 0-8 0,0 0-4 16,-17 0 23-16,17 0-9 0,0 0-27 0,-19 0-2 0,19 0 11 0,0 0-17 16,0 0 8-16,-17 0 3 0,17 0-6 15,0 0-13-15,17 16 5 0,2-16-5 0,-2 0-2 0,0 0 3 16,41 0-3-16,-39 20 0 0,36-20 0 0,-38 0-2 0,19 0 0 15,41 0 0-15,-24 20-4 0,-17-20-1 0,3 0 0 0,16 0-11 16,17 0-5-16,-55-20 7 0,24 20 0 0,14 0-17 0,-38 0 15 16,22-20-21-16,-25 20 16 0,27 0-29 0,-41 0 23 0,36-16-30 15,-17 16-11-15,-19 0 30 0,20 0-35 0,-20 0 43 0,16 0-12 16,-16 0 27-16,0 0-40 0</inkml:trace>
  <inkml:trace contextRef="#ctx0" brushRef="#br3" timeOffset="140909.2">27247 3008 117 0,'0'0'47'0,"-22"0"21"0,5 17-23 0,-19-17 1 15,19 20-2-15,-2-4-8 0,19-16-21 0,-19 20 8 0,19-20-13 16,-17 18 6-16,17-18-9 0,0 0 1 0,17 19 7 0,2-19 4 16,17 0-1-16,0 0-1 0,3 17 0 0,35-17-1 15,-57 0-8-15,55 0 5 0,-14 0 0 0,33 0-2 16,-52-17-8-16,16 17 1 0,-2-19-3 0,0 19-1 15,-31-18-1-15,16 18 0 0,-2 0-10 0,-19 0 2 16,2 0-23-16,1-20-52 0,-6 20 44 0,5 0-60 16,3 0 36-16,-22 0-7 0,19-16 3 0,-19 16-88 0</inkml:trace>
  <inkml:trace contextRef="#ctx0" brushRef="#br3" timeOffset="141542.89">28685 2989 47 0,'0'-20'22'0,"0"20"19"0,0 0 15 16,0 0 4-16,0 0-5 0,0 0-8 0,0 0-6 16,0-18-8-16,0 18-5 0,0 0-16 0,0 0 0 15,0 0 10-15,0 0-1 0,0 0-3 0,0 0-10 16,0 0 8-16,0 0-8 0,0 0 6 0,0 0-2 0,0 18-2 16,0-18-1-16,0 20-1 0,36 16 8 15,-36-16-12-15,36 16-1 0,-36-36-1 0,20 37 4 16,13 19-2-16,8-19-4 0,-5 17 1 0,-16-35-1 15,35 54 3-15,-22-16 2 0,-11-21-4 0,-2 1-4 16,-4-18-1-16,-16 16-9 0,39 4-17 0,-39-22-19 16,17 2 19-16,-17-19-7 0,19 37-104 0,-2-37 11 0,-17 17 67 15,0-17 11-15,16 0 10 0,-16 0-9 0</inkml:trace>
  <inkml:trace contextRef="#ctx0" brushRef="#br3" timeOffset="141859.76">29626 2769 94 0,'0'0'0'0,"-19"0"73"15,19 0-5-15,0 0-39 0,0 0 21 0,0 0-28 0,0-20 19 16,0 20-24-16,0 0 13 0,0 0-6 0,-17 0-3 0,17 0-11 16,0 20 12-16,0-4-12 0,0 4 9 0,-19 17-10 15,19 0 8-15,-42 19-1 0,9 34-1 0,14-34-7 0,-17-19-2 16,0 72 2-16,-22 4-2 0,41-60 0 0,-19 60 4 15,-19-22-5-15,-3 19 0 0,22 19-1 0,-17-17 0 0,14-38-3 16,-19 36-1-16,25 20 3 0,14-74 1 0,-53 110-2 16,52-113-2-16,-35 59 0 0,16-21 1 0,23-53-2 15,-20 53-5-15,36-54 3 0,-20 1 0 0,1 17-10 0,-3-35 5 16,22 16-24-16,-17 0-17 0,17-36 13 0,0 18-1 0,0 2-51 16,0-20 39-16,0 16-68 0,0-16 56 0,0 0-34 0,0 0 33 15</inkml:trace>
  <inkml:trace contextRef="#ctx0" brushRef="#br3" timeOffset="142592.92">29958 3763 97 0,'0'0'0'0,"0"0"99"15,0 0-54-15,0 0-25 0,0 0 22 0,0 0-21 0,0 0 1 16,20 0 17-16,-20 0-6 0,0 0-20 0,16 0 11 0,-16 0-5 16,20-17 0-16,-20 17-11 0,16-20 7 0,1-16 1 15,2 16-9-15,-19 3 7 0,39-20-1 0,-39 1-8 16,19 16-1-16,17-17 2 0,-16-19 1 0,-4 3-4 0,42-40 6 16,-41 56-4-16,-17-20-1 0,39-35 1 0,-3 18-1 0,-20 38-2 15,4-20-1-15,-4-18 2 0,23-16 0 0,-20 54-3 0,1-58 3 16,-4 58-2-16,4-40 2 0,-4 3 0 0,-16 36-2 0,20-36 2 15,-20 37-2-15,19-40 3 0,-19 39-2 0,14 3 1 0,-14-22 3 0,19 37-2 16,-19-19-2-16,0 2 3 0,22 36-3 0,-22-36 5 0,0 16-3 16,20 2 2-16,-20 0-3 0,16 0 1 0,-16 18 3 0,20-20 0 15,-20 4 0-15,0 16-4 0,0 0 1 0,0-20-1 0,0 20 3 16,19 0-5-16,-19 0 3 0,0 0-2 0,0 0-1 16,17 0-1-16,-17 0 1 0,0 20 2 0,0-20-1 0,0 36-2 15,19 18-1-15,-19 2 3 0,0 0 1 0,0-2-3 16,17 19-2-16,-1-17 2 0,-16 1 0 0,0 36 0 0,22-3-2 0,-2 2 1 15,-20-55 2-15,16 36-1 0,-16-17-1 0,0 18-1 16,20 18 2-16,-1-18 1 0,-19-38-2 0,0 21 1 16,0-20 1-16,17 35-3 0,-17 2-3 0,19-54 1 0,-19 52 3 15,17-34-2-15,-17-19-1 0,16-2-7 0,4 22 5 0,-20-39-9 16,22 17-8-16,-22 1 10 0,0-18-2 0,16 19-22 0,-16-19 14 16,20 0-39-16,-20 0-17 0,0 0 33 0,19 0-4 0,-19 0-7 0,0 0-5 15,0-37-51-15,0 20 48 0,0-2 18 0</inkml:trace>
  <inkml:trace contextRef="#ctx0" brushRef="#br3" timeOffset="142776.51">30144 3099 184 0,'0'0'0'0,"0"0"127"0,-20 0-83 16,20-18-2-16,0 18-21 0,0 0 14 0,0 0-20 0,0-20 13 15,0 20-2-15,20 0-15 0,16 0 8 0,-20 0-10 16,42-16 3-16,14 16-4 0,-16 0-4 0,38 0 4 15,-3 0-6-15,-36 0-2 0,20 0-8 0,-6 0-51 16,-27 0-16-16,-6 0-38 0,0 0-109 16,-17 0 104-16</inkml:trace>
  <inkml:trace contextRef="#ctx0" brushRef="#br3" timeOffset="143392.82">31397 3506 81 0,'0'0'64'15,"0"0"-6"-15,0 0-8 0,0 0-1 0,0 0-26 16,0 0-1-16,17 0 15 0,-17-19-21 0,0 19-4 0,0 0 0 0,19-20-2 0,-19 20-1 16,19-17 6-16,-19-19-10 0,14 36 0 0,28-37 6 0,-23 0-2 15,-2-19-2-15,38-17 0 0,-36 36-4 0,15-56 2 16,-34 57-2-16,41-20 0 0,-41 18 1 0,36-34 3 0,-17 35-3 0,-2 0 0 15,2-19 0-15,15-18 5 0,-34 38-2 0,19 0-1 0,3-4 0 0,-5-33 8 0,-17 36-6 16,19-19 4-16,0 3 0 0,-19 16-8 0,17-2 10 16,-17 2-8-16,0 3 7 0,0 15-2 0,0-1-5 0,19 3 6 15,-19-2-3-15,0 1-3 0,0-2 0 0,0 20-1 16,17 0-3-16,-17 0 1 0,0-16 2 0,0 16-8 0,0 0 6 0,0-20 0 0,0 20 7 16,0 0-7-16,0 0-2 0,0 0 1 0,0 0 0 0,0 0 2 15,0 0-3-15,0 20 1 0,0-20-1 0,19 16-2 16,-19-16 2-16,0 20 1 0,0-20 0 0,17 37 0 0,5-20-1 15,-5 3-1-15,21-1 3 0,-21-2 0 0,2 19-2 0,-19 1-1 16,17 0-1-16,2-17 1 0,-2 16-1 0,-17 0 2 0,39 21-1 16,-39-40-1-16,19 20 1 0,0 39 1 0,-2-23 1 0,2 20-2 15,-19-33-1-15,17 33 1 0,22 0 2 0,-39 1-2 16,14-38 0-16,5 38-1 0,3-18 1 0,-3 16 2 0,-19-15-3 16,0-40 0-16,17 39 1 0,-17-36 0 0,19 17-7 15,-19-37 0-15,20 36-1 0,-20-36-15 0,16 17-8 0,-16 3-7 16,0-1-97-16,20-19 53 15,-20 0 34-15,0 0-64 0,0 0 51 0,-20-39-47 0,20-14 9 16</inkml:trace>
  <inkml:trace contextRef="#ctx0" brushRef="#br3" timeOffset="143610.46">31693 2769 116 0,'0'0'0'0,"0"0"100"0,0 0-62 0,0 0 16 0,-19 0-10 16,19 0-4-16,0 0-23 0,0 0 14 0,0 0-16 0,0 0 12 16,0 0-4-16,19 0-13 0,-2 0 8 0,21 16-5 0,-38-16-7 15,36 0-2-15,-36 20 0 0,34-20 3 0,-15 17-4 0,39-17 4 16,-39 0-5-16,34 0-1 0,-34 0-1 0,-2 0 0 0,5 0-4 0,14 0-15 16,19 0-18-16,-55 0 10 0,36 0-42 0,-19 0 26 15,22 0-65-15,-39 0-16 0,19 0 73 0,0-17-47 0</inkml:trace>
  <inkml:trace contextRef="#ctx0" brushRef="#br3" timeOffset="143960.32">32946 1457 119 0,'0'0'0'0,"0"0"163"16,0 0-133-16,-19 0 76 0,19 19-71 15,0-19-24-15,0 0 7 0,0 20-1 0,-17-3-12 16,17 0 5-16,0 3-5 0,0 0 1 0,-22 16-6 0,22-36 1 16,0 17-1-16,-16 2 1 0,16-1 0 0,-20 18-2 0,20-16-3 0,-16 0-11 15,16-4 4-15,-20 4-3 0,20-20-3 0,0 18-27 0,-16 0-23 16,-4 0-26-16,20 1-14 0,-19-2 25 16,19-17 9-16</inkml:trace>
  <inkml:trace contextRef="#ctx0" brushRef="#br3" timeOffset="147559.96">27742 4889 80 0,'0'0'68'0,"0"-20"101"0,0 4-147 0,0 16-4 16,0 0 12-16,0 0-18 0,-17 0 19 0,17 0-9 16,0 16-1-16,0 4-2 0,0 16-2 0,0-36-11 15,0 38 1-15,0-2 4 0,0 0 0 0,0 1-8 0,-19 0 4 0,19 19-2 16,0-36-4-16,0 70 4 0,0-70-3 0,0-4 0 16,0 23-1-16,0-21-1 0,0 55 2 0,0-37 0 0,0 38 0 0,0-18-2 15,0 18 0-15,0-38-1 0,0 39 1 0,-17 16-1 16,17 22 1-16,-19-22-1 0,19-36 0 0,-17 1 1 0,-2 54 0 15,0-55-1-15,19 0 1 0,-17 56 1 0,-5-56 0 0,-14 75 1 16,36-94-2-16,0 2 0 0,-17 34-3 0,-2-34-12 16,19-19 1-16,-17-1-29 0,17 1-11 0,0-19 24 0,0 19-48 15,0-19 27-15,0 0-75 0,17-56 32 0,-17 37 27 0</inkml:trace>
  <inkml:trace contextRef="#ctx0" brushRef="#br3" timeOffset="147927.14">28810 5681 105 0,'0'0'62'0,"0"0"-9"0,0 0 20 16,-14 0-23-16,14 0-28 0,0 0 31 0,0 0-26 16,33 36 51-1,-11-16-64-15,14 17-3 0,-16-37-9 0,-1 36 1 16,34 1 1-16,5 20-1 0,-42-40-1 0,40 58-1 0,-4-1 0 15,26 18-1-15,13 109-15 16,-74-146-3-16,21 75-50 0,-18-37-23 16,16-20-136-16,-36-73 175 15,0 19-8-15</inkml:trace>
  <inkml:trace contextRef="#ctx0" brushRef="#br3" timeOffset="148114.97">29643 5590 243 0,'0'0'104'0,"-17"0"-59"0,-2 0-10 0,2 17-2 16,17-17-19-16,-19 0-1 0,-1 20-2 0,-2-3 0 0,6 3-2 0,-73 53 10 15,50-36-16-15,-35 36 4 0,38-37-5 0,-36 39 2 16,-3 16-1-16,39-34-1 0,-61 35-1 0,28-2 0 16,-28 4-1-16,64-38 0 0,-78 74-2 0,70-94-1 15,8 1-3-15,-3-1-4 0,0 20-22 0,-3-20-27 0,39-17 16 0,-17 0-160 16,-5-1 77-16,22-18 50 0</inkml:trace>
  <inkml:trace contextRef="#ctx0" brushRef="#br3" timeOffset="149380.76">24884 9424 24 0,'0'19'24'0,"0"-19"-15"0,0 0 17 0,0 0 4 15,0 0-12-15,0 20 37 0,0-20-39 0,0 0 17 0,0 0-17 16,0 0 0-16,0 17 17 0,0-17-5 0,0 0-17 0,0 0-1 15,-17 0 8-15,17 19-2 0,0-19-9 0,0 0 2 0,0 0-3 0,0 18 6 16,0-18-2-16,0 0 1 0,0 0 0 0,0 0-7 16,0 0-1-16,0 0 3 0,0 0 0 0,0 0 1 0,0-18-4 15,17 18 1-15,-17-19 2 0,19 2-2 0,-19-3 0 0,17 1 0 0,5-16 4 16,-22-3 0-16,16 1-6 0,4-18 3 0,-20 19 1 16,36-39 1-16,-17-16-3 0,17-75 6 15,-19 110-5-15,-17-54 0 0,16 54-2 0,6-91 3 0,-2 91-5 16,-1 20 2-16,-19-57 2 0,36 2-3 0,-36 16-1 15,17 2 2-15,2 55-1 0,1-57 5 0,-20 38-5 16,13 1 4-16,-13-20 1 0,20 56-5 0,-20-36 2 0,22 17-1 16,-22 0 0-16,0 1-1 0,0 18 3 0,19 0-4 0,-19-18 1 15,0 18-1-15,0 0 1 0,17 0-2 0,-17 0 2 0,0 0-2 16,0 0 1-16,19 0 0 0,-19 0-1 0,0 18-1 0,20-18 2 16,-20 37 2-16,16-1-3 0,-16-17 0 0,20 19 1 0,-20-2-1 15,16 19 1-15,1-18-1 0,-17 1 1 16,22 16 6-16,-3 2 3 0,-19-38-9 0,17 20-1 0,22 53 0 15,-3-16-1-15,-3-1 0 0,-33-38 2 0,19 1-1 16,20 56-1-16,0-20 0 0,-23 19 1 0,20 0-1 0,-36-56 1 16,36 56 0-16,3 2 0 0,0-2 1 0,-23-56-3 15,4 2 3-15,16 35-1 0,-20-36 1 0,23 36-2 0,-39-36 0 16,39 19 1-16,-23-19-1 0,-16-18 2 0,0-2-2 0,20 2 1 0,-4 18 0 16,4-37-1-16,-20 18 2 0,19 1-3 0,-19-19 2 0,0 0-4 15,0 17 1-15,0-17-7 0,14 0-8 0,-14 0 4 16,-14 0-27-16,14 0 16 0,-19-17-36 0,-1-2-20 0,4 19 36 0,16-37-2 15,-36-17-112-15,-3 15 79 0,0-15 46 16,3 35 3-16</inkml:trace>
  <inkml:trace contextRef="#ctx0" brushRef="#br3" timeOffset="149611.04">25199 8982 75 0,'0'0'25'0,"0"0"51"0,0-17-26 0,0 17-25 0,0 0 21 16,-19 0-28-16,19-20 12 0,0 20-4 0,0 0 1 0,0-18-14 16,0 18 0-16,36 0 18 0,-17 0-21 0,1 0 9 0,-7 0-5 15,7 0-8-15,38 0 8 0,-58 0-12 16,39 18 3-16,-3-18-2 0,-3 0-2 0,-11 0-2 0,14 20 0 16,-17-20-1-16,1 0-12 0,16 0-20 0,-20 17-21 0,1-17 22 15,2 0-54-15,3 0-80 0,-5 0 85 16,2 0 29-16</inkml:trace>
  <inkml:trace contextRef="#ctx0" brushRef="#br3" timeOffset="149959.92">26525 7636 87 0,'22'0'29'0,"-22"0"44"0,0-18-55 0,0 18 13 16,0-18-4-16,0-1-2 0,0 19-15 0,0 0-1 0,0-20-2 16,0 20 3-16,0 0-7 0,16-16 3 0,-16-3-1 0,0 19 0 15,20-20 5-15,-20 20 6 0,0 0 1 0,0-17 9 16,0 17-10-16,0 0 0 15,0 0-9-15,0 0 1 0,0 0 9 0,0 0-8 0,0 17-2 0,0-17 5 16,0 20-4-16,0-1-6 0,0-3 1 0,-20 4 1 0,20-1-2 0,-16 17 0 16,16-17 0-16,-22 17 0 0,2-36-2 0,20 36 0 15,-16-16-3-15,-1 17-1 0,17-37-2 0,-19 18-1 0,2 20-22 16,17-38 9-16,-19 36-32 0,19-36 19 0,-20 18-54 0,4 2-26 16,16-2 60-16,0-18 9 0,0 0 3 0</inkml:trace>
  <inkml:trace contextRef="#ctx0" brushRef="#br3" timeOffset="150410.1">27039 8466 97 0,'0'0'93'0,"0"0"-23"0,0 0-22 0,0 0-27 16,0 0 17-16,0 0-22 0,0-19 12 0,0 19-1 15,0 0-20-15,0-17-2 0,0 17-2 0,0 0 0 16,0 0-2-16,20 0-1 0,-20 0-1 0,0 17-5 0,22-17-35 15,-22 19-29-15,0-19 35 16,0 20-57-16,0-3-5 0,0-17 61 0,0 19-43 0</inkml:trace>
  <inkml:trace contextRef="#ctx0" brushRef="#br3" timeOffset="150579.72">27059 9057 182 0,'0'0'145'0,"0"0"-83"16,-20 0-40-16,20-20 18 0,0 20-5 0,0 0-10 0,0 0-8 16,0 0-4-16,0 0-9 0,0 0-3 15,0 0 1-15,0 0-4 0,0 0-14 0,0 0-17 16,0 0 9-16,0 0-5 0,0 0-3 0,20 0-8 0,-20 0-8 0,0 0-78 16,22 20 63-16,-22-20 13 0,0 0 7 0</inkml:trace>
  <inkml:trace contextRef="#ctx0" brushRef="#br3" timeOffset="150810.46">27653 8466 90 0,'0'0'147'0,"0"0"-83"0,0 0-13 15,0 0-5-15,0 0-6 0,-19 0-24 0,19 0 10 16,0 0-10-16,0 0-9 0,0 0-1 0,0 0 6 0,0 0-8 15,0 0 0-15,0 0 0 0,0 0-3 0,0 0 0 0,0 0 0 0,0 20 2 16,0-3-1-16,0-17-4 0,0 0-1 0,0 19-3 16,0-19-32-16,0 17 19 0,0-17-34 0,0 20 18 15,0-20-55-15,0 18-23 0,0-18 15 0,0 18 14 16</inkml:trace>
  <inkml:trace contextRef="#ctx0" brushRef="#br3" timeOffset="150978.12">27576 8909 146 0,'0'0'65'0,"0"0"34"0,0 0-42 0,0 0-9 16,0 0-27-16,-17 18 21 0,17-18-12 0,0 0-19 15,0 0-2-15,0 18 3 0,-19-18-7 0,19 0 0 0,0 20 1 16,0-20-4-16,0 17-1 0,0-17-1 0,0 19 1 0,0-19-7 16,0 18-3-16,19-18-23 0,-19 18 8 0,0-18-4 0,17 0-5 0,-17 20-57 15,0-20 28-15,22 0-7 0,-22 0 2 0,17 18-55 0</inkml:trace>
  <inkml:trace contextRef="#ctx0" brushRef="#br3" timeOffset="151311.82">28353 8632 37 0,'0'0'0'0,"0"0"28"0,0 0-16 0,0 0 25 0,0 0-13 0,0 20 36 15,0-20-27-15,0 0 0 0,0 0 26 0,0 0-35 0,0 17 14 0,0-17-9 16,0 19-2-16,0-19-15 0,20 17 0 0,-20-17 9 16,0 20-5-16,16-20-9 0,-16 0 0 0,20 0-1 0,-20 0 0 0,0 0-2 15,16 18 4-15,20-18-1 0,-14 0-4 0,-22 0 1 0,36 0 2 16,-16 0-3-16,-20 0-1 0,36 0 4 0,0 0-4 0,-20 0-2 15,1 0 1-15,24 0 1 0,-5-18-1 0,20 18-1 0,-37 0-1 16,-5 0 0-16,5-20 1 0,39 20-5 0,-38 0 1 0,-1 0-3 16,17 0-1-16,19-17-30 0,-19 17 0 0,-16 0 14 0,16-19-34 15,0 19 23-15,-36 0-6 0,36 0-56 0,2-17-4 0,-18 17 39 16,16 0 5-16</inkml:trace>
  <inkml:trace contextRef="#ctx0" brushRef="#br3" timeOffset="151550.23">28353 9351 160 0,'0'0'0'0,"0"0"93"0,0 0-67 0,-19 0-4 16,19 0 17-16,0-18-1 0,0 18-20 0,0 0 15 15,0 0-20-15,0-19 12 0,0 19-3 0,19 0-12 0,17-17 10 0,-36-3-11 16,36 20-1-16,-16 0 0 0,-4-18-1 0,42 0 6 0,-2 18-3 0,-4-18-3 15,6-1-1-15,-2 19-3 0,-40-19-2 16,56 19-1-16,-14 0 0 0,-2 0-5 0,-37 0-2 0,14-18-6 16,-11 18-6-16,53 0-114 0,-58 0 85 0,19-19-78 15,0 19-7-15,-36-17 26 0</inkml:trace>
  <inkml:trace contextRef="#ctx0" brushRef="#br2" timeOffset="158310.65">30144 8042 40 0,'0'0'22'0,"0"0"6"0,0 0-10 0,16-18 25 0,-16 18-20 0,0 0 20 16,0 0-3-16,0 0-20 0,0 0 0 0,0 0 29 0,0 0-34 15,0 0 11-15,0 0-15 0,0 18 7 0,0-18-9 0,0 0 9 16,0 0 5-16,0 0-12 0,0 0-6 16,0 0 2-16,0 0-2 0,0 0 2 0,0 0-5 0,-16 18 6 15,16-18-6-15,0 0 0 0,0 0 0 0,0 0 1 0,0 0 1 16,0 0-2-16,0 0 0 0,0 0 0 0,0 0-3 0,0 0 3 16,-20 20-2-16,20-20 1 0,0 18-3 0,0 0 4 0,0 0 2 0,-19 19 4 15,19 0-3-15,-17 1-5 0,17 16 2 0,-22 2-2 16,22-38 1-16,-36 55-1 0,36-34 0 0,-36 52-1 0,20-16 3 15,-4-22-1-15,1 3-1 0,2 37-1 0,17-56 0 0,-41 73 0 16,41-74 2-16,-17 2-1 0,17-2 0 0,-36 38-1 16,20 38-2-16,16-95 4 0,-20 39 2 0,1-19-2 0,19 19-3 15,0-39 1-15,0 2 0 0,-17 18 4 0,17-19-3 0,0 1 0 16,0-2 0-16,-19-17 2 0,19 39 0 0,0-3 0 0,0-36-2 0,0 0 1 16,-22 18 0-16,22 1-3 0,0-1 4 0,0-18-1 0,0 19 0 15,-20-2 1-15,20-17 1 0,0 0-3 0,-13 20 1 16,13-20 3-16,0 0-2 0,0 0-1 0,0 0 0 0,0 0-1 15,0 19 1-15,0-19-1 0,-20 0 1 0,20 0-2 0,0 0 1 16,0 17-3-16,0-17 2 0,0 0-2 0,-19 0 1 0,19 0 1 0,0 19 3 16,0-19 0-16,0 0 0 0,0 19-3 15,0-19 2-15,0 18 0 0,-17-18-1 0,17 0 1 0,0 18-1 16,0-18 1-16,0 0 1 0,0 0-1 0,0 19-1 16,0-19 1-16,0 0 1 0,0 17 0 0,0-17-2 0,0 0 0 15,-19 0-1-15,19 20 2 0,0-20 0 0,0 0 1 16,0 19-3-16,0-19 2 0,0 0-1 0,0 17 1 15,0-17-1-15,0 18 0 0,0 2 2 0,0-20-1 0,0 18 0 16,-17-18 0-16,17 18 1 0,0 1-2 0,0-19-1 0,0 18 3 16,0 1 1-16,0-19-1 0,0 18-1 0,-19-18 1 15,19 18 1-15,0-18-2 0,0 18 1 0,0 2-1 0,0-20 0 16,0 18 1-16,-20 0-1 0,20-18-2 0,0 19 2 0,0-19 0 16,0 18 0-16,0-18 1 0,0 19-1 0,0-19 0 0,0 18 1 15,-22 0-2-15,22-18 0 0,0 18 0 0,0-18 1 0,0 38 0 16,0-20-1-16,-16 1 0 0,16-1 0 0,0 1 0 15,0-1 1-15,0 0-1 0,-17-18-1 0,17 20 2 0,0 15-1 16,0-35-1-16,0 0 1 0,-19 19 0 0,19-2-1 0,0 3-3 16,0-20 0-16,0 19-9 0,0-19 4 0,0 0-5 0,0 17-28 0,0-17 15 15,0 0-4-15,0-17-87 0,0-2 13 0,0-1 45 16,0 3 2-16,0-2-27 0,0 2 31 0</inkml:trace>
  <inkml:trace contextRef="#ctx0" brushRef="#br2" timeOffset="159029.87">30271 8246 33 0,'0'0'0'0,"0"0"23"0,0 0-15 0,0-20 1 16,0 20 59-16,0-18-46 0,-17 18-1 0,17 0-2 16,0 0 0-16,0 0-1 0,0-18 15 0,0 18-18 0,-22 0-1 0,22-19 13 15,0 19-14-15,0 0 11 0,0 0-13 0,-16 0 7 0,16 0-9 16,0 0 0-16,-20 0-1 0,20 0 0 0,0 0 7 0,-16 0-1 0,16 0-8 16,0 0-1-16,0 0 4 0,0 19-5 0,0-19 1 0,-20 18 12 0,20-18-1 15,0 18-9-15,0-18-4 0,-16 20 3 0,16-2-3 16,0 0 1-16,0 0-2 0,0-18-1 0,0 37 3 0,0 0-2 15,0-19-1-15,0 20 4 0,0-21-4 0,16 39 2 16,-16 0-3-16,0-38 0 0,20 37 3 0,-20-18-2 0,0-1-1 16,36 57 1-16,-20-20 0 0,6-35-1 0,-5 35 3 0,2-18-1 15,-19-17 0-15,20-20-1 0,-4 37 0 0,20 1 0 0,-16-1 2 16,-4-17-2-16,1 16 1 0,5-16 1 0,-3 16-4 16,-19-34 1-16,20-3 0 0,-4 39 2 0,4-38 0 0,-20 18-1 15,16 3 0-15,-16-22-1 0,0 20 1 0,20 0 2 0,-20-1-4 16,19 3-5-16,-19-3 3 0,0 1 4 0,14 0 0 0,-14 0 0 15,0 55 3-15,0-74-3 0,0 1-1 0,0 18 1 16,19-19-2-16,-19 0 2 0,0 20 0 0,0-2 0 0,0-17-1 16,22 18 0-16,-22-19 2 0,0-18-1 15,0 36 1-15,0-36-2 0,0 0 0 16,0 0-1-16,0 20 1 0,0-20 0 0,0 0-2 16,0 0 3-16,0 0 0 0,0 0 0 0,0 0 0 15,0 0-2-15,0 0 1 0,0-20-4 0,0 20 2 0,0 0-5 16,0 0-2-16,0-18-6 0,0 18 0 0,0-18-1 15,0 18 5-15,0-18-15 0,0 18-6 0,0-19-7 16,0 19 16-16,0 0-3 0,-22-18-38 0,22-1 26 0,0 19-6 16,0 0-3-16,-19-18-39 0,19 18 55 0,0-18 9 0,0 18-3 0</inkml:trace>
  <inkml:trace contextRef="#ctx0" brushRef="#br2" timeOffset="159444.57">29828 9573 48 0,'0'0'27'0,"0"0"21"0,0-19-21 0,0 19 23 0,-16-18-27 0,16 18-1 16,-20-19 21-16,20 19-25 0,-19-18 17 0,19 18-20 0,-17-19 17 16,-2 19-5-16,19-17-4 0,0 17-4 0,0 0-12 0,0-20 0 15,0 20 6-15,0 0 1 0,0 0 0 0,0 0-6 16,0 0 0-16,0 20-1 0,0-20-2 0,19 0 1 0,-2 0 3 0,22 0 2 15,-23 17 0-15,-16-17-7 0,53 0 9 0,-12 19-12 16,-5-19 0-16,-36 0 1 0,36 18-1 0,0-18-5 0,-19 19 2 16,24-19-4-16,-5 0-8 0,-36 0 0 0,20 18-4 15,-20-18-6-15,16 0-3 0,4 0-46 0,-4 0-25 0,4 19-30 16,-4-19 17-16,-16 0 35 0</inkml:trace>
  <inkml:trace contextRef="#ctx0" brushRef="#br2" timeOffset="159994.78">30932 9610 61 0,'0'0'37'0,"0"0"9"0,0 0-21 16,0 0 0-16,-16 0 23 0,16-20-25 0,0 20 17 0,0 0-4 0,0 0-19 15,0-17 11-15,0 17-3 0,0 0-14 0,0 0 8 16,0 0-12-16,0 0 1 0,0 0 1 0,0 0-1 0,0 0 10 0,0 0-2 16,0 0-2-16,0 0-9 0,0 0 8 0,0 17-6 15,0-17 4-15,0 0-7 0,0 20 7 0,0-20-3 0,0 0-4 16,16 19 3-16,4-2-1 0,2 2-1 15,-6-1-3-15,-16 1 0 0,0-19 0 0,39 37-2 0,-39-37-2 0,17 17-1 0,19 22 5 16,-17-3-2-16,-2-17 1 0,21 17 1 0,-18 0-1 16,16-16-1-16,0 34 5 0,-17-16-4 15,-2-38 0-15,-1 37-1 0,6 0 1 0,-2-19-1 0,-1 18 0 16,-2 2-1-16,2-20 3 0,-2 1-2 0,2-1-7 16,-19-18 2-16,0 19-1 0,19-19-12 0,-5 18-13 0,-14-18-43 15,20 18 41-15,-20-18-45 0,22 0-29 0,-22 0 44 16,0 0 3-16,0-18 11 0,0 18 12 0,0 0-13 0</inkml:trace>
  <inkml:trace contextRef="#ctx0" brushRef="#br2" timeOffset="160243.99">31527 9480 104 0,'0'0'112'0,"0"0"-57"16,-19-17-10-16,19 17-7 0,-22 0-7 0,22 0-7 15,-20 0-3-15,20 0-12 0,-14 0-1 0,-5 17 9 0,19-17-10 16,-36 37 6-16,17 0-2 0,2-18-7 0,-60 73 3 16,60-55-5-16,-55 37 1 0,53-38 0 0,-39 20 4 0,5 18-2 15,-2-20 0-15,19 2-2 0,-6 0 0 0,26-20-3 16,-20 2-1-16,19-20 0 0,-2-18-1 0,-1 18-7 0,20 1 1 16,-16-19-3-16,16 18-19 0,-20-18 11 0,20 0-28 0,0 0 18 15,0 0-3-15,0 19-46 0,0-19 33 0,0 0-40 0,0 0 25 16,0 0 42-16,0-19-44 0</inkml:trace>
  <inkml:trace contextRef="#ctx0" brushRef="#br2" timeOffset="164261.14">32468 8208 31 0,'0'0'0'0,"0"0"19"0,0 0-14 0,0 0 6 16,0-18 6-16,0 18 7 0,16-19 8 0,-16 19-16 15,0 0 0-15,20 0 26 0,-20-18-29 0,0 18 12 0,0 0-13 16,16 0 0-16,-16 0 0 0,0-19 10 0,0 19-13 0,0 0 8 0,0 0-9 16,17 0 2-16,-17 0-2 0,0 0 9 0,0 0-1 0,0 0-7 0,0 0 8 15,0 0-10-15,22 0 6 0,-22 19-1 0,0-19 3 16,19 0 0-16,-19 18-8 0,0 1 3 0,0-19-1 16,0 36-3-16,0-36-4 0,0 38 5 0,0-20-3 0,0 20 0 15,0-2-3-15,0 20 4 0,0-38-3 0,0 55 3 0,-19 19-5 16,-3 1 2-16,-11-38-1 0,33 0 1 0,-20 38 2 15,-16 17 1-15,0 0-2 0,36-54-2 0,-41 74 2 0,8-20 0 16,13-54-3-16,-16 71 1 0,17-71 1 0,2 0-3 0,-21 37-1 16,38-38 0-16,-39 37 2 0,22-38 0 0,-2 21 1 0,2-38 1 15,-2 37-1-15,-17 18-4 0,17-56 2 0,19-18 2 16,-17 20-1-16,17-20 0 0,-39 38-2 0,39-38 1 0,-19 20 0 0,2-20-2 16,17-1-3-16,-19 2-5 0,19-19 2 0,0 0-9 15,0 0 9-15,0 0-13 0,0 17 10 0,0-17-2 0,0 0-16 16,0 0 11-16,0 0-1 0,0-17-29 0,0 17 21 0,0-19-40 15,0 19 29-15,0-17-37 0,0-21 18 0,0 20 28 16,19-19 7-16</inkml:trace>
  <inkml:trace contextRef="#ctx0" brushRef="#br4" timeOffset="165939.65">32186 8559 33 0,'0'0'8'0,"0"-20"-7"0,0 20-1 0,0-17 1 0,22 17-1 0,-22 0 0 0,0-19-5 16,19 2-33-16</inkml:trace>
  <inkml:trace contextRef="#ctx0" brushRef="#br4" timeOffset="167078.6">32650 8153 38 0,'0'0'0'0,"0"0"13"0,0 0-1 0,0 0-7 0,0 0 7 16,0 0-4-16,0 0 11 0,0 0 3 0,0 0-1 16,0 0-13-16,0 0 0 0,0 0-2 0,0 18-1 0,0-18 1 0,0 0 6 15,0 0 0-15,0 0-9 0,0 0 3 0,0 19 6 0,0-19 5 16,0 0-9-16,0 0 14 0,0 18-10 0,0-18 25 0,0 0-13 16,0 18 2-16,0-18-4 0,0 0 8 15,0 20-20-15,0-20 1 0,0 0-3 0,0 18 9 0,0-18-11 16,0 18 16-16,0-18-15 0,-16 18 2 0,16 2-3 15,0-20-2-15,0 17 2 0,-20 2 0 0,20-1-2 16,-19 20-1-16,2-3-1 0,17-35 0 0,0 19 0 0,0 18 0 16,-19 19-5-16,-3-38 5 0,22 18 0 0,0-36-2 15,-17 39 1-15,1 34-2 0,16-37 3 0,0-18-2 16,-20 20 0-16,20-20 0 0,-16 18 2 0,16 2 1 0,-20-20-1 16,1 37 0-16,19-36 0 0,-17 17 0 0,17 20 1 15,-19-38-1-15,19 19 0 0,-22 0-2 0,3 1 2 16,19-20 1-16,0 0-2 0,-14 37 3 0,-6-18-3 0,1 19-1 0,19-20-1 15,-17-16 2-15,17 34 3 0,-19 2 1 0,2-19 0 0,-2 18-8 16,-22 19-2-16,41-57 7 0,0 22-2 16,-17-3 3-16,17-17-3 0,-17-19 2 0,17 36-1 0,-19 0-1 15,19-16 1-15,0-1 0 0,0-2-2 0,0-17 2 0,-17 18-2 16,-2 2 1-16,19-20 1 0,0 18 2 0,0-18-2 0,-17 18-1 16,17 1 0-16,-19-1 1 0,19-18-1 0,0 19 0 0,-19-1 0 15,19 0 0-15,0 0 1 0,0-18-1 0,-17 20 0 0,17-2 0 16,-22 19 3-16,22 0-2 0,0-1 1 0,-17-18-2 15,17 2 1-15,0-2 0 0,0-18 1 16,-19 18 1-16,19 1 0 0,0-1-2 0,0-18 0 0,0 0 2 16,0 0-2-16,-17 19 3 0,17-19-3 0,0 0-2 15,0 0 2-15,0 18 1 0,0-18-1 0,0 18 0 0,0-18-1 16,0 20 2-16,0-20-1 0,0 18-3 0,-19-1 1 16,19-17 2-16,0 19 1 0,0-19-3 0,0 17 1 0,0-17 0 15,-17 20 1-15,17-20 0 0,0 19-2 0,0-19 2 16,0 0 1-16,0 0-2 0,0 17 3 0,0-17 0 0,0 0-4 15,0-17 2-15,0 17 0 0,0 0 0 0,0 0 1 0,0-19 0 16,17 19-1-16,-17-37 2 0,0 37 0 16,19-36 0-16,-19-20 0 0,0 38-1 0,17-1 0 0,2-36 0 15,-2-1 2-15,-17 20-3 0,58-76-1 0,-22 39 7 16,0-20-6-16,-17 19 1 0,15-17 10 16,-12 16 0-16,16 2-15 0,-38 19 1 0,17-21 3 0,2 38-1 15,17-37 1-15,-36 38-1 0,20-1-1 0,13-92 1 0,-11 92 1 16,-22 0 0-16,36-19 3 0,-17-18-4 0,1-36 1 15,-4 37-2-15,4 36 1 0,-20 18 2 0,16-54-1 16,1 17-3-16,-17 19 3 0,22-18 1 0,-22 37 1 0,19-19-3 0,-19 1 1 16,0 16-2-16,17-34 1 0,-17 54 1 0,19-38 0 15,-19 20 2-15,20-18-3 0,-20 36 1 0,0-20-2 0,16 2 2 16,-16 0 2-16,0 18-2 0,0-18-3 0,20 18 4 16,-20 0 0-16,0 0 1 0,0 0-3 0,0 0 0 0,0 0-1 15,-20 0 1-15,20 18 0 0,0-18 0 0,0 36 1 0,-16-16-1 16,16 52 4-16,-20-34-5 0,1 35-3 0,2-17 0 15,-2 54 5-15,-3-54-2 0,22 17-3 16,-33 0 1-16,33-35 1 0,-20 72-3 0,4-72 5 16,16-2 0-16,-20 2-1 0,-16 90-1 0,-5-17 5 15,22-74-3-15,5 19-2 0,-25 17 4 0,22 1 1 0,-19 92-7 16,17-130-2-16,0 38 2 0,-3-18 5 0,5 18-1 16,0-56 0-16,-2 37 1 0,19 0-2 15,0-17 1-15,-17-2-1 0,17 1 1 0,-19-37 1 0,19 37-1 16,0-19 0-16,-17 0-1 0,17-18-1 0,0 38 2 0,-19-20-2 15,19-18 0-15,0 0-3 0,0 19 0 0,0-19-5 0,-19 0-3 16,19 0 5-16,0 0-11 0,0 0 7 0,0 0-16 0,0 0 12 16,0 0-40-16,0 0 31 0,0-19-35 0,0 19 25 0,0-18-45 15,0 0 32-15,0 18-5 0,0-38-60 0,0 20 69 0,0-19-5 16,0 37 24-16</inkml:trace>
  <inkml:trace contextRef="#ctx0" brushRef="#br4" timeOffset="167611.6">32537 8320 65 0,'0'0'0'0,"0"0"49"0,0 0 5 0,0-20 14 16,0 2-31-16,0 18-5 0,0 0-17 0,0-18 1 15,0 18 13-15,0-18-16 0,0 18 0 0,0 0 14 0,0-20-1 0,0 20-14 16,0 0 11-16,0-18 1 0,0 18-15 0,0 0 9 15,0 0-10-15,0 0 10 0,0 0-11 0,0 0 12 0,0 18-13 16,0-18 7-16,0 20-1 0,0-2-6 0,0 0-4 16,0 0 8-16,0 19-6 0,0-18 0 0,0-1-2 0,0 0 0 15,0 2 0-15,0 15 1 0,22 21 0 0,-22-20 1 16,19-16-3-16,-19 16 0 0,0 38-2 0,36-18 3 0,-36-2 0 0,0-16-4 16,20 54 2-16,16 36 3 0,-20-34 2 0,1-58-5 15,2 56 4-15,-19-37-2 0,22 38-3 0,-5-1 8 16,-17-55-3-16,19 0 2 0,1 55-5 0,-4 38-8 0,-16-94 8 15,20 19 0-15,-20-36 1 0,16 37-1 0,4-39 0 0,-20 21-1 16,16-20 2-16,23 74-2 0,-20-18 12 16,-19-56-11-16,0 19 2 0,20-18-2 0,-4-1-1 0,-16-18 1 15,20 18 0-15,-20 0 0 0,16-18-1 0,-16 0-1 16,0 0-2-16,20 0 0 0,-20 0-1 0,0 0-11 0,0 0 4 16,0 0-20-16,0-18-12 0,0-18-10 0,0 17-17 15,0 1-22-15,-20-19-23 0,20-1 48 0,-16 20 3 0,16-18-24 16,-20 17 65-16,20-18-4 0</inkml:trace>
  <inkml:trace contextRef="#ctx0" brushRef="#br4" timeOffset="167850.99">32338 9536 79 0,'0'0'0'0,"0"0"60"0,0 0 0 0,-20-19 18 0,20 19-55 0,-19-18 17 16,19 18-23-16,0 0-2 0,0-19-1 0,0 19 20 0,0 0-24 15,0-17 11-15,0 17-1 0,0 0 0 0,19-20-10 16,1 20 1-16,-6 0 10 0,5 0-11 0,3 0 0 0,14 0 10 16,-36 0-9-16,55 0 6 0,-35 0-6 0,13 0-5 0,25 0 17 0,-39 0-16 15,17 0-1-15,0 0 1 0,-19 0-5 0,24 0 4 0,-5 0-2 16,0 0-4-16,-16 0 0 0,16 0-5 16,-20 0 0-16,6 0-27 0,-5 0-24 0,-17 0-18 15,19 0 26-15,-19 0-66 0,20-19-33 0,-20 19 25 0</inkml:trace>
  <inkml:trace contextRef="#ctx0" brushRef="#br4" timeOffset="168194.61">33406 7987 75 0,'0'0'0'0,"0"0"86"0,0 0-7 0,0 0-57 0,0 0 14 0,0 0-22 15,0 0 10-15,-17 0-7 0,17 0-2 0,0 0-6 0,0 0 6 16,0 18-3-16,-19 1 3 0,19-19-7 0,0 18 0 15,0 20 7-15,0-20-11 0,-17 0 7 0,17 19-2 16,0 0-4-16,0-19-2 0,-19 0-3 0,19 2 1 16,0-2-3-16,0 18-5 0,-20 1-12 0,20-37 6 0,-16 37-24 15,16-37 14-15,0 18-4 0,-20 2-42 0,20-2 24 0,0-1-58 16,0 22 27-16</inkml:trace>
  <inkml:trace contextRef="#ctx0" brushRef="#br4" timeOffset="168462.02">33588 8005 65 0,'0'0'59'0,"0"0"8"0,0-18-39 16,0 18 24-16,0-19-9 0,0 19-24 0,0 0 10 0,0-18-1 15,0 18-5-15,0 0-3 0,0-18-12 0,0 18 10 16,0 0-1-16,0 18 0 0,0-18-7 0,0 18 4 15,-16-18-4-15,16 37 3 0,-17-18 1 0,17-1-9 16,0 20 4-16,-19-38-6 0,19 36 9 0,-17-18-4 0,17 19-7 16,0 0 1-16,-19-19-1 0,-1 20-3 0,4-2-3 0,16-16-1 15,0 16-3-15,-20 0-21 0,20-36 9 0,-22 38-33 0,22-2 22 16,-16 1-83-16,-1-1 15 0,17-16 46 16,-19 16-32-16,19 1 5 0</inkml:trace>
  <inkml:trace contextRef="#ctx0" brushRef="#br3" timeOffset="173145.03">27321 11029 73 0,'0'0'0'0,"0"0"124"0,0 0-58 15,0 0-40-15,0 0 13 0,-19 0-24 0,19 0 9 16,0 19-9-16,0-19-4 0,-19 0-1 0,19 19-7 16,0-1 0-16,0-18-2 0,0 18 2 0,0 20 0 15,0-2 1-15,0 1 3 0,0 36 6 16,0-35-2-16,0-2-4 0,0-16-1 0,0 34 4 0,0 2-1 15,0 17-1-15,0-17-1 0,0 17-1 0,0-36-2 16,0 73 4-16,0-17-1 0,0-20-2 16,0-17-3-16,0-19 0 0,-17 36 4 0,17 1-6 0,0-18 0 15,-19 18 1-15,19 0 5 0,-22 0-3 0,22 92 0 16,-17-130-3-16,17 19 4 0,0-55-4 16,0 19 0-16,0-2 0 0,0 3-1 0,0 16-1 0,0-36 1 0,0 0 0 15,0 38-1-15,0-20 3 0,0-18 0 0,0 0-2 16,0 0-1-16,0 18-17 0,0-18-11 0,0 0 8 15,0 0-3-15,0 0-3 0,0-18-4 0,0 18-88 0,0-18 15 0,0 18 55 16,17-18-24-16,-17-2 32 0</inkml:trace>
  <inkml:trace contextRef="#ctx0" brushRef="#br3" timeOffset="173895.31">28979 11896 87 0,'0'0'38'0,"0"0"2"0,0 0 30 15,-17 0-18-15,17 0-27 0,0 0 18 0,0 0-9 0,0 0-17 16,0 0-5-16,0 0 17 0,0 0-10 0,0 0-12 16,0 0-2-16,0 0 11 0,0 0-11 0,0 19 4 0,0-1 0 0,0 1-1 15,17-1 6-15,-17 1-4 0,0-19-3 0,16 17-2 0,6 3 1 0,-2-20-6 16,16 36 7-16,0 20-1 0,-17-38-3 0,56 74 1 16,-59-54-3-16,59 54 8 0,-58-74-7 0,2 18-2 0,20 2 0 15,-3 16 5-15,-17-34-5 0,17 16-1 0,-19-18 2 16,2 20 0-16,14-20-2 0,-33-1-4 0,0-17-3 0,22 20-24 15,-2-20 6-15,-20 0-7 0,19 0-56 0,-19 0 37 0,17 0-79 16,-17 0 62-16,0 0 11 0,19 0-43 0</inkml:trace>
  <inkml:trace contextRef="#ctx0" brushRef="#br3" timeOffset="174162.74">30014 11657 106 0,'0'0'115'0,"0"-19"-69"15,0 19-9-15,0 0-7 0,0 0 19 0,0 0-29 0,0-18 17 0,0 18-20 16,0 0 24-16,0 0-22 0,0 0-10 0,0 0 0 16,0 0 4-16,0 18-2 0,-20 18 0 0,20-17-5 0,0 18-2 15,-16 19 3-15,-4-2 4 0,1 2-7 0,-39 54 1 16,41-54-2-16,-55 37 7 0,17 36-3 0,-20-19-5 16,39-36 0-16,-113 184 3 0,77-111 2 0,-3-17 10 15,39-56-8-15,0-19-8 0,-3 18-1 0,-35 75 1 0,21 0-3 16,14-91 2-16,3 14-1 0,-19 58 2 0,36-73-1 0,-17 37 0 15,0-20-9-15,16-36-1 0,-2 19-18 0,22 1-16 16,-19-41-19-16,19 4-21 0,0-3-19 0,0-17-28 16,0 0 69-16,19 0-25 0,-19 0 39 0</inkml:trace>
  <inkml:trace contextRef="#ctx0" brushRef="#br4" timeOffset="179895.31">24499 16064 110 0,'0'0'86'0,"0"0"-50"0,-19 37 53 0,19 2-25 16,0-39-48-16,-20 17 39 0,20-17-27 15,0 0-21-15,20-17 4 16,-20-3-7-16,19-36 9 0,-2 39-12 16,19-56 5-16,-36 53-4 0,0-17-2 0,74-75 3 15,18-88 2-15,-56 50 1 16,2 94-4-16,-38 2-1 0,56-94 7 0,-56 94-5 15,36-112 1-15,-17 73 7 0,20-53-4 16,-39 109-5-16,36-112 23 0,-36 112-17 0,19-36 9 16,17 17 2-16,-36 56-13 15,17 0-3-15,-17 0 0 16,0 0-2-16,0 20-4 0,19 34 5 16,-19 38-17-16,0-56 15 15,17 58 4-15,-1 52-3 16,-16-107 1-16,42 127 1 0,-6-2 0 15,0-108-2-15,16 110 0 0,9 54 3 16,-5-54-3 0,-20-110 0-16,19 110 1 0,20 37-6 15,-39-93 4-15,-20-91 1 16,42 92 1-16,-41-55-4 16,22-20 2-16,-23-16-1 15,-16-20-1-15,20 0-10 16,-4-20-18-16,-16 4 18 0,0-24-50 15,-16 40 35-15,-4-54-111 0,4 35 94 16,-4-18-130-16,20 21 119 0</inkml:trace>
  <inkml:trace contextRef="#ctx0" brushRef="#br4" timeOffset="180112.36">24499 15734 216 0,'0'0'0'0,"0"0"172"0,0 0-137 16,0 0-10-16,36 0 11 0,-3 0-15 15,45 0 0-15,-42 17-15 0,149 1 14 16,-132 0-16-16,60 0-1 0,-77-18-3 0,94 20 5 16,-94-20-7-16,39-20-15 0,-56 20 4 15,17-18-52-15,0 18 35 0,-36 0-4 0,36-36-178 16,-19 0 66-16,5 16 101 0</inkml:trace>
  <inkml:trace contextRef="#ctx0" brushRef="#br4" timeOffset="180363.29">26010 14090 132 0,'-22'0'163'0,"22"0"-140"0,0 0 65 16,0 0-34-16,-17 40-30 15,17-40-18-15,0 16-1 0,0 58 8 16,-16 2-5-16,16-76-7 0,0 72-9 16,0-54 0-16,-20 74-98 0,4-18-111 15,16-54 156-15</inkml:trace>
  <inkml:trace contextRef="#ctx0" brushRef="#br4" timeOffset="180529.16">26489 13888 211 0,'0'0'267'0,"-17"0"-189"15,-2 0-30-15,2 36-17 16,-2-17-27-16,-1 55 2 0,4-55-17 15,-4 54-41-15,-2 74-466 16,22-128 454-16</inkml:trace>
  <inkml:trace contextRef="#ctx0" brushRef="#br4" timeOffset="180912.69">26987 14791 214 0,'0'0'91'0,"0"0"15"16,0 0 12-16,0 0-66 15,0 0-38-15,0 0 31 0,0 0-34 16,0 0-8-16,0 0-9 0,19 19-38 15,-19-19 22-15,0 18-74 16,19-18 51-16,-19 39-295 0</inkml:trace>
  <inkml:trace contextRef="#ctx0" brushRef="#br4" timeOffset="181079.05">26951 15455 278 0,'0'0'0'0,"-17"0"217"0,17 0-136 16,-19 0-67-16,19 0 13 0,0 0-18 0,0 20 14 16,0-20-21-16,0 18-4 0,0-18-3 15,0 36-38-15,0-36 20 0,0 20-92 16,0-20-6-16,0 16-109 0,0-16 176 0</inkml:trace>
  <inkml:trace contextRef="#ctx0" brushRef="#br4" timeOffset="181329.27">27576 14994 112 0,'0'0'104'0,"0"0"-61"0,0 0-11 0,-17-17 41 0,17 17-52 15,0 0-2-15,-19 0 26 0,19 0-34 0,-17 0 24 16,-2 0-23-16,19 0-9 0,0 0 9 15,0 0-8-15,-17 0 5 0,17 0-4 16,0 0-1-16,0 36 7 0,0-36-4 0,0 37 0 16,0-37-5-16,0 17 1 0,0-17-4 0,0 0 1 15,0 20-6-15,0 0-2 0,0-20-18 0,0 0 7 16,0 16-4-16,17-16-80 0,-17 0-3 0,0 20-26 16,0-20 77-16,0 0 14 0</inkml:trace>
  <inkml:trace contextRef="#ctx0" brushRef="#br4" timeOffset="181597.18">27540 15659 152 0,'0'0'202'0,"-17"0"-139"16,17 0 10-16,0 0-50 0,-19 0 25 16,19 0-37-16,0 0 1 0,0 0 7 0,0-20-16 15,0 20 6-15,0 0-5 16,19 0-8-16,-2 0-34 0,-17 0 19 0,19 0-33 16,-19 0-24-16,0 0 28 0,17 0-77 0,-17 0 55 15,39 0 6-15,-39 0-59 0</inkml:trace>
  <inkml:trace contextRef="#ctx0" brushRef="#br4" timeOffset="181849.5">28295 15067 137 0,'0'0'123'15,"0"0"-45"-15,0 0-51 0,0 0-4 0,0-17 40 0,0 0-43 16,0 17-4-16,0 0 14 0,0-20-8 0,22 1 4 15,-5 19-19-15,2 0 12 0,1 0-13 0,-4 0 0 16,20 0 11-16,-16 0-15 0,-4 19-2 0,23-19 2 16,-20 20 0-16,53-3 3 0,-52-17-4 0,35 17 1 15,-36-17-1-15,37 20 0 0,32 0-2 0,-66-20-1 16,53 16-12-16,-58-16 4 0,2 20-3 0,36-20-22 0,-19 17-8 16,20 2-90-16,-37-1 89 0,-2-18-56 15,-1 19 44-15,-16-2-40 0,20 23 7 0</inkml:trace>
  <inkml:trace contextRef="#ctx0" brushRef="#br4" timeOffset="182020.85">28317 15512 503 0,'-22'0'79'16,"22"0"-73"-16,-19 0 0 0,19 0 4 0,41 0 13 15,-5 0-8-15,36-19 12 0,22 1-17 16,-2 18-4-16,18-20 0 0,148 20-32 31,-220 0-1-31,54 20-111 0,38 34-341 0</inkml:trace>
  <inkml:trace contextRef="#ctx0" brushRef="#br4" timeOffset="193347.63">30014 15273 150 0,'0'0'50'0,"-20"0"68"0,20 0-73 0,0 0-21 15,-16 0-3-15,16 16 13 0,0-16-20 0,-20 0-1 0,1 0 23 16,19 20-16-16,-17-20-8 16,-2 18 6-16,19-18-18 15,0 18 6-15,0-18-6 0,19 18 2 16,-2 1-1-16,2-2 1 0,37 39 1 0,-56-36-3 15,16 17 2-15,42 36 0 0,-22 1-2 0,20 1 1 16,-40-22-1-16,4-15 2 0,18 35 1 0,-38-17-1 0,36 17-4 16,-16 1 1-16,16-35 1 0,-20 35 1 0,-16-58-2 0,36 40 3 15,-36-36-1-15,17 14-2 0,5-15-1 0,-3 2-5 16,-19-5 0-16,20 4-23 0,-20-20 11 0,16 0-25 16,-16 0 19-16,0 0-3 0,0 0-5 0,20 0-47 0,-20-20-29 15,0 4 55-15,0 16 8 0,0-21 14 0,0 2-3 0</inkml:trace>
  <inkml:trace contextRef="#ctx0" brushRef="#br4" timeOffset="193920.45">30622 15309 42 0,'0'0'35'0,"0"0"-1"0,0 0 7 0,0 0-19 16,0 0 21-16,0 0-4 0,0 0-22 0,0 0-2 0,0 0 14 16,0 0-16-16,0 0 10 0,0-20-13 0,0 20 0 0,0 0 10 15,0 0-12-15,0 0 7 0,0-16 0 0,0 16 0 16,0 0-8-16,0 0 7 0,0 0-7 0,0 0-1 0,0 0 0 0,0 0 4 16,0 0-5-16,0 0 5 0,0 0-4 0,-22 16 2 0,3-16-2 15,5 20-3-15,-25-2 2 0,23 0-3 0,-20 19 3 0,-42 0-1 16,6 19-3-16,36-19 0 0,-38 16 0 0,38-13 0 15,-39 14 0-15,17 2 1 0,-11 16-1 0,49-34-4 0,-35 18-1 16,16-2-8-16,39-35 0 0,-16 37-17 0,-4-19-17 16,4-20-18-16,16-17 26 0,0 20-4 0,0-20-9 0,0 17-60 15,0-17 24-15,16 0 28 0</inkml:trace>
  <inkml:trace contextRef="#ctx0" brushRef="#br4" timeOffset="199985.51">31914 15715 22 0,'0'0'0'0,"0"0"10"0,0 0 5 0,0 0-12 0,0 0-1 15,0 0 2-15,0 36 4 0,0-18-2 16,-19 0 2-16,19-18-2 0,0 18 2 0,0-18-3 15,-19 20-4-15,19-20 1 0,-17 19-2 0,17-19 2 16,-22 0-1-16,22 17 0 0,-19-17 2 0,19 0 1 16,-17 20 6-16,17-20-3 0,-17 0 0 0,17 17 1 0,-19-17 19 15,2 0-17-15,17 19 6 0,-19-19-2 0,0 18-7 0,19-18 7 16,-17 0-4-16,17 19 12 0,-19-19-10 0,19 20 0 0,0-3 13 16,-22 2-4-16,22-19-12 0,0 17 0 0,0 3 8 0,-17-3 0 15,17 3 3-15,0-3-6 0,0-17-8 16,0 0 2-16,17 0-1 0,-17 19 1 0,22-19 6 0,14-19 1 15,-17 19-9-15,-19-17 1 0,19-3 1 0,92-163 39 16,-56 71-34-16,-19 2-4 0,17 0-2 16,-53 54-3-16,39 2-1 0,-39-3 1 0,55-128 5 0,-55 131-7 15,36-39 4-15,0-17-4 0,-19 74-3 0,5-114 2 16,-3 114 1-16,0-56 1 0,-19 54 2 0,17 2-3 0,-17-1 3 16,0-36-5-16,19 37 1 0,-19-40 0 0,17 2 2 0,-17 20-4 15,19 35 1-15,-19 2-1 0,0-3 2 0,20-17 1 0,-20 37 1 16,0-19-3-16,14 19 0 0,-14 0 3 0,0 0-2 0,0 0-2 15,0 0-2-15,0 0 3 0,0 19 1 0,0 2 0 16,0-5 0-16,0 4-1 0,0 16 2 0,19-18-1 16,-19 37 2-16,0-34-3 0,0 32 0 0,0-16 0 15,22-37-1-15,-22 56-3 0,19-20 3 0,-19-36 1 16,0 37 2-16,17-17 0 0,-17 17-8 0,19-37 0 0,1 36 4 16,-20 0 4-16,16 2 1 0,4-2 0 0,13 20-2 15,-33-39-2-15,41 59 1 0,-24 14 1 0,22-14 0 16,-39-22-1-16,16-18 0 0,4 1 0 0,-4 92 1 0,1-36 0 15,2 0 0-15,-19-56-1 0,22 36-1 0,-5-19 1 16,-17 2 0-16,19 0 1 0,-19-2 0 0,20-15-3 16,-20-22 0-16,0 3 1 0,16 34-5 15,-16-54 4-15,20 19-1 0,-20-19 0 0,0 20-9 0,16-3-11 16,-16-17-1-16,0 19 11 0,0-19-32 16,0 0 14-16,0 0-2 0,0 0 14 0,0 0-26 0,0 0-10 15,0 0 23-15,0 0-1 0,0 0-37 0,0 0 36 0,-16 0-44 16,16-19 65-16,-20 19-8 0,20 0-16 0</inkml:trace>
  <inkml:trace contextRef="#ctx0" brushRef="#br4" timeOffset="200197.26">32116 15529 72 0,'0'0'19'0,"-19"0"23"16,-17 0 0-16,36 0-23 0,-19-17 0 0,-37-2 73 15,37 1-59-15,19 18-9 0,-17 0-4 16,17 0-11-16,0-20 8 0,0 20-9 0,0 0 0 0,0 0 0 15,0 0 0-15,0 0 1 0,36 0 5 0,-19 0-6 0,-17 0-1 0,58 0 8 0,-3 0-3 16,-19 0-6-16,-2 0 0 0,-12 0-3 0,16 0 1 0,34 20-2 16,-19-20 1-16,-31 18-2 0,14-18-1 0,19 19-1 0,-2-19-6 15,-31 0-4-15,14 17-27 0,3-17-16 0,-23 0-22 0,20 0-30 16,0 0-11-16,-36 0-3 0</inkml:trace>
  <inkml:trace contextRef="#ctx0" brushRef="#br4" timeOffset="201181.62">29311 18297 62 0,'0'0'0'0,"0"0"47"0,0 0-24 0,0 0 22 0,0 0-23 0,0 0 19 0,0 0-1 15,0 0-22-15,0 0-2 0,0 0 14 0,0 0-4 0,19 0 4 16,-19 0-11-16,0 0-12 0,17 0 17 15,-17 0-16-15,22-37 8 0,-6 18 1 0,-16 0-11 16,20-17 6-16,-1 0-6 0,-2-20 5 0,2-1-3 16,34-125-5-16,-37 89-1 0,6 0 3 15,-2 19-3-15,-20 38-1 0,19-38 1 0,17-38 2 16,-19 39-3-16,2 56 0 0,-19-22 0 0,20-14 1 0,-20-4-1 16,13 40-1-16,-13 17 0 0,0-39 0 0,20 5 2 0,2 14-1 15,-22 0-1-15,0 4 0 0,19-4 1 0,-19 20 0 16,17 0 0-16,-17-17-1 0,0 17 1 0,0 0 0 0,0 0 1 15,0 0-2-15,19 0 1 0,-19 0 0 0,0 0 1 0,0 0 0 16,20 17 1-16,-20 3-1 0,0-20-2 0,0 16 2 16,16 4 5-16,-16 0-5 0,0-3 3 0,0 0-3 15,0 2 0-15,20 1 0 0,-20 16 2 0,16 2-3 0,-16-38-1 0,0 16 0 16,17 4 1-16,-17-3 1 0,22 22-1 0,14-3 0 0,-36-19 0 16,19 4-1-16,-19-5-1 0,36 40-1 0,-16-19 3 0,13 36 0 0,-14-36 0 15,20 36-3-15,-20 3 3 0,17-39 4 0,-36 0-1 0,36 19 4 16,-16 17-7-16,-4-20-2 0,6 3-1 0,-22-18 4 15,17 18-1-15,-17-37-1 0,19 35 1 0,-19-36-2 0,20 20-2 16,-20-38 0-16,16 37-4 0,-16-37 1 0,0 18-3 0,0-18-14 0,0 19-8 16,0-19-12-16,0 0 17 0,0 0-3 0,0 0-40 15,0 0 25-15,-16-19-4 0,16 19-5 0,0 0-1 0,-20-38 4 0,1 21-19 16,19-21 6-16</inkml:trace>
  <inkml:trace contextRef="#ctx0" brushRef="#br4" timeOffset="201413.5">29529 17725 90 0,'0'0'33'0,"0"0"31"0,-16 0-37 0,16 0 24 0,0 0-28 0,-17 0 19 0,17 0-23 16,-19 0 16-16,19 0-7 0,-17 0-5 0,17 0-13 16,0 0 7-16,0 0-8 0,0 0 0 0,0 0 8 0,36-20-1 15,-36 20-9-15,33 0 7 0,9 0-3 0,-6 0-8 0,-17-16 2 16,37 16 3-16,-23 0-2 0,44 0 2 0,-57-20-6 0,16 20 0 15,19 0 0-15,0 0 1 0,-35 0-2 0,32 0-1 0,-35 0-4 16,2 0-3-16,3 20-5 0,14-20-27 0,-36 16 12 0,36-16-4 0,-36 0-7 16,20 20-58-16,-4-20 36 0,20 17-125 0,-14-17 99 0</inkml:trace>
  <inkml:trace contextRef="#ctx0" brushRef="#br4" timeOffset="201717.99">31046 17595 115 0,'0'0'112'0,"0"0"-74"0,0 0 16 0,0-19-32 0,0 19-2 0,0 0 18 0,0 0-20 15,0 0 0-15,0 0-3 0,0 0 9 0,0 0-15 0,0 0-2 0,0 0 5 16,19 0-6-16,-19 0 4 0,17 0-3 0,-17 0-4 16,19 0 0-16,-2 19 2 0,21-19-3 0,-18 19 0 0,-1 0 0 15,17 17 1-15,-19 0 0 0,2-16 2 0,56 90 8 16,-56-90-14-16,-2 34-7 0,2-35-1 0,-2 18-29 16,2-21 7-16,-19 24-52 0,33-5-46 0,-33-16-15 15,20 0 21-15</inkml:trace>
  <inkml:trace contextRef="#ctx0" brushRef="#br4" timeOffset="201946.66">31876 17078 142 0,'0'0'61'0,"0"0"27"0,0 0-61 0,-17 0-3 0,17 0 19 0,0 0-23 16,0 0-2-16,-22 0 12 0,22 0-12 0,-19 19-4 15,19 1-9-15,-17 16 5 0,17 2-3 0,-17-22-5 0,17 21-1 16,-19-18-1-16,2 18 0 0,-2 56 1 0,-17 17 1 0,-22 1-3 15,41-36 1-15,-2-22 2 0,-36 76 4 0,19-19-2 0,14-54-5 16,-12 57 3-16,15-59-2 0,-17 2 0 0,17 18 0 0,-37 35-1 0,34-52 1 16,-11-1 0-16,-3 54-3 0,17-55 2 0,-17 36-2 0,16-55-3 15,4 22-13-15,-6-2-14 0,5-20-15 0,17-20 15 16,-19 23-53-16,19-39-32 0,0 19 20 0,0-19 22 0</inkml:trace>
  <inkml:trace contextRef="#ctx0" brushRef="#br4" timeOffset="203302.13">19112 7083 28 0,'0'0'10'0,"0"0"1"0,0 0-4 16,0 0-1-16,0 0-3 0,-22 0 3 0,22 18 0 16,-19-18 1-16,19 0-3 0,-14 18 6 0,14 2-3 15,-20-20 0-15,20 0 2 0,-19 17 10 0,19 2-9 0,-17-19 12 16,-2 19-6-16,2-19-6 0,-2 0-6 0,-22 0 13 16,7 0-7-16,15 0-5 0,2 0 4 0,-2 0-4 0,-17 19 3 15,36-19-3-15,-36 0 3 0,-3 0-3 0,3 0-2 0,17 17-2 16,2-17 1-16,-2 0-1 0,-39 19 0 0,39-19 0 0,-15 18 0 0,15-18 0 15,2 18 1-15,-21 2-1 0,-37 15 4 0,39-15-3 0,-36 35 1 16,53-36-2-16,-23-1 1 0,-10 19 1 0,16 0-2 0,19-18 1 0,-2 17-2 0,-39 1 2 16,41 0-1-16,-19 19-2 0,17-1 0 0,2 19 2 15,-2-38-2-15,-1 75 1 0,20-74 1 0,0 55-2 16,0-18 1-16,0-38 2 0,0 58 1 0,20-22-3 0,-20-34 0 16,19 18-1-16,-2 35 0 0,19 20 1 0,-17-56 0 0,14 0-1 15,28 56 0-15,-8-1-1 0,-15-54 1 0,-5 0 0 0,45 54 1 16,-42-54 1-16,17-20-2 0,96 111 1 0,-113-91 2 0,77 18 2 15,-77-38-1-15,75 20 4 0,-75-19-4 0,17-20-2 0,7-17 2 0,-7 20 1 16,-14-1-2-16,71-19 4 0,-21 17-1 0,24-17 1 0,-2-17-3 16,0-2 1-16,-73-1 0 0,18 3 1 0,32-57 4 0,-10-18-1 15,13-1 3-15,-36-17 1 0,89-259 13 16,-102 222-18-16,-26-2-5 16,-16 3 0-16,0 17 1 0,0 55 0 0,0 0-6 15,-16-55-1-15,-4 56 2 0,-2 17 3 0,-30-74 1 0,35 57-1 0,-22 18 0 16,3 0 0-16,-5-1 0 0,-48-54 2 0,-5-1-4 0,42 73-1 0,-40-35-1 15,34 35 2-15,-14 2-1 0,-38-38-1 0,-23 0-11 16,64 56-1-16,13-18-4 0,-74-21-10 0,34 40 18 0,7 17 0 16,34 17-8-16,-1 21-14 0,37-2 12 0,-34 39-33 0,34-39 24 15,-17 2 0-15,14-2 1 0,-14 75-17 0,0-1-31 0</inkml:trace>
  <inkml:trace contextRef="#ctx0" brushRef="#br4" timeOffset="204031.08">19499 9277 44 0,'0'0'12'0,"0"0"-8"0,0 0 0 0,0 0-1 0,0 0 4 0,0 0-4 16,0 0 0-16,0 0 0 0,0 0 0 0,0 0 0 0,-19 0-1 0,2 0 19 15,-24 0-8-15,24 0-5 0,-19 0 6 16,0 0-4-16,0 20-4 0,-22-20 6 0,6 0 4 0,-45 0 4 16,44 0-10-16,-38 0 9 0,33 0-11 0,22 0 1 15,-72 0 6-15,50 0-7 0,-50 0 7 0,-3 0-3 0,56 0-7 16,-75 0 1-16,52 0-3 0,26 0-1 0,-3 0 0 0,-56 0 2 0,56 17-2 15,-40 2 0-15,60-19-1 0,-18 37 1 0,14-37-1 0,-52 54 1 0,55-35-3 16,-39 18 2-16,53 0-1 0,-30 19 2 0,-4 17-1 16,-21 112-5-16,44-74 2 0,13-1 2 15,20-54 0-15,-16-2 0 0,16 76 1 0,0 18-2 0,16-1-1 16,23 2 0-16,-25-77 1 0,47 75-1 0,11-17 0 16,22 36-1-16,-58-92 0 0,19-1 1 0,75 76-1 0,-58-76 2 15,111 147-2-15,-34-90 2 0,-74-74 1 0,-1-2 1 16,73 38 3-16,-75-54 0 0,77 18 7 0,-96-38-4 0,77 19 9 15,-55-37-8-15,-1 0 0 0,-4 17-1 0,82-17 6 0,-78 0-9 0,70-36 7 16,-86 18-6-16,14 18 0 0,58-74 4 0,0 0-2 0,-19-17 1 16,0-21-1-16,-56 58-4 0,-22-2 2 0,64-54 9 0,-61 35-7 15,-19 20 1-15,-1-19-4 0,26-74 9 0,-6-92 0 0,-36 167-12 16,0-20 2-16,0-54 1 0,-20 18-2 0,4-19-1 16,-42 20 2-16,22 53-3 0,-36-53-4 0,-22-1-4 15,22 54 3-15,11 21 2 0,-174-112-10 0,-23 0 0 16,51 73-18-16,118 39 9 0,-96-39-18 0,19 37 13 0,94 56 14 15,-58-17-18-15,72 17 8 0,-31 0-29 0,15 54-11 16,52-35 31-16,-31 54-26 0,36-36 37 0,-21 56-47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25T20:20:44.84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">
        <inkml:traceFormat>
          <inkml:channel name="X" type="integer" max="288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95.36423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09-25T20:20:49.453"/>
    </inkml:context>
    <inkml:brush xml:id="br1">
      <inkml:brushProperty name="width" value="0.05292" units="cm"/>
      <inkml:brushProperty name="height" value="0.05292" units="cm"/>
      <inkml:brushProperty name="color" value="#008000"/>
    </inkml:brush>
    <inkml:brush xml:id="br2">
      <inkml:brushProperty name="width" value="0.05292" units="cm"/>
      <inkml:brushProperty name="height" value="0.05292" units="cm"/>
    </inkml:brush>
    <inkml:brush xml:id="br3">
      <inkml:brushProperty name="width" value="0.05292" units="cm"/>
      <inkml:brushProperty name="height" value="0.05292" units="cm"/>
      <inkml:brushProperty name="color" value="#800080"/>
    </inkml:brush>
    <inkml:brush xml:id="br4">
      <inkml:brushProperty name="width" value="0.05292" units="cm"/>
      <inkml:brushProperty name="height" value="0.05292" units="cm"/>
      <inkml:brushProperty name="color" value="#FFA500"/>
    </inkml:brush>
  </inkml:definitions>
  <inkml:trace contextRef="#ctx0" brushRef="#br0">3819 3873 24 0,'0'0'0'0,"0"0"21"16,0 0-17-16,0 0-1 0,0 0 1 0,0 0-2 0,0 0 0 16,17 0 2-16,-17 0 1 0,0 0-1 0,0 0-1 0,17 0 5 15,-17 0 1-15,0 0-4 0,0 0 5 0,0 0-4 0,0 0-1 0,22 0 1 16,-22 0 0-16,0 0 5 0,0-17-6 0,0 17 8 0,0 0 4 15,0 0 4-15,0 0 0 0,0 0-2 0,0 0-11 16,0 0 9-16,0-20-9 0,0 20 0 0,0 0-1 0,0 0-1 0,0 0 6 16,0 0 0-16,0 0-1 0,0 0-3 0,-22 0 0 15,22 0-5-15,0 0 0 0,0 0 3 0,-17 0 0 16,17 0 0-16,0 0-2 0,-17 0 2 0,17 0-4 0,-19 0 5 16,19 20-4-16,-17-20 2 0,17 17-2 0,0-17-2 0,-19 19 2 15,19-19-1-15,-16 20 0 0,16-3 1 0,-20 2 1 0,20-19-2 16,0 18 3-16,-19 18-2 0,19-16 1 0,-17-3 0 15,17 2-3-15,-22 1 1 0,22-3 0 0,-17 20 1 0,17-1-1 16,0-36 0-16,-19 20-1 0,19 17 5 0,0-37-5 0,0 37 3 16,-17-21-3-16,17 24 0 0,0-40-1 0,0 53 3 0,0-33-2 15,0 17-2-15,0-21-2 0,0 4 2 16,0 16 3-16,0-36-1 0,0 0 0 0,0 37 0 0,17-37 0 0,-17 20-1 16,19-3 2-16,-19 2-1 0,0-19-1 0,17 20 1 0,-17-20 1 15,22 17-2-15,-22-17 1 0,36 19 0 0,-16-19-1 0,-4 0-1 16,20 0-1-16,-36 0 3 0,36 0 2 0,-19 0-2 15,-17 0-1-15,0 0 1 0,22-19 0 0,-3 19 0 0,1-17-4 0,-4-3 2 16,3 1 2-16,-19 2 0 0,36-3 0 0,-36 3 0 0,34-3-1 16,-34-16 2-16,0 36-2 0,19-20 2 0,-19 4-2 0,0-21 0 0,22 0 1 15,-22 37 1-15,20-20-2 0,-20 4 0 0,0-4 1 0,0 20-2 0,16-20 1 16,-16 4 0-16,0-4 1 0,0-18 0 0,0 38 0 0,0-16-1 0,0-20 1 16,0 36-1-16,-16-39-1 0,16 21 1 0,0 1 0 0,0-3 0 0,0 1 0 15,-20-18 0-15,-2 37 1 0,3-36-1 0,19 36 1 16,0-18-1-16,-14 18 3 0,14-19-4 0,-20 19 4 0,20-17-3 15,-19 17 1-15,2 0-2 0,17 0 1 0,-19 0 2 0,19 0-2 16,-16 0 0-16,-4 0 0 0,20 0 1 0,-19 0-1 16,19 0 0-16,-22 0-1 0,22 17 1 0,-17-17 2 0,17 0-1 0,-17 0 0 15,-2 19-3-15,19-19-4 0,-17 0 2 0,17 0 0 0,-35 0-13 16,35 0 3-16,-20 0 6 0,20 0-2 0,-19 0-11 16,19 0-7-16,-17 0-11 0,17 0-13 0,-22 0 21 15,5 0-70-15,17 0 41 0,0 18 38 0,0-18-9 16,0 0-16-16</inkml:trace>
  <inkml:trace contextRef="#ctx1" brushRef="#br1">3376 4758 0</inkml:trace>
  <inkml:trace contextRef="#ctx0" brushRef="#br1" timeOffset="5717.61">4816 3616 36 0,'-17'0'18'0,"17"0"-10"0,0 0-3 0,0 17 25 15,0-17 0-15,0 0-7 0,0 0-12 16,0 0 1-16,-19 0 0 0,19 0 0 0,0 0 11 0,0 0-1 0,0 0-11 16,-20 0 9-16,20 0-11 0,0 0 8 0,0 0-3 0,-22 0 1 15,22 0 0-15,-17 0-9 0,17 0 6 0,-16 0-7 16,16 0 5-16,-20-17-2 0,20 17-4 0,-16 0 3 15,-3 0-3-15,19 0 5 0,-17 0-2 0,17 0-1 0,-19 0-4 16,19 0 2-16,0 0-2 0,-20 0 0 0,20 0 1 0,0 0-2 16,-16 0 0-16,16 0 3 0,-23 0-2 0,23 0 2 0,-16 0-3 15,16 0 3-15,0 0-1 0,-20 0 1 0,20 0 0 0,-35 0 2 16,35 0-2-16,0 0-3 0,-17 0 3 0,-2 0-4 0,19 0 2 16,-20 0-1-16,4 0 1 0,16 0-1 0,-23 0-1 15,23 17 1-15,-19-17-1 0,2 20 1 0,17-20-1 16,-16 0 1-16,16 17-1 0,-20 20 1 15,4-18-1-15,-3 1 1 0,-1-3 0 0,4 2 2 16,-4-2-1-16,20 4-2 0,-22 15 0 0,22-19 1 16,-17 2 1-16,17 1-2 0,0-3 0 0,0-17 1 0,-16 19 5 0,16-1-2 15,-20 2 1-15,20-4 1 0,0 4-4 0,-16-3-1 0,16 2 0 16,-19 18 1-16,19-19 1 0,0 1-3 0,0 1 2 16,0-4-1-16,-20 4 0 0,20 17 0 0,0-20-1 0,-16 3 0 15,16-4 1-15,0 4 1 0,0 0-1 0,-20-4 0 16,20 4-2-16,0-20 1 0,0 17 1 0,0-17-1 0,0 20 2 15,0-3-1-15,0-17-1 0,0 20 1 0,20-4-3 0,-4 4-2 16,-16 0 4-16,20-4 0 0,-1 4 2 0,-3-20 0 0,-16 17-4 0,36 20 1 16,-36-37 2-16,39 19 1 0,-19 1-3 0,16-3 2 15,-1 2 1-15,-35-19-1 0,53 36 1 0,-11-18-4 16,-42 2 3-16,16-20-2 0,4 17 1 0,-1-17 2 0,17 19-3 16,0 0 0-16,3-19-1 0,-39 19 1 0,36-19 1 0,-36 0 1 15,19 0-2-15,17 17 1 0,0-17 0 0,-20 0 1 0,23 0 0 16,36-17-2-16,-58 17 2 0,21 0-1 0,-5-19 0 15,-10 0 1-15,13 19-1 0,-36-19 0 0,38 19-1 0,-2-37 2 16,-19 19 0-16,22 0-1 0,-3 0 0 0,-17-1 1 16,0 2-1-16,-2-3 0 0,-17 20 1 0,19-36 0 15,-19 16 0-15,17-17 0 0,-17 37 0 0,0-36 1 0,0 0-1 16,16-1 1-16,-16 0 0 0,-16 1 1 0,16-4-2 16,-17 24-1-16,17-42 0 0,-19 42 2 0,2-4-2 0,-21-53 3 15,-21 0-4-15,7-1 0 0,16 38 1 0,-280-223 3 16,300 259-2-1,-20-20-1-15,-3 3-2 0,39 17 0 0,-16 0-2 16,16 0 2-16,-23 0-2 0,7 0 1 0,-4 0 0 0,20 0 1 16,-16 0-3-16,-3 0-7 0,19 0 2 0,-17 0-1 0,17 0-2 0,-19 17-22 0,19-17 13 15,0 0-33-15,0 20-16 0,0-3 29 0,-20 3-52 16,20-3 13-16,0 22 56 0,0-39-6 0</inkml:trace>
  <inkml:trace contextRef="#ctx0" brushRef="#br1" timeOffset="11150.59">5352 2842 43 0,'0'0'12'0,"0"0"27"0,0 0-9 15,0 0-2-15,0 0-15 0,0 0-1 0,0 0-2 0,0 0 0 16,0 0 6-16,0 0-1 0,0 0-4 0,0 0-2 0,-19 0 0 16,19 0-4-16,0 0-1 0,0 0 1 0,0 0 1 0,0 0 6 15,0 0-6-15,0 0 0 0,0 0 7 0,0 0-7 0,0 0 14 16,0 0-6-16,0 0-8 0,0 0 4 0,0 0-5 0,0 0 2 16,0 17-1-16,0-17-2 0,0 20 0 0,0-20-1 0,0 16 3 0,-19 4 2 15,19-20-6-15,0 20 2 0,0 14-2 0,-17-34-1 16,17 20 1-16,-22-1 0 0,22-2 0 0,-20 19-1 0,20-36-1 15,-16 38 2-15,16-38-1 0,-17 19 1 0,17-2-1 0,-19 22 1 0,2-39 1 16,-2 37 2-16,-17-21 0 0,17 5-4 0,-4-4 1 16,-10 2 0-16,33-19-2 0,-36 17 3 0,-19 3-2 15,13-20 1-15,23 0-1 0,-14 0-1 16,-3 0 0-16,17-20-2 0,2 20 1 0,-2-17 1 16,-23-19 1-16,25 15 2 15,1 21-2-15,16-16-1 0,0-4 2 0,-20 20-2 0,20 0 1 0,0-17-2 16,0 17-2-16,0 0 5 0,0-19 2 0,0 19-3 15,0 0 0-15,0 0-1 0,0 0 0 16,0 0-1-16,0 0-1 0,0 0 3 0,0 0 1 16,0 0 0-16,0 0-4 0,0 0 0 0,0 0 3 15,0 0 1-15,20 0-1 0,-20-20 0 0,16 20 0 0,1 0 1 16,-17 0-2-16,22 0 5 0,-2-17-4 0,16 17 0 16,-36 0 1-16,19 0 1 0,-2 0-1 0,2 0 0 0,-19 0 0 0,19 0 0 15,-19 0-1-15,33 0 3 0,-10 0-2 0,-23 0 1 0,19 0-3 16,-2 17 1-16,2-17 3 0,-19 0-3 0,19 0-1 0,-2 20 2 15,-17-20-1-15,19 0 0 0,-2 0-1 0,-17 19 2 16,16-19-1-16,7 0 0 0,-4 0 1 0,-2 17-2 16,2-17-1-16,0 0 3 0,-2 0-1 0,2 20 0 15,-2-20 0-15,-17 0-1 0,16 0 1 0,4 16 0 0,2-16-3 16,-22 0 0-16,36 0 2 0,-36 0 2 0,19 21 0 0,-19-21-2 16,17 0 0-16,2 0 1 0,-2 0-1 0,2 17 1 0,-2-17 1 15,-17 0-2-15,39 0 1 0,-39 0 0 16,19 0-1-16,-19 19 0 0,19-19 0 0,-19 0-1 0,0 0 0 15,17 0 2-15,-17 17 0 0,0-17 0 0,19 0-1 0,-19 0-1 0,17 0 2 16,-17 0 0-16,19 0-1 0,-19 0-1 0,0 0 1 16,0 0 1-16,0 0 0 0,17 0-1 0,-17 0-1 15,0-17-1-15,0 17 2 0,0 0 1 0,16 0-2 0,-16-19 0 16,23 19-1-16,-23 0 0 0,0 0 2 0,0 0-1 0,19 0-5 0,-19 0 2 16,0 0-8-16,19 0 8 0,-19 0-4 0,0 0 3 0,17 0-10 15,-17 0-23-15,0 0 22 0,0 0-20 0,19 0-8 16,-19 0 19-16,0 0-40 0,0 0 21 0,0 0-4 0,0 0 0 15,0 0-20-15,0 0 25 0</inkml:trace>
  <inkml:trace contextRef="#ctx0" brushRef="#br2" timeOffset="50553.94">6808 5386 105 0,'0'0'77'0,"0"38"22"0,-17 15 17 15,-2-32-81-15,19-3-29 0,-20 17 22 16,20-15-17 0,0-1-5-16,0-19 11 0,0 17 0 15,0-17-13-15,20 0 15 0,35 0-1 16,0 0-9 0,-35 0-6-16,16 0 2 0,0 0-3 0,16 0 0 15,-10 0-3-15,-26 0 0 0,76 0-6 0,-73 0 9 16,128 20 7-16,-128-20-10 0,75 0-11 15,11 0-52-15,-44 0 7 16,-61 0 7-16,36 0-40 0,-36 0 55 16,19 0-84-16,-19 0 51 0,0 0-17 15</inkml:trace>
  <inkml:trace contextRef="#ctx0" brushRef="#br2" timeOffset="50841.53">6957 5940 50 0,'0'0'9'0,"-19"0"17"0,19 0-15 15,0 18 53-15,0-18-45 0,-20 0 53 16,20 0-55-16,0 0 27 0,0 0-30 0,0 0 38 16,0 0-42-16,0 0 5 0,0 0-4 15,0 0 8-15,0 0-12 0,0 0 0 0,20 0 7 16,-20 18 0-16,36-18 6 0,-36 0-15 0,36 0 0 15,0 20 7-15,-14-20-11 0,-6 0 2 0,40 0 3 0,-20 17 4 16,38-17 1-16,-54 0-8 0,16 0 0 0,19 19 3 16,-38-19-4-16,21 0-2 0,1 0 1 0,-3 0-1 0,-19-19-3 15,21 19-7-15,-38 0 1 0,14 0-16 0,6-17 5 16,-20 17-5-16,22-20-87 0,-3 20 59 0,-19 0-11 0,0-18-64 16,17 18 80-16,-17-18-18 0</inkml:trace>
  <inkml:trace contextRef="#ctx0" brushRef="#br2" timeOffset="51920.18">7104 5424 137 0,'0'0'31'0,"0"0"-21"0,0 0-1 16,19 0 2-16,-2 17 11 0,-17-17-12 0,36 20 0 0,-17-4 9 0,20-16 0 15,-3 21-3-15,36-3 7 0,-36-18-16 16,2 0 0-16,18 18 0 0,-37-18-3 0,-2 0-1 15,2 0 1-15,14 0 4 0,28-18 0 0,-44 18-5 0,2 0 1 16,53-39 10-16,-55 39-10 0,24-16 5 0,-41 16-5 0,36-20 5 16,-16 20-5-16,15-17 3 0,-35 17-1 0,17-19-3 15,0 19 2-15,-17 0-1 0,19 0 1 0,-19 0-2 0,22 0 4 16,-22 0 2-16,0 19-6 0,0-2-2 0,0 19 1 0,0-15 0 16,-41 52 0-16,24-37-1 0,-35 74 0 0,-4 3-1 0,15-22 1 15,-12 1-1-15,17 19 0 0,0-19-1 16,-25 0-5-16,61-54 1 0,-33 34-11 0,14-36 5 0,19 3-2 15,-36-3-18-15,36-17 10 0,0 1-2 0,-17-4-7 0,17 4-46 0,0-4-12 16,17 5 15-16,-17-21-11 0</inkml:trace>
  <inkml:trace contextRef="#ctx0" brushRef="#br2" timeOffset="52506.79">9262 3248 60 0,'0'0'12'0,"0"0"1"0,0 0 1 15,0 0 22-15,0 0-16 0,0 17 20 0,0 2-7 0,0-19-18 16,0 37 10-16,0-18-2 0,0-2-12 0,-19 3 8 0,19 17-11 16,0-1 7-16,0-19-7 0,0 22 1 0,0-22-2 0,-17 76 15 15,17-56-16-15,-39 109 20 16,39-89-15-16,-22-1-1 0,22-39-5 0,-17 40 3 0,17-21-1 15,0 0-2-15,0-16 5 0,0-3-5 0,-16 1 3 0,16-18-4 16,0 19 4-16,0 1 6 0,0-4-7 16,16-16 2-16,-16 0-4 0,17 0 3 0,25 0 0 0,-23 0-5 15,-2 0 2-15,-17 0-2 0,36 0-1 0,-17 0-2 16,14 0 2-16,9-16 0 0,-42 16-1 0,36 0 0 0,-36 0-1 16,38-20-1-16,-21 20-4 0,2 0 0 0,14-19-10 0,-33 19-12 15,23 0 9-15,-4 0-4 0,-19 0-3 0,0-18-3 0,17 18-40 0,2 0 25 16,-19 0-7-16,0-17-60 0,19 17 61 0,-19-20-58 0</inkml:trace>
  <inkml:trace contextRef="#ctx0" brushRef="#br2" timeOffset="52853.65">10203 3321 119 0,'0'0'79'0,"0"0"-20"16,0 0-35-16,0 0-3 0,0 0 15 0,0 0-8 0,0 0-9 16,0 0-11-16,0 0-4 0,0 19 4 0,0-19-5 15,0 0-2-15,0 17-3 0,0-17-6 0,0 20-12 16,0-20-18-16,0 0 11 0,0 16-7 0,0-16-52 0,0 21 40 16,0-4-26-16,0 2-4 0</inkml:trace>
  <inkml:trace contextRef="#ctx0" brushRef="#br2" timeOffset="53003.93">10183 3726 89 0,'0'0'78'0,"0"0"-39"0,0 0 32 0,0 0-12 0,0 0-11 0,0 0-29 15,0 20 13-15,0-20-19 0,0 0 4 0,0 17-6 16,0-17-6-16,20 0-2 0,-20 0-1 0,0 0-1 16,0 19-1-16,13-19-7 0,-13 0-13 0,20 0 3 0,-20 17-32 15,0-17-24-15,0 0 25 0,0 0-63 0,22 0 61 0,-22 0 10 16,0 21-32-16</inkml:trace>
  <inkml:trace contextRef="#ctx0" brushRef="#br2" timeOffset="53287.41">10717 3431 71 0,'0'0'127'0,"0"0"-58"16,0 0-13-16,0-17-31 0,0 17 16 0,0 0-14 16,0 0-16-16,0 0 3 0,0 0-9 0,0 0-2 0,0 0 0 0,0 0-1 15,0 0-2-15,0 0 1 0,0 0 0 0,0 0 2 0,0 0-4 0,0 0-4 16,20 0-10-16,-20 0 1 0,0 0-23 0,0 17-20 15,0-17 17-15,0 0-60 0,0 0 4 0,0 0 61 16,0 19-24-16</inkml:trace>
  <inkml:trace contextRef="#ctx0" brushRef="#br2" timeOffset="53437.42">10701 3707 176 0,'0'0'0'0,"0"0"132"0,0 0-83 15,0 19-4-15,0-19-3 0,-20 37 12 16,20-18-42-16,0-2-2 0,0-17-5 0,0 21-3 15,0-5 0-15,0-16-2 0,0 20 0 0,0-20 0 0,20 17-7 0,-20 2-12 16,16-19 6-16,-16 20-25 0,0-20 13 0,0 17-47 16,0-17 22-16,0 0-10 0,20 0-3 0,-20 0-44 0,0 0 32 0</inkml:trace>
  <inkml:trace contextRef="#ctx0" brushRef="#br2" timeOffset="53804.28">11163 3541 66 0,'0'0'0'0,"0"0"95"0,0 0-34 16,0 0-11-16,0 0-30 0,0 0-2 0,0 0-3 0,0 0-1 0,0 0 10 16,0 0-2-16,0 0-2 0,0 0-3 0,0 0-9 15,0 0 1-15,0 0-1 0,0 0 9 0,0 0-3 0,0 0-7 16,0 0-1-16,0 0 0 0,0 0 0 0,16 0 5 0,4 0-2 0,-1 0-1 16,-2 0-1-16,19 0 0 0,-36 0-4 0,58 0 0 15,-22-18-1-15,-36 18-1 0,36 0 0 0,-36-17-2 0,36 17 2 16,0-19-5-16,-14 19 1 0,14 0-8 0,-17 0-5 15,-2-20 5-15,19 20-35 0,0 0-20 0,-36 0 10 16,22 0-10-16,-22 0 27 0,0 0-3 0,0 0-37 16,16 0-37-16</inkml:trace>
  <inkml:trace contextRef="#ctx0" brushRef="#br2" timeOffset="53987.48">11235 3763 103 0,'0'0'63'0,"-17"0"-11"0,17 19-28 15,0-19 0-15,0 17-1 0,-19-17 20 0,19 21-5 0,0-21-21 0,0 16-2 16,0-16 11-16,0 20-4 0,0-20-12 0,0 17 8 0,19-17-9 16,-2 0 5-16,2 19-8 0,-2-19 5 0,-1 20-1 15,6-20-6-15,-2 0 0 0,-4 0 3 0,23 0-3 0,30 0 2 16,-69 0-5-16,42 0-1 0,-26 0-2 0,23 0-7 0,-39 0-2 16,36 0-4-16,-19 0-34 0,19 0-30 0,-14-20-44 15,-6 20 48-15,4 0 7 0,-20 0-41 0</inkml:trace>
  <inkml:trace contextRef="#ctx0" brushRef="#br2" timeOffset="69511.2">13058 2969 98 0,'0'-18'33'0,"0"18"30"0,0 0-34 0,0 0 20 0,0 0-28 0,0 0 18 0,-17 0-21 16,17 0 13-16,0 0-7 0,0 0-12 0,-16 18 8 0,16-18-10 15,0 0-1-15,0 0-2 0,-19 0 7 0,19 0 3 0,-17 20-12 16,17-20 6-16,-19 19-1 0,19-19-6 0,-20 17 1 0,4 3 4 0,-4-20-4 15,-2 36 9-15,3-18-7 0,-15 18 6 0,34-16-10 16,-55 16 3-16,19 21 0 0,-22-4 3 0,41-14-3 0,-2-22-6 16,-33 57 7-16,32-38-6 0,1 3 7 0,-37 15-4 0,37 19-1 15,-17-16-1-15,0-1 3 0,17-3-2 0,2 21-2 16,-5-18-1-16,22-19 1 0,0-17 0 0,0 33 2 16,0 3-4-16,0-38 1 0,0 21 0 0,0 13 3 0,22-14-2 0,-5 18-1 15,2-20 0-15,1-16 1 0,-4 17-1 0,4-20 1 16,-4 3 1-16,3 16 0 0,-2-36-1 0,22 20 0 0,0-4 1 15,13-16 0-15,-16 20 4 0,3-20-2 0,16 0 1 16,-19 0-2-16,17 0 0 0,8-20 1 0,-25 4-2 16,19-4 3-16,-39 0-3 0,23 4 0 0,-19-4 0 0,35-34-1 0,-38 34 1 15,35-16 0-15,-10 0 0 0,-6-1-1 0,-36 16 0 0,19 5-1 16,-2-4-2-16,2-16-2 0,-19 36 2 0,17-19-9 16,-17 1-7-16,19 1 6 0,-19-3-18 0,0 20-10 0,0-19 17 15,0 2-27-15,0-3-6 0,0 20 24 0,-19-16-40 16,19-4 30-16,0 20-58 0,-17-18 3 0,-2-1 18 15,19 19 41-15</inkml:trace>
  <inkml:trace contextRef="#ctx0" brushRef="#br2" timeOffset="69721.89">12934 3873 75 0,'0'0'123'0,"0"0"-87"0,0 0 27 0,0 0-36 16,-20 0 24-16,20 0-28 0,0-17 17 0,0 17-4 0,0 0-2 15,0 0 0-15,0 0-19 0,20 0 12 0,-4 0-6 16,23 0-4-16,-39 0-8 0,36 0 5 0,-20 0-8 15,23 0 7-15,-3 0-8 0,3 0 4 0,-22 0-4 0,35 0 3 16,6 17-3-16,-38-17-4 0,35 19 0 0,-38 1 0 0,41-3-1 16,-22-17-1-16,0 19-6 0,0-1-4 0,-1-18-12 15,-18 20-12-15,25-20 12 0,-23 0-35 0,-19-20 24 16,53-17-104-16,-53 37 6 0,19-37-3 0,0 37 53 16</inkml:trace>
  <inkml:trace contextRef="#ctx0" brushRef="#br2" timeOffset="76938.28">14760 3211 44 0,'0'0'0'0,"0"0"29"0,0 0 15 16,0-20 1-16,0 20 1 0,0 0-24 0,0 0-2 0,0-17 15 16,0 17-5-16,0 0-16 0,-20 0 23 0,20 0-27 15,0 0 17-15,-19 17-13 0,19-17-1 16,0 20-3-16,0 17-2 0,-17-37-2 0,17 36 1 16,0 1-2-16,0-1 3 0,-19 21 1 0,19 52-4 15,-41 38 0-15,41-54-2 0,-14 0 2 16,-6-20 0-16,1 0-3 0,2 3 0 0,17-41 0 15,-19 20 0-15,2 2 2 0,17-20 1 0,0-1-2 16,0-36 0-16,0 20 1 0,0-20-2 0,0 16 4 0,0 4-1 16,0-3-1-16,0-17 0 0,17 20 1 15,-17-20-3-15,19 17 2 0,-2-17 0 0,22 20 4 0,-25-20-5 16,27 0 1-16,-5 0 3 0,3 0 0 0,-3 0-3 16,-20 0-1-16,23 0-3 0,-3 16 5 0,3-16-2 15,-23 0-2-15,20 0 3 0,-36 0-4 0,36 0 1 0,-14 20-1 16,-5-20 2-16,22 0-1 0,-23 20-2 15,4-20 2-15,-20 0-3 0,16 0-7 0,-16 0-7 16,20 0-10-16,-20 0-33 0,0 0 33 0,0 0-2 16,0 0-43-16,0 0 28 0,0-20-64 0,0 20 48 0,0-20-33 15,16 20 65-15,-16-16-30 0</inkml:trace>
  <inkml:trace contextRef="#ctx0" brushRef="#br2" timeOffset="77322.84">15880 2749 66 0,'0'0'16'0,"0"0"24"0,0 0-16 0,0 0 2 0,0 0 23 16,0 0-6-16,0 0-24 0,0 0 16 0,-16 0-5 0,16 0-16 16,0 20-2-16,0-20 0 0,0 0 0 0,0 0-1 0,0 16 9 0,-17 4-2 15,17-20-9-15,0 17 0 0,-19 3 9 0,19 17-2 0,-17-21-2 16,17 4-9-16,-19 0 1 0,19-4-2 0,-36 41 7 0,16-40-8 15,-2 19 0-15,22 2 2 0,-16-19-5 0,-1-2 2 16,-2 22-4-16,2-2 1 0,-2-21-1 0,-1 22-3 0,4-19-12 16,16-2 2-16,-20 22-72 0,20-39 57 15,-22 0-6-15,22 17-54 0,0-17-23 0,0 20 33 0,0-20 6 16</inkml:trace>
  <inkml:trace contextRef="#ctx0" brushRef="#br2" timeOffset="81605.85">9331 5607 60 0,'0'0'28'0,"0"0"-3"0,0 0-13 0,0 0 1 0,0 0 13 16,0 0-11-16,0 0-1 0,0 0 0 0,0 0 12 0,0 0-13 0,0 0 0 0,0 0 12 15,0 0-1-15,0 0-1 0,0 20-1 0,0-20-2 16,0 0-3-16,0 17-1 0,0 3 0 0,0-3-1 15,0-17-9-15,0 19 1 0,0-2 4 0,0 3-1 0,-14-1 1 16,14-1-6-16,0 0 5 0,0 20-2 0,0-2-5 16,-19-19 0-16,19 4 0 0,0 15 2 0,0 20-1 0,0-39-1 15,-19 57 2-15,19-55-3 0,-17 73 3 0,-2-37-2 0,19-20 0 16,-17 40-1-16,-2-36-3 0,19 13 0 0,0-31 2 0,-20 16 0 16,20-1 0-16,0-16 2 0,0 16 1 0,0-36-2 0,0 16-1 15,0 5 1-15,0-21-2 0,0 0 2 0,0 18 0 0,0 0-2 16,20-18 4-16,-20 0-1 0,19 0 2 0,-19 0-3 0,36 0 4 15,-36 0-3-15,36 0 4 0,-17 0-4 0,-19 0-1 0,14 0 4 16,28-18-2-16,-6 18-2 0,2 0-1 0,-21 0 0 16,-17 0-1-16,36-18 0 0,-20 18 0 0,7 0 2 0,-4 0 0 0,17 0-3 15,-17 0-4-15,-2 0-7 0,2 0-4 0,-2 0-9 16,-1 0-14-16,4 0-15 0,-20 0-17 0,0 0 29 16,0 0-68-16,0 0-7 0,0 0 72 0,0 0-34 15</inkml:trace>
  <inkml:trace contextRef="#ctx0" brushRef="#br2" timeOffset="82056.11">10236 5072 58 0,'0'0'17'0,"0"0"17"0,0 0 5 0,0 0-17 0,0 0 25 0,0 0-25 15,0 0-1-15,0 0 18 0,0 0-21 0,0 0 12 0,0 0-2 16,0 0-16-16,0 0 9 0,0 0-12 0,-20 0 8 0,20 0-9 16,0 0 7-16,0 0-8 0,0 19 8 0,-13-19-9 15,13 38 5-15,-20-22-8 0,1 40 5 16,-34 38-2-16,53-58-6 15,-19-17-1-15,0 17-4 0,19-17-8 0,-23 0 3 16,23-19-1-16,-16 17-3 0,16 3-25 0,-17-4-16 0,17-16 19 0,0 21-54 16,-19-3-2-16,19-18 53 0,0 0-69 0</inkml:trace>
  <inkml:trace contextRef="#ctx0" brushRef="#br2" timeOffset="82456.39">10626 5534 86 0,'0'0'59'0,"0"0"1"0,0 0-32 0,0 0 24 15,0-18-7-15,0 18-7 0,0 0-21 0,0 0 13 16,0 0-7-16,0 0-7 0,0 0-5 0,0 0-3 15,0 0-1-15,0 18-4 0,0-18-1 0,0 0 0 0,0 17-1 16,0-17-1-16,0 0 0 0,19 20 1 0,-19-20-3 16,0 0-10-16,0 19-10 0,0-19 5 0,0 17-33 0,0-17-27 15,0 20 28-15,0-20-51 0,0 0 56 0,0 17 10 0,0-17-48 16</inkml:trace>
  <inkml:trace contextRef="#ctx0" brushRef="#br2" timeOffset="82638.74">10645 6032 108 0,'0'0'0'0,"0"0"76"0,0 0 12 0,0 0-43 16,-19 17 14-16,19-17-28 0,0 0-7 15,0 21-8-15,0-21-11 0,0 17 2 0,0-17 0 0,0 19-3 16,0-19 0-16,0 18 1 0,0-18-4 0,0 0-1 16,0 18 0-16,0-18 2 0,0 20-1 0,0-20-2 0,0 17-2 15,0-17-8-15,0 0-10 0,0 0 6 0,0 19-4 16,0-19-5-16,0 0-42 0,0 0 23 0,0 0-6 0,0 0-1 0,0 0 3 0,0 0-24 15,0 0 8-15</inkml:trace>
  <inkml:trace contextRef="#ctx0" brushRef="#br2" timeOffset="82888.77">11088 5441 99 0,'0'0'33'0,"0"0"35"0,0 0-36 0,0 0 23 0,0 0-31 0,0 0 19 15,0 0-22-15,0 0-4 0,0 0-1 0,0 0 14 0,0 0-3 0,0 0-7 16,0 0-14-16,0 0 4 0,0 0-6 0,0 20 1 0,0-4-2 16,0-16-1-16,0 21 1 0,0-3-4 0,0-18-7 15,0 18-2-15,0-18-3 0,0 17-29 0,0 3-18 0,0-1-24 16,0-19 33-16,0 0-1 0,0 17-43 0,0 3 62 15,0-20-36-15</inkml:trace>
  <inkml:trace contextRef="#ctx0" brushRef="#br2" timeOffset="83055.42">11088 5904 131 0,'0'0'86'0,"0"0"-21"0,0 0-14 0,0 17-6 0,0-17-7 0,-19 0-23 15,19 0 17-15,0 19-17 0,0-19-5 0,-20 18-6 16,20-18 1-16,0 18 0 0,0 2-3 0,0-20 0 15,0 17-2-15,0-17 1 0,-16 19 0 0,16 19-10 0,0-21-5 16,0 2-15-16,0-19 9 0,0 18-4 0,0 20-81 16,-20-38 6-16,20 17 3 0,0 2 62 0,0-19-44 0</inkml:trace>
  <inkml:trace contextRef="#ctx0" brushRef="#br2" timeOffset="83439.42">11603 5700 107 0,'0'0'126'0,"0"0"-67"15,0 0-34-15,0 0 15 0,0 0-22 0,0 0 14 0,0 0-7 16,0 0-15-16,0 0 7 0,0 0-3 0,0 0-8 16,0 0-1-16,0 0 0 0,0 0 7 0,0 0-1 0,19 0-1 0,-19 0-5 15,17 0 3-15,-17 0-2 0,22 0 3 0,-22 0-4 16,16 0 4-16,4 0-6 0,-20 0 0 0,19 0 4 0,-2-19-1 0,2 19-4 16,-2 0 2-16,2-17-4 0,-19 17 2 0,33 0-2 0,-11 0 2 15,17-20-2-15,-39 20 1 0,17 0 1 0,19 0-1 16,-17 0-1-16,0-17 2 0,-5 17-2 0,6 0-4 0,21 0 3 0,-5-20 2 15,-36 20-6-15,20-17-5 0,-4 17 0 0,3 0 0 16,-2 0-4-16,0 0-17 0,5-19-8 0,-3 19-10 0,-2 0-11 16,-17 0 25-16,19 0-92 0,1 0 84 0,-4 0-54 15,-16 0 32-15</inkml:trace>
  <inkml:trace contextRef="#ctx0" brushRef="#br2" timeOffset="83705.98">11733 6162 94 0,'0'0'71'0,"0"0"-19"0,0 0-31 0,0 0 23 0,0 0 0 0,0 0-24 0,0 17 15 16,0-17-6-16,0 0-18 0,0 0 1 0,0 0-3 0,0 0 9 16,19 0-3-16,-2 0-2 0,-17 0 0 0,19 0-6 15,-2 0-1-15,-1 0 4 0,26 0-2 0,-42 0-4 0,19 0 0 16,-2 0 3-16,2 0-4 0,-2 0 5 0,2 0-5 0,14 0 2 15,-13-17-1-15,2 17-4 0,-3 0 1 0,-2 0 1 0,2 0 4 16,1 0-6-16,-4-20-1 0,-16 20-1 0,36 0-6 16,-36 0 1-16,17 0-19 0,5 0 8 0,-22 0-4 0,0 0-1 0,19 0-38 15,-2 0 25-15,-17 0-9 0,19 0-68 0,1 0-52 0</inkml:trace>
  <inkml:trace contextRef="#ctx0" brushRef="#br2" timeOffset="91939.94">13653 5461 68 0,'0'0'40'0,"0"0"8"0,0 0-23 0,-19 0 23 0,19 0-26 15,0 0 19-15,0 0-21 0,0 0 18 0,-20 0-20 0,20 0 11 16,0 0-16-16,0 0 8 0,0 0-11 0,0 0 9 0,-22 0-9 16,22 0 2-16,0 0-5 0,0 0-1 0,0 0-1 0,0 0 0 0,-17 16 2 0,17-16 0 15,0 21 0-15,0-3-2 0,-16 0 1 0,16 19-3 16,0-1 3-16,-19 38 0 0,19 19-2 0,-17-57-3 16,-19 112 4-16,17-57-2 0,19-34-1 15,-20-1-1-15,4 35 3 0,-7 19-2 0,7-19-1 0,-3-16 2 16,2 0 3-16,17-38-6 0,-19-1 8 0,2-18-7 15,17 20 5-15,0-38-3 0,0 17 1 0,0-17-3 0,0 0 0 0,0 19 2 16,0-19-3-16,0 0 3 0,0 0 0 0,0 0-2 0,0 0 1 16,0 0-1-16,17 0-1 0,19 19 1 0,-17-19 1 15,-3 0 2-15,23 0 0 0,-39 0-2 0,39 0-1 0,-3 0 3 0,0 0 0 16,-3 0-2-16,9 0-8 0,13 0 12 0,-38 19-3 16,2-19 8-16,0 0-10 0,37 0 0 0,-37 0 1 0,17 18-4 15,-17-18 0-15,-2 0 1 0,19 0 7 0,3 0-4 16,-3 0 0-16,-17 0-4 0,-19 0 0 0,36 0 1 0,-36 0 3 0,19 0 0 15,-19 0-1-15,17-18-1 0,-17-1-4 0,16 0 1 16,-16 19 0-16,0-19 0 0,0 19-18 0,0-17-15 0,0-2 14 16,0 0-36-16,0 19-21 0,0 0 31 0,0-18-68 15,-16 18 48-15,16-18-48 0,0 18 25 0</inkml:trace>
  <inkml:trace contextRef="#ctx0" brushRef="#br2" timeOffset="92606.81">15108 5498 79 0,'0'0'27'0,"0"0"26"15,0 18-4-15,0-18-4 0,0 0-5 0,0 0-7 16,0 0-17-16,0 18 10 0,0-18-4 0,0 17-2 0,0-17-12 15,0 0 1-15,0 20-2 0,20-1 11 0,-20-2-13 0,0 3 3 16,0-3-4-16,16 20 3 0,-16-37-4 0,0 36 4 16,0 21-1-16,20-1 0 0,-20-20-4 0,0 38 1 0,0-56-2 15,0 20 1-15,0 36 4 0,0-20-1 0,0-16-2 0,0 36 2 16,0-57-1-16,0 38 4 0,0-17-4 0,0-2 4 0,0 0 2 16,0-16-5-16,0-4 4 0,0 5-1 0,0-3-2 15,0 1 2-15,0-2 0 0,0-17-2 0,0 19-3 16,0-19-1-16,0 0 0 0,0 0 2 0,0 0-1 0,0 20-1 0,16-20 0 15,6 0 2-15,-22 0-2 0,36 0-3 0,-16 16 5 0,-4-16-3 16,40 0 9-16,-40 0-10 0,23 0 2 0,16 0 0 0,-35 0 0 16,-4 0-1-16,4 0-1 0,-1 0 1 0,-5 0-2 0,27 0 1 0,-5-16-2 15,-16 16-3-15,16-20-6 0,-36 20 1 0,0 0-1 0,19 0-18 16,-19-19 10-16,17 19-28 0,-1-17 18 0,-16 17-42 16,0-19-25-16,0 1-24 0,0-3 61 0,0 21 12 0,-16-36-51 0</inkml:trace>
  <inkml:trace contextRef="#ctx0" brushRef="#br2" timeOffset="92839.57">15330 5551 98 0,'0'0'109'0,"0"0"-84"0,0 0 33 16,0 0-40-16,-20 0 13 0,20 0-16 0,0-17 9 15,0 17-3-15,0 0-11 0,0-18 5 0,0 18 11 16,20 0-19-16,-20 0 0 0,16 0 6 0,1 0-6 0,5 0 6 15,-3 0-7-15,1 0 5 0,16 0-4 0,0 18-3 0,-3-18 0 16,8 0 0-16,-21 0-3 0,16 0 0 0,-17 0-1 16,-2 0-1-16,2 0-10 0,14 0 1 0,-11 0-44 15,-2 0 28-15,-20 0-5 0,0 0-5 0,16 0-52 0,4 17-54 16,-20-17 80-16,0 0-12 0</inkml:trace>
  <inkml:trace contextRef="#ctx0" brushRef="#br2" timeOffset="92991.3">15274 5792 112 0,'0'0'0'0,"0"0"113"0,-16 0-82 16,-4 0 29-16,1 0-4 0,2 0-32 0,17 0-3 0,-22 0 15 16,22 18-7-16,0-18-5 0,0 0-13 0,0 0 5 0,22 0-4 15,14 20-2-15,-16-20-2 0,32 17-2 16,-16 2-6-16,3-19 2 0,0 17-8 0,13 4-20 0,-32-21-1 16,13 0-57-16,-14 17 21 0,23-17-96 0,-6 0-45 15</inkml:trace>
  <inkml:trace contextRef="#ctx0" brushRef="#br2" timeOffset="97540.26">16677 5461 109 0,'0'0'40'0,"0"0"21"0,0 0-19 0,-19-20-2 15,19 20 15-15,0 0-40 0,-17-17 14 0,17 17-17 16,0 0 9-16,0 0-5 0,0 0-2 0,0 0 7 16,0 0-13-16,0 17 2 0,0 19-1 0,0-36-5 15,0 39 2-15,0-4-3 0,0-15-2 0,0 16 0 0,-19 1 0 0,19 56 5 16,-22-38-4-16,22 57 2 0,-17-58-3 0,17 1-1 0,-17 56 1 15,-2-56 0-15,3 38 0 0,16-38-1 0,-20 20 2 0,20-39-1 16,-19 19 1-16,19-19-1 0,0-17 0 0,0 1 1 0,0-20 0 16,0 16-1-16,0-16 0 0,0 20 0 0,0-20 1 0,19 0 7 0,17 0-4 15,-17 0-2-15,15 0 2 0,-34-20-2 0,58 4 1 0,-3-23-1 16,-2 3-2-16,24-3 3 0,-5 3 0 16,-53 20-2-16,56-4 4 0,-19 1-4 0,-40 19-2 0,4-17 0 15,13 17 1-15,-11-19-1 0,17 19 2 0,-23 0-2 0,4 0-1 16,-4 0-6-16,4 0-6 0,-20 0-9 0,19 0 6 15,-19 0-52-15,0 0 0 0,0 0 25 0,0 0-9 16,0 0-68-16,-19 0 19 0,19 0 8 0</inkml:trace>
  <inkml:trace contextRef="#ctx0" brushRef="#br2" timeOffset="97874.04">17967 4869 98 0,'0'0'0'0,"0"0"43"0,0 0 30 0,-17 0 72 16,17 0-127-16,0 0 15 0,0 0-20 0,0 0 11 16,-19 0-6-16,19 0-10 0,0 0-1 0,0 0 0 0,0 0 7 15,0 0-8-15,-17 20 4 0,17-3-4 0,0 2-1 0,0 0 0 0,-19 16 3 16,19 5-3-16,-20-24-3 0,4 21-3 0,-7 20-7 16,23-41-1-16,-16 4-3 0,16 0-30 0,-19 15 12 0,2 3-55 15,17-21-43-15,-19 3 60 0,2-4-97 0</inkml:trace>
  <inkml:trace contextRef="#ctx0" brushRef="#br2" timeOffset="98774.33">11345 7305 68 0,'0'0'36'0,"0"0"1"0,0 0-18 16,0 0 20-16,0-20-19 0,-16 20 16 0,16 0-8 0,0 0-15 15,0 0-1-15,0 0 9 0,-20 0-12 0,20 0-1 0,0 0-1 0,0 0 5 16,-22 0 0-16,22 0-5 0,0 0-1 16,0 0-3-16,0 0 2 0,0 0-2 0,0 20 0 0,0-20 0 15,0 0 3-15,0 0-3 0,0 0 5 0,0 0-2 16,0 0-1-16,0 0 5 0,0 0-5 0,22 18 4 15,-22-18-4-15,0 0 11 0,0 17-12 0,0-17 3 0,0 20 6 16,0-20-7-16,0 36 2 0,0-36-4 0,0 38 5 0,0-2 0 16,0-36-4-16,0 36 2 0,0-16-4 0,0-20 0 0,0 35 4 15,0 4-4-15,0-3 0 0,0-17 0 0,0 17-2 0,0 20 2 16,-22 18 2-16,22 19-3 0,0-2-5 0,-16 2 3 16,16-57 4-16,0 1 0 0,-17 56 5 0,17 17-7 15,0-92-1-15,-19 37 0 0,19 1-2 0,0-37 0 0,-17-2-6 16,17 3-7-16,0-2-11 0,0-18 7 0,0 18-28 15,0-18 19-15,0 0-7 0,0 0-6 0,0 0-10 0,17 0-76 0,-17 0 61 0,19-18 12 16,-2 0-43-16</inkml:trace>
  <inkml:trace contextRef="#ctx0" brushRef="#br2" timeOffset="99742.1">13302 7711 54 0,'0'0'0'0,"0"0"13"0,0 0 14 0,0 0-12 16,0 0 0-16,0 0 1 0,0 0 18 0,0 0 0 0,19 0-4 0,-19 0-16 15,0 0 13-15,0 0-2 0,0 0-12 0,0 0-1 0,0 0-2 16,0 0 2-16,0 0 10 0,0 0-12 0,0 0 0 0,0-20 14 16,0 20-17-16,0 0 7 0,0 0 0 0,0 0-9 0,0 0 6 15,0 0-7-15,0 0 5 0,-19 0-1 0,19 0-3 16,-20 0 0-16,-38 36 3 0,41-36-8 0,-18 39 1 15,-21-3 4-15,56-17-3 0,-16 0-2 16,-43 35 1-16,24-16 1 0,18-2 0 16,17-17-2-16,-19-1 1 0,19 1-1 0,-20 17 0 15,20-36-1-15,0 38-1 0,0-20 3 0,0-18 1 0,20 18-2 16,-20 1 2-16,0-19-1 0,19 18-2 0,-2-18 1 0,2 0 0 0,-19 0 0 16,16 0 1-16,-16 0-1 0,17 0 1 0,-17-18-1 0,22 18 1 15,-22-19-1-15,20 1 0 0,-20 0 1 0,0 0 2 16,0 18-2-16,0 0-1 0,0-20 1 0,0 20-1 0,0 0 0 15,-20 0 3-15,20 0 0 0,-22 0 8 0,5 0-6 16,1 20 6-16,-3 16-3 0,2-18 5 0,17 1-5 16,-19-19 0-16,-1 37 5 0,4-1-4 0,16 2-5 0,0-20-6 0,-20 0 8 15,20 2-5-15,0 16 13 0,0 0-8 0,0 2-1 0,20-21-3 16,-20 39 2-16,36-20-3 0,-17-36-1 0,-2 38-1 16,18-2-3-16,4 3-5 0,-3-22-19 0,-16-17 2 15,16 19-49-15,-17-19 26 0,33 0-86 0,-13 0-39 0,-19-19 103 16,16 19-22-16</inkml:trace>
  <inkml:trace contextRef="#ctx0" brushRef="#br2" timeOffset="-192929.42">9702 9776 43 0,'0'0'0'0,"0"0"17"0,0 0-14 0,0 0 0 0,0 0-1 16,0-20 1-16,22 20 1 0,-22-17-3 0,0 17 2 16,0 0-1-16,0-19 1 0,0 19 0 0,0-18-1 0,0 18 0 15,0 0-2-15,17 0 2 0,-17-19-2 0,0 19 1 0,0 0 3 16,0-18-3-16,0 18 1 0,0 0-1 0,0 0 3 15,0 0-3-15,0 0 0 0,0-19 1 0,0 19-1 0,0 0 0 16,0 0-1-16,0 0 0 0,0 0 0 0,0 0-3 0,0 0 1 16,0 0-3-16,0 0-4 0,0 0 4 0,0 0 1 15,0 0-1-15,0 0-3 0,0 0 3 0,0 0-4 0,0 19-48 0</inkml:trace>
  <inkml:trace contextRef="#ctx0" brushRef="#br2" timeOffset="-191945.19">9851 9720 68 0,'0'0'17'0,"0"0"-9"16,0 0 1-16,0 0 9 0,0 0 4 0,0 0 3 0,0-18-12 15,0 18-1-15,0 0 1 0,-19 0 18 0,19-19-13 0,0 19-9 16,0 0 10-16,0 0-2 0,-17 0 0 0,17 0-9 15,0 0 0-15,0 0 8 0,-19 0-7 0,19 0 8 0,-17 0-3 16,17 0-6-16,-19 0 4 0,19 0-6 0,-19 0-1 0,19 0 0 0,-17 0 5 16,-5 0 0-16,-14 19-3 0,36-19-5 0,-36 0 2 15,0 0 7-15,17 0-5 0,2 0-4 0,-25 18 0 0,-10-18 2 16,16 19 3-16,17-2-5 0,2 3-3 0,-2-20 0 16,-23 36-1-16,9-36 3 0,-3 38 2 0,0-2-2 0,17 0 0 15,-23-16-2-15,25 16 2 0,-18 2 0 0,18-20 0 0,-2 0-1 0,-17 19 0 16,0 18 0-16,13-17 2 0,7-2-1 0,-4 20-2 15,4-2 0-15,-3-16 0 0,19-1 1 0,0-19 0 16,0 19 0-16,0 1 0 0,0-3 0 0,19-16 0 0,-3-2 0 0,-16 22 0 16,36-3 1-16,-13-17 0 0,-7 17-1 0,40-17 0 0,-20 18 0 15,-1-18 2-15,4-2-1 0,-19-17 1 0,35 19 0 0,-19-19-1 16,58 19 2-16,-77-19-1 0,38 0 0 0,-19 0-1 0,58 0-2 16,-75 0 2-16,17-19-1 0,39 19 2 0,-20 0-2 15,-38-19 0-15,19 19 1 0,0-17-1 0,3 17 1 0,-1-19-1 0,-21 19 0 16,19-17-1-16,-36 17 0 0,36-20-4 0,-36 20 1 15,0-19-6-15,16 19-6 0,-16 0 3 0,23-18-19 0,-23 18 12 16,0-18-29-16,0 18 18 0,0 0-3 0,0 0-5 0,0 0-3 0,0-19-72 16,-23 19 71-16,23-19 21 0,-16 19-19 0</inkml:trace>
  <inkml:trace contextRef="#ctx0" brushRef="#br2" timeOffset="-191678.36">9666 10274 78 0,'0'0'28'0,"0"0"-13"15,-17 0 19-15,17 0-14 0,0 0-1 0,0 0-1 0,0 0-1 0,0 0 10 16,0 0 0-16,0 0-13 0,0 0 11 0,0 0 0 16,17 18-15-16,-1-18 9 0,26 0-5 0,-42 0-7 0,55 18 10 15,-2-18-9-15,-34 0-4 0,20 18 2 0,-3-18-2 16,-17 0-2-16,-2 0 0 0,19 20 0 0,0-20 1 0,41 0 0 0,-60 18-4 15,38-18 2-15,-35 0-2 0,-7 0 1 0,29 0-9 0,-42 0 2 16,36 18-16-16,-17-18-10 0,1 0-11 0,-20 0 18 16,16 19-33-16,4-19 27 0,-20 0 0 0,0 0-28 0,0 0 36 0,16 0-13 15,-16 0-24-15</inkml:trace>
  <inkml:trace contextRef="#ctx0" brushRef="#br2" timeOffset="-191262.86">10958 9922 113 0,'0'0'43'0,"0"0"29"15,0 0-23-15,-22 0-12 0,22 0-5 0,0 0-5 16,0 0-16-16,-17 0 6 0,17 0-6 0,0 0-7 0,0 0 0 16,0 20 5-16,-16-20-6 0,16 0 0 0,0 0-2 15,0 19-1-15,0-19-2 0,0 0 0 0,0 0-2 0,0 0-12 16,0 17-11-16,0-17 7 0,0 18-38 0,0-18 20 16,0 20-5-16,0-2-41 0,-20 0-1 0,20 1 28 0</inkml:trace>
  <inkml:trace contextRef="#ctx0" brushRef="#br2" timeOffset="-191112.81">10936 10274 86 0,'0'0'0'0,"0"0"25"0,0 0 22 0,0 0-26 0,0 0-2 0,0 0-3 0,-17 18 11 0,17-18-18 16,0 18 6-16,0-18-9 0,0 18 2 0,-16-18-6 0,16 20 1 16,0-20-1-16,0 18-1 0,0-18 1 0,0 18 0 0,0 1-2 15,0-1-12-15,0-18 1 0,0 19-5 0,0-19-32 0,0 18-12 16,0-18 31-16,0 18-15 0,0-18-7 0</inkml:trace>
  <inkml:trace contextRef="#ctx0" brushRef="#br2" timeOffset="-190743.34">11453 9850 123 0,'0'0'40'0,"0"0"26"16,-16 0-16-16,16 0-29 0,0 0 30 0,-17 0-24 15,17 0-5-15,0 0-7 0,0 0-9 0,0 0 4 16,0 0-8-16,-19 0 1 0,19 0-2 0,0 0 0 0,0 0-1 16,0 18 0-16,0-18-2 0,0 18-1 0,0-18-11 0,0 19-13 0,0-19-17 15,19 17-19-15,-19 3-17 0,0-20 39 0,0 19-26 16,0-2 20-16,0-17-3 0</inkml:trace>
  <inkml:trace contextRef="#ctx0" brushRef="#br2" timeOffset="-190546.12">11437 10384 85 0,'0'0'87'15,"-17"19"-38"-15,17-19-29 0,0 18 15 0,-19-18-1 0,19 19-18 16,0-19 11-16,0 18-16 0,0-18-3 0,-17 0 0 0,17 18 2 15,0-18-4-15,0 20-2 0,-19-20-2 0,19 18 0 16,0-1-62 0,0-17 34-16,0 19-44 0,19-19-81 15,-19 0 129-15,0 0-53 0</inkml:trace>
  <inkml:trace contextRef="#ctx0" brushRef="#br2" timeOffset="-189944.13">11987 9996 103 0,'0'0'93'16,"0"0"-48"-16,0 0-26 0,0 0 12 0,-14 0-6 15,14 0-14-15,0 0 11 0,0 0-3 0,0 0-3 0,0 0-2 16,0 0-8-16,0 0 0 0,0 0-1 0,0 0 5 16,0 0-6-16,14 0 4 0,6 20-2 0,2-20 0 0,-3 0-3 15,-19 0 2-15,17 0-3 0,22 18 0 0,-23-18 0 0,3 0-1 16,15 0 0-16,-12 0-2 0,14 0-1 0,3 0-1 0,-39 0 1 15,35 18-6-15,-1-18 2 0,7 0-10 0,-24 0-9 16,2 19 10-16,1-19-23 0,32 0-45 0,-33 18 7 16,-19-18 38-16,17 0-21 0,5 0 38 0,-22 0 1 0,0 0-32 15</inkml:trace>
  <inkml:trace contextRef="#ctx0" brushRef="#br2" timeOffset="-189695.26">12007 10440 91 0,'0'0'15'0,"0"0"6"0,0 0-12 0,0 0 10 0,0 0-5 15,0 0 2-15,0 18 2 0,0-18 17 0,0 0-18 0,0 0 13 16,22 0-3-16,-22 0-15 0,19 0 0 0,-2 0 10 0,-17 0-14 16,19 0 1-16,17 0 2 0,-36 0-5 0,36 0 1 0,-19 0-4 15,24 0 0-15,-24 0 1 0,2 0-3 0,17 0 1 0,0 0-4 16,-36 0-1-16,36 0-14 0,-14 0 3 0,14-18-29 15,-16 18 12-15,-4-19-52 0,4 19 36 0,15-18-33 0,-18 18-12 0</inkml:trace>
  <inkml:trace contextRef="#ctx0" brushRef="#br2" timeOffset="-188987.07">14278 9389 72 0,'0'0'37'0,"-19"0"-2"0,19 0-17 0,-17 0 15 0,17 0-5 0,-19 0-14 15,2 0 12-15,-2 0-2 0,0 0-2 0,2 18-1 16,17-18-9-16,-22 17 6 0,-14 2-4 0,0-19-3 16,36 37-2-16,-17-18 1 0,-21 18-2 0,2 17-1 15,-3-34-4-15,39 16-2 0,-17-17 1 16,-19 36 3-16,17 1-2 0,0-37-1 0,19 17 1 0,-36 19 2 0,36-36-2 16,-23 37 1-16,4-1 0 0,19-37-2 0,-14 19 1 0,14 0 3 15,-19 17 1-15,19 2-5 0,0 0 3 0,0-38-1 16,19 18 2-16,-19 20-3 0,14-19 0 0,5 0-1 15,23 1 0-15,-42-20 1 0,36-1-1 0,0 19 3 0,-17-36-3 0,-2 39 0 16,22-22 3-16,-3-17-1 0,-36 19-3 0,38 0 3 16,-2-19-2-16,-3 0-1 0,9 0 2 0,13 0-2 15,-19-38 0-15,-19 38 0 0,19-17-2 0,-14-2 1 0,33-18 0 16,-38 18 1-16,19-16-3 0,16-3-4 0,-29 20 1 0,-4-1-1 16,17-36-22-16,-36 55 15 0,36-18-2 0,-36-20-20 0,0 38 15 15,19-36-25-15,1 36 20 0,-20-19-74 0,0 19 60 0,0-18-32 16,0-1 20-16,0 1 15 0,0 18-4 0</inkml:trace>
  <inkml:trace contextRef="#ctx0" brushRef="#br2" timeOffset="-188795.35">14223 10126 78 0,'0'0'21'0,"0"0"1"0,0 0 22 0,0 0-4 0,0 18-7 16,0-18-16-16,0 0 18 0,0 0 17 0,0 18-26 15,19-18-4-15,-19 0-3 0,17 0-11 0,2 20 8 16,-2-20-9-16,5 0 1 0,-5 0 4 0,2 0-6 0,17 0 3 0,-17 0-4 15,17 0 1-15,20 0-3 0,-18 0 0 0,-38 0-2 16,17 0 0-16,19 0-1 0,-36 0 0 0,19 0-1 0,15 0-12 0,-15 0 2 16,3-20-3-16,14 20-28 0,-17 0 14 0,1 0-46 0,16-18 27 0,-3 18-57 15,8 0 23-15,-41 0 2 0</inkml:trace>
  <inkml:trace contextRef="#ctx0" brushRef="#br2" timeOffset="-188396.06">16215 9259 72 0,'0'0'17'0,"0"0"20"0,0 0-1 0,-19 0-5 16,19 0-15-16,0 0-1 0,0 0-1 0,0 0 14 0,-17 0 0 16,17 0 0-16,-19 0-13 0,19 0-2 0,0 0 11 0,-17 18-6 15,17-18-10-15,-19 20 9 0,-1-3-7 0,20 2-2 0,-16-1 7 0,16 1-10 16,0 0 0-16,0-1-2 0,-22-1 1 0,22 39 5 15,-17 0-4-15,17-38-3 0,0 1-1 0,0-2 2 0,-19 58 1 16,19-57-3-16,0 19-2 0,0 38-2 0,0-39 4 0,0 38-1 0,0-18 3 16,0 17-2-16,19 1-2 0,-19-38 1 0,0 2 1 0,0-2-1 15,0 38-3-15,17-38-1 0,-17 2-1 0,0 54-9 0,0-36-9 16,0-20 9-16,22-19-3 0,-22 39-28 0,0-18-15 0,16-2-14 16,-16-17-4-16,0 1-6 0,0-3 12 15</inkml:trace>
  <inkml:trace contextRef="#ctx0" brushRef="#br2" timeOffset="-188145.85">16232 10089 87 0,'0'0'0'0,"0"-18"103"0,0-1-67 0,0 19-23 16,0-18-1-16,0 18 9 0,0-18-1 0,16-2 2 16,-16 20-12-16,0 0-1 0,22-18-3 0,-2 18 5 0,-1 0 3 0,-19 18-6 15,17-18 10-15,-17 20-11 0,19-2 5 0,-19-18-7 16,17 37 7-16,2-19-7 0,0-18-1 0,-5 37 2 0,-14-19-3 15,42 38 4-15,-42-19 0 0,19 0-3 0,-2 17 3 0,-17-34-4 16,0 35 3-16,0-37-4 0,0 37 2 0,0-35-1 0,-36 34 2 0,36-37-2 16,-22 3 0-16,2-1-1 0,-13 17 2 0,14-17-4 0,-17-1-1 15,0 0-20-15,16-18 6 0,-2 19-1 0,6-19-3 0,-1 0-33 16,-19 0-21-16,36 0 29 0,-36 0-49 0,17 0 51 16,-17 0-34-16,14-19 24 0</inkml:trace>
  <inkml:trace contextRef="#ctx0" brushRef="#br2" timeOffset="-186961.09">11531 11713 64 0,'0'0'0'0,"0"0"41"0,-20 0-10 16,20 0-16-16,0 0 0 0,0 17 15 0,0-17-15 0,-16 19 12 16,16-19-2-16,0 18-4 0,0 1-2 0,0-1-9 0,0 1-2 15,0-2 5-15,0 2-7 0,0 18 6 0,0 19-2 0,0-2 0 16,0-15-7-16,0-4 1 0,0 57 2 0,0 2 1 16,0-2-5-16,-22 0 0 0,22 18 2 0,-20-19 0 15,20-16-6-15,-16-1 1 0,16-37 2 0,-17 19-1 16,17-2-6-16,0-35 0 0,-19 18-12 0,19-18-4 15,0-19 8-15,0 17-5 0,0-17-6 0,0 19-5 0,0 0-86 0,0-19 55 16,0 0 38-16,0 0-39 0</inkml:trace>
  <inkml:trace contextRef="#ctx0" brushRef="#br2" timeOffset="-186512.84">12748 12210 96 0,'0'0'0'0,"0"0"56"0,-19 0-14 16,19 18-9-16,0-18-19 0,-22 0 11 0,22 0-11 0,-17 18 9 15,0 20-6-15,17-20-9 0,-19 38 12 0,3-38-10 16,-4 18-7-16,20-16 1 0,0 16-3 0,-16-17-2 0,16-2 3 16,0 21 1-16,-20-2-1 0,20 2-1 0,0-20-1 15,0-1 4-15,20 3-2 0,-20-20 1 0,16 19 11 0,4-19 1 16,-20 0-7-16,16 0-3 0,-16-19 7 0,36-1 1 0,-36 3-9 16,17-39-1-16,5 20 4 0,17-19 0 0,-39 18-5 15,16-19-3-15,4 0 3 0,-4 2 6 0,-16 16-3 16,19 38-3-16,-19-36-1 0,0 18 1 0,0 18-1 0,0-20 2 15,0 20-1-15,0 20 4 0,0-20-2 0,0 18 7 16,0 0-7-16,0 20 7 0,0 146 12 16,0-130-19-16,20 40 1 0,-6 34-3 0,27-17-2 15,-5-55-2-15,3 17-16 16,-3-36 3-16,-20-18-18 0,-16-19 4 0,39 17-45 0,-39-17-14 16,36 0 37-16,-36 19 0 0,20-19-41 0,-1 0 60 0,-2-19 8 15,-17 19-34-15</inkml:trace>
  <inkml:trace contextRef="#ctx0" brushRef="#br2" timeOffset="-185862.78">9350 13758 52 0,'0'0'37'0,"0"0"-11"0,0 19 28 15,-19 1-13-15,19-3-21 0,0 2-3 0,0-1 15 0,-14 1-18 0,14 18 12 16,0-20-16-16,-19 2 0 0,19 38 8 0,-19-21-5 0,19 1-8 16,-17 36 4-16,-2-17-6 0,2 17 0 0,-2 20 4 0,-1-1 4 15,20-37-5-15,-39 38 1 0,39-19-3 0,-16-38 1 16,-3 0-1-16,2 38 6 0,17-55-7 0,-19 18 0 0,19-1 3 15,-17 1 0-15,17-17-4 0,0 16 1 0,0-16 0 0,-19-20-2 0,19 17 3 16,0 0 1-16,0-17-4 0,0 20 2 0,0-20-1 0,0 20 2 16,19-20-4-16,-19 16 0 0,0-16 2 0,17 20 1 0,2-20-1 15,-2 17-1-15,18 2 1 0,-18-19 0 0,5 0-1 0,17 18 0 16,14-18 0-16,-15 19-2 0,-5-19 2 0,9 0 0 16,13 17 1-16,-19-17-3 0,-19 0-1 0,-1 0-3 0,26-17-9 15,-25 17 4-15,2 0-3 0,36-19-47 16,-38 19 34-16,19-18-75 0,3-18 14 0,-39 16 42 0,19-16-25 15,-19 16-4-15</inkml:trace>
  <inkml:trace contextRef="#ctx0" brushRef="#br2" timeOffset="-185629.53">9447 13814 96 0,'0'0'23'0,"0"0"-3"0,0 0 26 16,0 19 3-16,0-19-28 0,0 18 17 0,17 1-2 15,-17-1-5-15,0-18-18 0,19 19 11 0,14-2-6 0,-10-17-8 16,-4 19 6-16,17 2 0 0,0-21-5 0,0 16-2 16,0 4-5-16,-36-20-4 0,39 0 5 0,-1 17-4 15,-2-17-4-15,0 19-9 0,-19-19 4 0,5 18-12 16,-5-18 5-16,2 0-25 0,0 19-6 0,-19-19 22 0,17 0-26 16,-17 17 20-16,19-17-2 0,-19 0-28 0,0 19 35 0,0-19 4 15,0 0-11-15,-19 21 12 0,2-5-29 0</inkml:trace>
  <inkml:trace contextRef="#ctx0" brushRef="#br2" timeOffset="-185474.22">9262 14349 47 0,'0'0'9'0,"0"0"1"0,-19 0 2 0,2 0 18 0,-2 0 10 15,19 0-18-15,-20 0-1 0,20 0-2 0,-22 0 14 0,5 0-8 0,17 0 3 16,0 19 1-16,0-19-9 0,0 0-9 0,17 18 6 16,5-18-11-16,-22 0-3 0,39 20 5 0,-22-20-5 0,2 0 0 15,17 16-2-15,-17-16-2 0,37 0 1 0,-20 20-6 0,19-20-17 16,-19 0-20-16,22 18-16 0,-22-18-16 0,0 0 36 15,16 0-26-15,-32 0 44 0,2 0 0 0,14 0-23 0</inkml:trace>
  <inkml:trace contextRef="#ctx0" brushRef="#br2" timeOffset="-185211.98">10515 14183 79 0,'0'0'0'0,"0"0"30"0,0 0 53 0,0 0-61 0,0 0 12 15,0 0-5-15,0 0-17 0,0 0 5 0,0 0-12 0,0 0 0 16,0 0-4-16,0 19 1 0,0-19-2 0,0 0-5 15,0 18-3-15,0 1-53 0,0-19 28 0,0 17-44 0,0-17 43 16,0 19-14-16,0 2-5 0</inkml:trace>
  <inkml:trace contextRef="#ctx0" brushRef="#br2" timeOffset="-185045.16">10568 14442 98 0,'0'0'37'0,"0"0"-2"16,0 18 20-16,0 0-31 0,0 0 19 0,0 21-7 0,-17-39-24 15,17 37 12-15,-16-1-12 0,16 0-3 0,0 2-3 16,-20-19-4-16,20 18 0 0,0-21-3 0,0 21 0 16,0-37-13-16,0 37-15 0,0-37 11 0,0 19-32 0,0-19-20 15,20 20-8-15,-20-20 44 0,0 0-10 0,16 0-12 16</inkml:trace>
  <inkml:trace contextRef="#ctx0" brushRef="#br2" timeOffset="-184828.84">11013 14130 101 0,'0'0'0'0,"0"0"108"0,0 0-75 0,0 0 22 0,0 0-32 16,-16 0-3-16,16 0-3 0,0 0 13 0,0 0-19 0,0 0-1 15,-20 0 8-15,20 0-10 0,0 0-2 0,0 36 5 0,0-36-9 0,-19 0-3 16,19 17 6-16,0 2-3 0,0-19 0 0,0 18-4 0,0 1-4 15,0-19-12-15,0 17 3 0,0-17-7 0,0 19-5 0,0 2-41 16,19-5-20-16,-19-16 41 0,0 18-32 0,0 1 31 16,0 0 7-16</inkml:trace>
  <inkml:trace contextRef="#ctx0" brushRef="#br2" timeOffset="-184662.11">11033 14552 64 0,'0'0'28'16,"0"0"29"-16,0 20-3 0,0-20-9 0,0 16-24 0,-20 4 14 0,20-20-17 15,0 36 12-15,0-36-18 0,0 38 7 0,-16-38-5 0,16 36-4 16,0 0-4-16,0-36-4 0,-20 37-3 0,20-18 0 16,0-19 0-16,0 18-7 0,0 1-9 0,0 1-18 15,0-3-21-15,0-17 20 0,0 0-51 0,0 0 44 0,0 0 6 16,0 0 9-16,20 0-37 0</inkml:trace>
  <inkml:trace contextRef="#ctx0" brushRef="#br2" timeOffset="-184378.77">11437 14330 101 0,'0'0'78'15,"0"0"-17"-15,0 0-33 0,0 0 22 0,-17 0-6 0,17 0-11 16,0 0-21-16,0 0 9 0,0 0-14 0,0 0 7 15,0 0-1-15,17 0-2 0,-1 0-3 0,4 0-3 16,18 0 1-16,-18 19-2 0,-1-19-3 0,17 0 1 0,-36 0-2 16,36 0 0-16,-19 19 0 0,21-19 3 0,-18 0-3 15,16 0-3-15,-17 0 1 0,-2 0-1 0,19 18-8 0,2-18 4 0,-18 0-3 16,16 0-15-16,-17 0-6 0,-2 0 12 0,21 0-26 0,-4 0-39 16,7 0 16-16,-41 0 32 0,17 0-25 15,-17 0 38-15,0 0 6 0,0 0-7 0,0 0-9 0</inkml:trace>
  <inkml:trace contextRef="#ctx0" brushRef="#br2" timeOffset="-184177.61">11661 14718 103 0,'0'0'0'0,"0"0"83"0,-22 0-52 0,22 20 15 16,-17-4-7-16,17-16-21 0,-19 20 12 0,19-20-2 0,-17 17-3 16,17-17-13-16,0 0-2 0,0 19 11 0,0-19-11 15,17 0 6-15,-17 0-3 0,0 18-6 0,19-18 6 0,-2 0-3 16,5 0-3-16,14 0-4 0,-36 0-1 0,19 0 2 0,17 0-1 15,0 0 1-15,-19 0-3 0,-1 0-1 0,6 0-2 0,17 0-2 16,-3 0-8-16,0 0-10 0,-17 0-10 0,-5 0 14 16,28 0-32-16,-23 0 18 0,-19 0-3 0,36 0-43 0,-16-18-9 15,-4 18 45-15,20 0-22 0,-19 0 3 0</inkml:trace>
  <inkml:trace contextRef="#ctx0" brushRef="#br2" timeOffset="-183695.53">12914 13851 74 0,'0'0'0'0,"-22"0"51"0,22 0-20 0,0 0-1 16,0 0-2-16,0 0-3 0,0 0-14 0,0 0 13 15,0 0 1-15,0 0-14 0,0 19 10 0,0-1-1 0,0 1 0 16,0-19-12-16,0 0 0 0,0 17 1 0,0 23 13 0,0-24-14 16,0 4 0-16,0 16 5 0,0-18-9 0,0 37 5 0,0-34-5 15,0 32 4-15,0-16-3 0,0 18-2 0,0 38 6 0,0-55-6 16,0 16-2-16,0-18-2 0,0 56-2 0,0-18-2 0,0 2 5 15,0-4-2-15,0-35-2 0,0 0-3 0,0-1-2 0,0 1-20 16,0-17 9-16,0 36-36 0,0-39 20 0,0 0-54 0,0 3 41 0,0-20 3 16,0 20-24-16,0-4 4 0</inkml:trace>
  <inkml:trace contextRef="#ctx0" brushRef="#br2" timeOffset="-183411.82">13321 14202 108 0,'0'0'77'0,"0"0"10"0,0 0-72 0,0 0 12 0,0 18-1 16,0-18-15-16,0 55 17 0,0-34-12 0,0 13-7 16,-19 4 7-16,19 16-6 0,-20-16 3 15,4-20-4-15,16 0-1 0,-23 1-4 0,4 38 3 0,2-21 3 0,-18-18-4 16,18 0 7-16,-22 20 2 0,39-19-9 0,-16-2 0 16,-4-17-1-16,-2 20 2 0,-11-20-5 0,33 16 1 0,-36-16 2 0,36 0-3 15,-39 0 0-15,39 0-1 0,-16 0 0 0,-4 0 4 0,20-16-2 0,-22 16-3 16,22 0 0-16,0 0 2 0,22 0-3 15,-22 0 4-15,36 0-1 0,-16 16-3 0,16 4 2 0,-1-3 1 16,4 2-3-16,-3-1 1 0,20 1 1 16,-37 18 0-16,33-1-1 0,7 1-2 0,-23-17 0 0,19 16-7 15,0 1-10-15,-35-20 5 0,35 23-24 0,-38-40 13 0,2 16-5 16,14 4-49-16,9-3-30 0,-23-17 47 0,-19 19 2 0,17-19 13 0,-17 0 11 16,19 0-4-16</inkml:trace>
  <inkml:trace contextRef="#ctx1" brushRef="#br3" timeOffset="-181465.61">19737 2232 0,'74'0'47</inkml:trace>
  <inkml:trace contextRef="#ctx0" brushRef="#br1" timeOffset="-104323.6">21068 10218 45 0,'0'0'15'0,"0"0"10"0,-19 0 3 0,19 0-13 0,0 0 28 15,0 0-20-15,-22 0-14 0,22 0-2 0,0 0 12 16,0 0-13-16,-17 0 6 0,17 0 11 0,-16 0-16 15,16 0 5-15,-20 0-7 0,20 19 3 0,0-19-4 0,-16 0 0 0,16 0-2 16,-20 0 6-16,20 18-6 0,-19-18 7 0,19 0-3 16,-17 0 1-16,-2 0 3 0,19 0-6 15,-22 0 3-15,22 0-3 0,0 0 7 0,-34 0 10 16,34 0-16-16,-19-18 5 0,19 18-4 0,-19 0-1 0,19 0 7 16,-17 0-8-16,17 0 1 0,0 0 0 0,-19 0-1 0,19 0 0 0,-17 0-2 0,-2 0 3 15,19 0 3-15,-20 18 0 0,-2-18-5 0,6 19 3 16,-1-1-2-16,17 0-1 0,-19 0 2 0,2 20 0 0,17-1-2 15,-19-19 0-15,2 1-2 0,17 17 2 0,-19 2 0 0,-1 15-4 16,4-33 1-16,16 16 0 0,-22 2 2 0,22-20-1 0,0 0-1 16,-17 21 0-16,17 14 0 0,0-15 0 0,0 17 2 15,-19-18-1-15,19-1-2 0,0 20 2 0,0-38-1 0,0 20 0 16,0-2 3-16,19-18-2 0,-19 20 0 0,0-2 1 16,17-17 2-16,5-1-1 0,-22 19 3 0,36 1-5 15,-36-38 0-15,36 18 1 0,-36 0-2 0,55 20 4 0,-22-21-2 16,-33 2-1-16,78-1 1 0,-42 0 1 0,-17 2 0 15,34-2 1-15,-31-18-5 0,14 18 3 16,3-18 2-16,30 0-1 0,-69 0-1 16,58-18-2-16,-19 18 4 0,-3-38-1 0,-20 38-4 0,20-18 0 15,3-19 1-15,-39 37 2 0,39-17-1 0,-23-21-4 0,20 2 3 16,-16 36 2-16,-4-20 0 0,23-16-1 0,-39 36 0 0,39-37 1 0,-23 18-3 16,4-17 2-16,-4-2 0 0,-16 20 1 15,20-37-1-15,-20 55 0 16,16-37 1-16,-16 37-2 0,0-18-1 0,0 18 2 0,0-20 0 15,0 20 0-15,0 0-3 0,0-18 1 0,0 18 0 0,0 0 1 16,0 0 0-16,0 0-1 0,0 0-1 0,0 0 0 0,0 0 0 0,0 0 0 16,0 0 0-16,0 0 2 0,0 0 0 0,0 18-2 0,0-18 0 0,0 0 2 15,0 0 0-15,0 20 0 0,0-20 0 0,0 0-1 0,0 0 2 16,-16 0 0-16,16 18 0 0,0-18 0 0,0 0 0 0,0 0-1 16,0 18 3-16,0-18-3 0,0 0 0 0,-20 19-1 0,20-19 1 15,0 0-1-15,0 19-1 0,0-19 3 0,0 0-1 0,0 0-1 16,0 0-1-16,0 18-1 0,0-18-6 0,0 0 2 15,-16 0-12-15,16 0 8 0,0 0-16 0,0 0-4 0,0 0 13 16,0 0-53-16,0 0 13 0,0 0-17 0,0 0 29 16,-20 0-50-16,20 0 59 0,0 0-40 0</inkml:trace>
  <inkml:trace contextRef="#ctx0" brushRef="#br1" timeOffset="-103982.46">21270 10845 76 0,'0'0'0'0,"0"0"56"0,-19 0-4 0,2 0 10 0,-5 18-25 0,3-18-3 16,2 0-20-16,17 0 9 0,-16 0-13 0,-4 19 9 0,20-19-12 15,0 0 6-15,-16 0-7 0,16 0 4 0,0 19-5 16,0-19-1-16,0 0 4 0,0 0-3 0,0 0 7 0,0 18-1 15,0-18-5-15,16 0-2 0,-16 0 6 0,0 0-6 0,20 19 6 0,-4-19-4 16,-16 0 3-16,36 0-1 0,-14 17-2 0,-5-17-2 16,2 0 2-16,17 0-2 0,-16 0-1 0,16 18-1 0,-20-18-1 15,42 20 2-15,-38-20-3 0,16 0 5 0,16 18-3 0,-35-18-2 16,24 18 0-16,-21-18 0 0,16 0 1 0,-20 0 1 16,23 19 0-16,-25-19-1 0,5 0 1 0,23 0-1 0,-42 0-1 0,36 0-4 15,0 0-2-15,-17 0-17 0,-2 0 5 0,-1 0-31 0,26 0-24 16,-42-19-27-16,16 1-23 0,4 18 69 0,-20 0 12 15,0 0 11-15,19-18-12 0</inkml:trace>
  <inkml:trace contextRef="#ctx0" brushRef="#br1" timeOffset="-103772.58">22322 10772 242 0,'-20'0'168'0,"20"0"-101"0,0 0-50 0,-16 0-1 0,16 0 13 16,0 0-4-16,0 0-4 0,-22 0-16 0,22 0 2 16,0 0-3-16,0 0 0 0,0 0-2 0,0 0 0 0,0 0-1 15,0 0-3-15,0 0-2 0,0 17-3 0,0-17-11 0,0 19 3 0,0-19-5 0,0 19-70 16,0-1 0-16,0 0-36 0,0-18 59 0,0 19-36 16,0-19 35-16</inkml:trace>
  <inkml:trace contextRef="#ctx0" brushRef="#br1" timeOffset="-103607.09">22264 11177 210 0,'0'0'229'16,"-17"0"-189"-16,17 0-3 0,0 0-6 0,0 0-20 0,-19 0 6 16,19 0-7-16,0 0-7 0,0 0 0 0,0 0-1 0,0 0-1 15,0 18-20-15,0 1-77 16,19-1 9-16,-19 1-107 0,0-19 128 0,17 0-66 15</inkml:trace>
  <inkml:trace contextRef="#ctx0" brushRef="#br1" timeOffset="-103373.4">22875 10789 216 0,'0'0'123'15,"0"0"-91"-15,0 0 11 0,0 0-25 0,0 0 0 0,0 0-1 16,-19-17 15-16,19 17-19 0,0 0 6 0,0 0-5 0,-17 0-8 0,17-19 1 16,0 19-4-16,0 0 1 0,0 0-3 0,0 0 1 0,0 0-2 15,0 0 0-15,-19 19 1 0,19-19 0 0,0 17-4 0,0 2-4 16,0-19 1-16,0 19-10 0,0-1 3 0,0-18-4 16,-22 18-27-16,22 1-18 0,0 0 22 0,0-1-56 0,0-18 40 15,0 19-47-15,0-2 38 0,0 1 23 0</inkml:trace>
  <inkml:trace contextRef="#ctx0" brushRef="#br1" timeOffset="-103222.27">22839 11195 177 0,'0'0'157'0,"0"0"-113"16,0 0 30-16,0 0-52 0,0 0-1 0,-19 0 16 0,19 0-8 16,0 0-9-16,0 0-14 0,-22 0 6 0,22 0-8 15,0 0-1-15,0 0-1 0,0 0-1 0,0 19-3 0,0-19-2 16,0 18-18-16,0 1 6 0,0-19-30 0,0 36-19 15,0-16 21-15,0-2-68 0,22-18 44 0,-22 36-100 0,0-36 106 16</inkml:trace>
  <inkml:trace contextRef="#ctx0" brushRef="#br1" timeOffset="-102590.47">23392 10753 80 0,'0'0'67'0,"-19"0"2"15,19 0 10-15,0 19-58 0,0-19-1 0,0 0 14 16,-19 0-20-16,19 0 9 0,0 0 4 0,0 0-14 15,0 0 1-15,0 0-10 0,0 17 4 0,19-17-5 16,-19 0 5-16,36 0 1 0,-17 19 1 0,37 0 6 16,-56-19-13-16,14 0 0 0,27 18 4 0,-22 0-2 15,17 1-2-15,-16-19-1 0,32 19 0 0,-35-1-1 16,24-18 1-16,-5 19-2 0,0-2 0 0,-16-17 0 16,13 18 0-16,-33-18-2 0,58 20-4 0,-19-20-3 0,-3 0-5 15,-36 0 3-15,36 0-16 0,2 0 10 0,-2 0-26 0,-36 0 15 16,20 0-2-16,-4 0-5 0,4-20-39 0,16 20-7 0,-20-18 45 15,1 18-34-15,5 0 59 0,-22-17-3 0,19 17-25 0</inkml:trace>
  <inkml:trace contextRef="#ctx0" brushRef="#br1" timeOffset="-102356.7">23517 11453 137 0,'0'0'106'0,"0"20"61"16,0-2-149-16,0-18 13 0,22 18-4 0,33 0 17 15,-35-18-34-15,-4 0-1 0,37 20 16 0,-12-20-17 16,-5 0-3-16,-16 0 1 0,-4-20 0 0,37 20 11 0,5-18-10 16,-39 18-5-16,1-18-1 0,16 18 2 0,0-18-3 0,19-2-3 15,-16 20-16-15,-3-18-32 0,-20 18-35 0,20-18-36 16,-36 18 48-16,17 0-73 0,5 0 20 0</inkml:trace>
  <inkml:trace contextRef="#ctx0" brushRef="#br1" timeOffset="-84705.79">25678 10993 89 0,'0'0'111'0,"0"0"-83"0,0 0 16 16,-17 0-9-16,17 0-19 0,0 0 11 0,0 0-4 0,-22 0 5 16,3 0-20-16,19 0-2 0,0 0 0 0,-17-20 5 0,17 20-7 15,-16 0 7-15,16-18-4 0,-20 18-5 0,4 0 5 16,16 0-3-16,-20 0 4 0,1 0 2 0,2 0-1 15,17 0-4-15,-41 0 3 0,24 18 2 0,1-18 0 0,-4 20-5 16,4-20-1-16,-4 36 5 0,-16-17-1 0,36 18-4 0,-41-19 0 16,21 20-1-16,-13 16-1 0,-22 20 3 15,55-56-1-15,-17 20-3 0,-2-2 0 0,-1 20 4 0,20 18-3 0,0-18-3 16,0-39 3-16,0 39 0 0,20-2 2 16,35 2-5-16,-38-56 3 0,2 19 2 15,14-19-1-15,-33 0-1 0,20-19-2 0,2 2 4 0,-3 17-2 0,17-39 1 16,20-34 0-16,-1-1 3 0,-36 38-7 0,17-2 3 15,-16-34-1-15,16 34 1 0,-36 2-1 0,16-20 1 0,1 37 1 0,-17-18-1 16,19 1 3-16,-19 18-2 0,0-2-1 0,0 2 3 0,22 18 4 16,-22-18-5-16,0 18 8 0,0-18 0 0,0 18-7 15,-22 0 0-15,22 0 2 0,0 0-3 0,-19 0 2 0,19 18-3 0,0 0 3 16,-17 0-7-16,17 20 9 0,-16 17-3 0,16 38-2 16,0-19-2-16,0 18 0 0,0-38 0 0,33 20 3 15,-33-37-3-15,41-1 0 0,-5 20 0 0,-16-19-1 0,32 19 4 0,-16-20-2 16,-14-16-1-16,34 16-5 0,-40-18-1 0,40 19-8 0,-23-37 0 15,28 19-36-15,-45-19 8 0,20 0-10 0,3-19-75 0,-6 19 45 16,9-18-111-16,-6-1 113 0,-17 1 23 0,-2 18 15 0</inkml:trace>
  <inkml:trace contextRef="#ctx0" brushRef="#br1" timeOffset="-78348.18">27819 10366 116 0,'0'0'72'0,"-19"0"-45"16,0 0-4-16,19-18-11 0,-22 18 14 0,5-20-5 15,0 20-6-15,17-18 0 0,-19 0 1 0,19 18-10 16,-17-18 7-16,17 18-7 0,0-19 0 0,-19 1 6 0,19 18-7 0,0-19 1 16,-17 19 3-16,-2-18-1 0,19 18-3 0,0 0-2 15,-19 0 3-15,2 0 1 0,17 0-4 0,0 0 0 0,-22 18 2 0,5 1 1 16,-2 18-3-16,2-19-2 0,-19 38 1 0,-2-20 0 0,-1 1 1 16,3 0 3-16,0 19 1 0,-19-3-1 0,-37 41 3 0,1-2-3 0,50-56-4 15,-12 57 1-15,34-37-3 0,-34 35 0 0,14 21 1 16,17-58 0-16,-11 58-1 0,33-58 1 0,-19 38-1 0,19-36 2 15,-17-18-1-15,17 35 1 0,17-36-3 0,2 19-1 0,-19-39 4 0,33 20-2 16,-11 19 1-16,70 54 5 0,-73-91-4 16,14-1 0-16,-13 1 0 0,38 37 0 0,16-39 1 0,-57-17 0 0,22 18-3 15,35-18 6-15,-21 19-2 0,-17-19-4 0,3 0 3 0,16 0 1 16,17 0-1-16,-14-19-2 0,-22 1-2 0,19-18 4 0,1-1-1 16,-37 0-2-16,36 0-3 0,-38 18 1 0,2-18-2 15,1 1-5-15,-6 17-10 0,5-18-7 0,3 19 10 0,-22-18-22 16,0 16-15-16,0 20 20 0,0-36-43 0,0 17 35 0,0 19-1 15,0-18 1-15,-22-1-27 0,3 19 46 0,5-37-9 0,-6 37 0 16</inkml:trace>
  <inkml:trace contextRef="#ctx0" brushRef="#br1" timeOffset="-78155.23">27357 11361 86 0,'0'0'0'0,"0"0"59"0,0 0-5 15,0 0-28-15,0 0 23 0,0 0-25 0,0 0 17 0,0 0-22 16,0 0-1-16,34 20 14 0,-34-20-17 0,19 0-1 0,3 17-1 0,33 2 10 15,-2-1-5-15,-17 0-10 0,-14-18-1 0,50 38 2 0,-17-38-6 16,-21 18 3-16,7-18-3 0,31 18 4 0,-33-18-5 0,52 20-1 16,-16-20-1-16,-20 0-5 0,-19 0-3 0,-17-38-4 15,17 38-4-15,-16 0-3 0,13-18-31 0,8 0-22 0,-41 18 24 0,36 0-7 16,-36-20-62-16,20 20 37 0,-20-18 25 0</inkml:trace>
  <inkml:trace contextRef="#ctx0" brushRef="#br1" timeOffset="-77804.54">29311 9886 63 0,'0'0'24'0,"0"0"49"0,0 0-48 0,0 0 0 16,0 0 23-16,0 0-5 0,-17 19-9 0,17-19-6 0,0 0-17 15,0 0 8-15,-19 17 1 0,19 3-11 0,0-1 8 16,0-2-1-16,-17 21-2 0,17-20-8 0,-19 19 6 15,19 0-7-15,-36 17 5 0,-6 2-3 0,26 18 1 0,-20-18-4 16,0-1-2-16,36-18-2 0,-36-1-4 0,16 2-14 16,-2-21 2-16,22 2-8 0,-16-19-7 0,-1 37-57 0,17-37 29 0,-19 19-74 15,19-19 79-15,-17 17-6 0</inkml:trace>
  <inkml:trace contextRef="#ctx0" brushRef="#br1" timeOffset="-71851.57">20841 12947 90 0,'0'0'75'0,"0"0"-39"16,-14 0 24-16,14 0-13 0,0 0-6 0,0 0-21 15,0 0-2-15,-19 0 18 0,19 19-7 0,-19-19-1 0,19 0-21 16,0 0 7-16,-17 0 5 0,17 17-2 0,-19-17-12 16,19 20 11-16,-17-1-11 0,17-2 3 0,-19 2 1 0,-1 0-6 15,-2 17 5-15,6-17-1 0,-1-19-6 0,-2 37 8 0,2-1-8 16,-2-36 1-16,2 56-1 0,-22-18-4 0,-16-2 8 16,0 38-3-16,38-55 0 0,-22 18-4 0,1 35 3 0,-34 2-6 15,16-18 9-15,20 18 0 0,-2-18-7 0,21-20 3 16,-19 19 1-16,36 0 3 0,-19-34-3 0,19 15-3 0,-20 18 3 15,20-35-2-15,0 17 5 0,0 1-6 0,20 0 7 0,-1 19 4 16,-2-20 0-16,19-15-8 0,2 13 8 16,-2-15 5-16,-16 0-8 0,16-19-6 0,0 18 4 0,22-18 3 15,-22 0-4-15,36 0 6 0,-53 0-5 0,20 0-1 0,88-56 11 16,-52 1-9-16,-3 19-5 0,-53-1 1 0,14 18 1 16,9-18 0-16,-6 21-4 0,-36-5-3 0,39 2 1 0,-39-17-8 0,36 18-11 15,-36-18-8-15,16 36 12 0,-16-20-31 0,0 4 19 16,0 16-5-16,0-21-43 0,0 2-10 0,-16 2-22 0,-4 17-5 15,4 0 72-15,-4 0-7 0,1 0 24 0</inkml:trace>
  <inkml:trace contextRef="#ctx0" brushRef="#br1" timeOffset="-71654.37">20493 13888 123 0,'0'0'100'0,"0"0"-61"0,-17 0 22 0,17-18-7 15,0 18-8-15,0 0-12 0,-19 0-11 16,19 0-13-16,0 0 1 0,0 0 14 0,0 0-15 0,19 0 8 0,-19 0-11 15,39 0 16-15,-23-19-15 0,40 19 17 0,-20 0-20 16,38-18 3-16,1 18 1 0,-58 0-5 0,55-19 2 0,-31 19-4 16,15 0 0-16,-20 0 2 0,-20 0-4 0,42 0 2 0,34 0-18 15,-59 0 5-15,8 0-22 0,-5 0 12 0,0 0-30 16,-16 0 17-16,16 0-58 0,19-17-98 0,-36 17 124 16,-19-20-29-16,36 20 45 0</inkml:trace>
  <inkml:trace contextRef="#ctx0" brushRef="#br1" timeOffset="-71387.78">22097 12302 42 0,'0'0'0'0,"0"0"29"16,0 0-13-16,0 19 2 0,0-19 21 0,0 0 1 0,0 0-21 15,-19 17 18-15,19-17-21 0,0 0 12 0,0 0-6 0,-16 20-3 16,16-20-10-16,0 18 12 0,0-18-4 0,0 18-9 16,-17-18-3-16,17 18 8 0,0 2 3 0,0-20-8 0,0 18-2 15,-19-18-2-15,19 37 2 0,0-20 1 0,-17-17-2 0,17 38-4 0,-19-2 2 16,19 2-3-16,-36 17-14 0,36-36 2 0,-20 17-36 16,20-18 12-16,-22 19-64 0,6-1-13 0,-1 20-18 15</inkml:trace>
  <inkml:trace contextRef="#ctx0" brushRef="#br1" timeOffset="-71032.93">22488 13279 135 0,'0'0'0'0,"0"0"182"0,0 0-118 0,0 0-41 0,0 0 21 16,0 0-25-16,0 0 14 0,0 0-21 0,0 0 11 0,0 0-14 16,0 0-1-16,0 0-4 0,0 0 0 0,0 20-3 0,0-20 0 0,19 17-3 15,-2 2-6-15,-17-19-2 0,0 0-3 0,19 18-34 0,-19 0-25 16,0 0 24-16,17-18-9 0,-17 20-82 0,0-1 78 0,0-2 15 16,0 3-13-16</inkml:trace>
  <inkml:trace contextRef="#ctx0" brushRef="#br1" timeOffset="-70870.45">22468 14090 251 0,'0'0'140'0,"0"0"-79"0,0 0-14 0,0 0-23 15,0 0 20-15,-22 0-28 0,22 0 15 0,0 0-14 0,0 0-16 16,0 0 7-16,0 0-4 0,0 0-9 0,22 19-11 16,-22-19-20-16,20 0 3 0,-20 0-57 0,36 0-43 15,-36 0 45-15,19 0 2 0,-2 0-71 0</inkml:trace>
  <inkml:trace contextRef="#ctx0" brushRef="#br1" timeOffset="-70704.5">23279 13132 350 0,'0'0'88'0,"0"0"-11"0,0 0-54 0,0 0-5 0,-17 0 1 15,17 0 16-15,0 0-21 0,0 0 5 0,0 0-15 0,-19 0 7 16,19 0-7-16,0 0-3 0,0 0 0 0,-17 19-11 0,17-1 2 15,0-18-4-15,0 36-20 0,0-18 9 0,0 20-42 0,0 0-25 16,0 34-96-16,0-54 117 0,0 2 8 0,0-1 15 16,0-2-16-16</inkml:trace>
  <inkml:trace contextRef="#ctx0" brushRef="#br1" timeOffset="-70531.48">23279 13980 269 0,'0'0'161'0,"0"0"-105"0,-17 0-17 16,17 20-15-16,0-20 0 0,0 0 1 0,-19 17 8 0,19 2-19 0,-17-19-3 16,17 18 8-16,-19 1-14 0,19-2-7 0,0-17 1 15,0 19-4-15,0-19-20 0,0 21 0 0,0-5-42 0,19-16 21 16,-19 0-71-16,17 20-40 0,-17-20 76 0,19 0 16 0,-19 0-24 16</inkml:trace>
  <inkml:trace contextRef="#ctx0" brushRef="#br1" timeOffset="-70319.06">23962 13465 320 0,'0'0'0'0,"0"0"167"0,0 0-109 0,0 0-27 0,0 0-19 0,-16 0 5 0,16 0-6 16,0 0-1-16,0 0-1 0,0 0 4 0,0 0-4 0,0 0-4 15,0 17-1-15,36 2-7 0,-20-1 3 0,20 0 5 16,-14 3-16-16,14-4-6 0,20 2 1 0,-20-2-5 15,-20 1 5-15,42 1-22 0,-22 0-10 0,20-1-17 16,-37-18 23-16,-5 18-56 0,27-18-19 0,-21 0 60 0,-4 21 13 16,23-21-34-16</inkml:trace>
  <inkml:trace contextRef="#ctx0" brushRef="#br1" timeOffset="-70154.33">23849 14000 373 0,'0'0'80'0,"0"0"-27"16,-17 0-42-16,17 0-3 0,0 0 3 0,17-20 19 0,2 20-14 16,20 0 10-16,0 0-18 0,13 0 11 0,6 0-13 0,-22-16 3 0,20 16-5 15,-4 0 2-15,78 0 0 0,-77 0-11 0,-12 0 0 0,-5 0-6 16,39 16-36-16,-20-16-46 0,1 20-50 0,-20-20 52 0,16 17-77 16,-32 2 65-16</inkml:trace>
  <inkml:trace contextRef="#ctx0" brushRef="#br1" timeOffset="-61985.91">26101 13169 39 0,'0'0'0'0,"0"0"18"0,0-18 4 0,0-1-8 0,0 19 1 0,0-37 50 16,0 37-48-16,0-18 35 0,0-1-33 15,0 0 17-15,0 2-15 0,0-2 9 0,-16 19-20 16,-4-37 35-16,4 18-16 16,16 1-23-16,-20 18 5 0,20-18 1 15,-19 0 4-15,19-2-11 0,-22 20 3 16,22 0-4-16,0-16-4 0,-17 16 3 0,17 0-3 15,0 36 1-15,0 0 3 0,0 74 16 16,0-54-20-16,0 128-4 0,0-110 1 0,0-18 3 0,0 183 4 16,17-163-3-16,-17 164-2 0,0-95 1 0,0 42 0 15,0-134-1-15,0 94-4 16,22-91 8-16,-22 0-8 0,0-56 2 0,0 36-1 0,39-18 4 16,-39-18 1-16,0 20 2 0,0-20-1 15,16 0 5-15,-16-20-2 0,36-34 12 16,-16 34-16-16,13-72 6 0,28 18 1 15,-25 20-6-15,36-39 1 0,-34 74-1 16,54-35 10-16,-56 35-3 0,22 19 7 16,-22 0-8-16,-17 37 1 0,-19-37-7 0,17 76 8 15,-34-42-5-15,-22 22-2 0,-19 18-1 16,-108 74-8-16,114-130 7 0,-40 38 3 16,37-56-3-16,16 19 1 0,-74-2-2 0,60-17-13 0,-38-36-27 15,52-2 3-15,3 2-15 0,36 16 19 16,0 4-7-16,-16-41-150 0,16 38 135 0,36-35-41 15,-36 34 64-15,38 4 5 0</inkml:trace>
  <inkml:trace contextRef="#ctx0" brushRef="#br1" timeOffset="-61087.28">28829 13077 86 0,'0'0'89'0,"-19"0"-17"16,19 0-51-16,-14-19 68 0,-5 19-54 15,-1 0-28-15,4 0 15 16,-4 0-16-16,4 0 8 0,-23 19-10 0,0-1 4 16,39 0-7-16,-52 38 11 0,32-38-11 15,-16 56 5-15,0-56-2 0,-74 168 13 16,54-57-8-16,34-94-7 0,-14 113 12 15,20-111-12-15,-4 92 3 0,20-108-5 16,0 69 5-16,0-71-1 0,20 74 3 16,-20-57-2-16,52 18 4 0,-52-35-6 0,114 36 12 15,-23-17 1-15,36-20 1 16,-13-18-8 0,-78-18-8-16,58-20-4 0,-58 4 1 0,94-42-10 15,-114 58 6-15,40-38-53 0,-4-17-84 16,-32 54 38-1,-20 1 63-15,0-18-124 0,0 16 144 0,-20 4-32 16</inkml:trace>
  <inkml:trace contextRef="#ctx0" brushRef="#br1" timeOffset="-60920.45">28829 13758 76 0,'0'0'94'0,"-19"0"-63"0,19 0-5 0,-33 0 66 16,33 0-73-16,-20 0 15 0,20 0-1 0,-16 0 20 15,32 19-12 1,-16-19-34-16,39 20 16 0,-25-3-5 0,63 2-9 15,-57-1-5-15,52-18 6 0,-34 0-8 0,54 19 0 16,-40-19-18-16,-10 0 1 16,-26 0-5-16,40 0-95 0,-37-19 75 0,56 1-185 15,-59-1 82-15</inkml:trace>
  <inkml:trace contextRef="#ctx0" brushRef="#br1" timeOffset="-60736.81">30014 12616 119 0,'0'0'98'0,"0"-18"-60"16,0-2 19-16,16 20-13 0,1-36 8 0,-17 36-26 15,19-18 10-15,-19 18-29 0,0 0 13 16,0 18-15-16,0 38 11 0,0-38-12 16,-19 56 2-16,2-38-6 0,-19 55-12 15,0-15 0-15,17-3-18 0,-17-17-33 0,-19 35-77 16,35-35 16-16,-16 36-23 0</inkml:trace>
  <inkml:trace contextRef="#ctx0" brushRef="#br1" timeOffset="-60085.06">24148 15013 95 0,'0'0'0'0,"0"0"77"16,0 0-28-16,-20-19 26 0,20 2-35 16,-16 17-10-16,16 0-2 0,0-20 4 15,0 20-27-15,-20 0 1 0,20 0 6 0,0 0-8 0,-19 20 7 16,19-20-9-16,0 36 5 0,0-36-5 0,0 20 1 16,0 70 9-16,0-70-8 0,19 70 1 15,-19 4-5-15,0 34 2 0,0-90 0 0,0 108 1 16,-19-107-3-16,19 34-3 0,-17-19-8 0,-5 39-25 15,22-74 16-15,0-1-5 0,-16 38-40 0,16-56 25 16,0 19-7-16,0-2-100 0,0 3 35 0</inkml:trace>
  <inkml:trace contextRef="#ctx0" brushRef="#br1" timeOffset="-59551.89">26101 15549 104 0,'0'0'74'0,"0"0"19"15,0-20-68-15,0 20 58 0,-36-17-18 16,-19 17-38-16,0 0-9 16,-1 0-12-1,1 37 0-15,0 19-6 16,35-40-1-16,4 58 5 0,-20 36-2 15,36-34-4 1,16-40 5-16,-16-18-2 16,20 1 0-16,-4-19 3 0,20-19-1 15,-14-18 4 1,-22 20 2-16,-22 17-3 16,-30 0 9-16,16 54 8 15,-20 38 2 1,34 38-4-16,44-1-5 15,70-19-4 1,18-73-8-16,37-18-27 16,-56-38-88-16,3-34-129 15,-58 32 157-15</inkml:trace>
  <inkml:trace contextRef="#ctx0" brushRef="#br1" timeOffset="-50937.26">7676 8779 114 0,'0'0'19'0,"0"0"-17"0,0 0 2 15,0 0 1-15,-19-18 7 0,0 0-8 0,19 18-3 0,0 0 0 0,0-18-1 16,0 18 1-16,38-20 0 0,-2 3-1 15,-2 17 0-15,7 0 1 0,15-19 1 0,13 19-2 0,-28 0 0 16,31-17 0-16,-17 17 2 0,-16 0 1 0,53 0 1 0,-23 0 1 16,-28 0-2-16,31-20 0 0,0 20 0 0,-30 0-1 15,29 0-1-15,40 0 2 0,-72 0-2 0,30 0 4 0,9 0 3 16,-42 0-4-16,35 0 5 0,7 20 2 0,-42-3-4 16,33 19 5-16,9-16-3 0,-59-2-5 0,50 0 4 0,9 0 3 15,-4 1-1-15,1 18-2 0,49-18 4 16,-82-19-7-16,13 17-1 0,34 3 6 0,-31-20-8 0,50 0 6 15,-69 0-4-15,71 0 4 0,-57 0-3 0,60-20 1 0,-2 3-1 16,-3 17 2-16,25-37 0 0,-23 37-5 0,-54-19 0 16,54 19 1-16,-74-19-1 0,72 19 1 0,-50-18-1 0,50 18 0 15,25-18 1-15,-22 18 0 0,-3 0-1 0,5 0 0 16,-2 0-1-16,55 18-2 0,-111-18 1 16,0 18 1-16,76-18 3 0,35 0 4 0,-39 0-3 15,-72 0-2-15,56-18 6 0,-36 0-4 0,-20 0-2 0,92-38 3 0,-95 39-2 16,97-40 1-16,-90 39-2 0,68-37 2 0,3 19-2 15,-78 16-2-15,26-16 1 0,27 18 0 0,11-20-1 0,-63 38-2 16,-14 0 2-16,52-18-1 0,-55 18 0 0,58-19 2 0,-58 19-1 16,0 0 0-16,39 0 0 0,16 0-1 0,-16 0 0 0,-56 0 0 15,17 19 0-15,39-1 0 0,55 0-1 16,-94-18 1-16,38 20 3 0,-18-20-3 0,13 0 0 0,-11 0 2 16,-19 0-2-16,33 0 0 0,2 0 0 0,-38 0 0 15,53 0 0-15,-12-20 0 0,-41 20 2 0,58 0-1 16,-19-18-1-16,-6 0 2 0,-27 18-2 0,30 0 0 0,-36-19 0 15,0 19 1-15,2 0-2 0,37 0 1 0,-58 0 1 0,41-17 1 0,-22 17-3 16,19 0 1-16,-2 0 0 0,-15 0 0 0,18 0 0 0,-20 0 1 16,2 0-1-16,-24 0 0 0,64 0-1 0,-59 0 1 0,70 0 0 15,-31-20 0-15,-19 20 0 0,13 0-2 0,-16 0 1 16,42 0 3-16,-62 0-3 0,39 0-2 0,-55 0 3 16,39 0-1-16,-22 0 3 0,-17 0-1 0,39 0 4 0,-39 0-4 15,16 0 1-15,-16 0-1 0,20 20 1 0,-20-20 0 0,0 0-1 0,0 0 1 16,16 0-2-16,-16 0 1 0,0 0 0 0,0 17-3 15,20-17 5-15,-20 0 0 0,0 0-1 0,0 19-3 0,16-19 2 16,-16 18-3-16,0-18 3 0,0 38 0 0,0-38-1 0,0 35 0 16,0-16-1-16,17-19 1 0,-17 56-1 0,0-19 1 0,0 56 2 15,0-20 0-15,0-19-2 0,22 38-3 0,-3 2 1 0,1 89 3 16,-20-108-2-16,0 72-1 0,0-74 1 16,16 1 1-16,4 92-2 0,-20-93-1 0,0 76-2 0,0-2 4 0,0-55 1 15,0 148-2-15,-36-93 0 0,16 1 1 0,20 0 1 16,0-74 0-16,-41 54 0 0,24 2 2 0,1 18-4 15,-4-38 0-15,4 93 2 0,-4-149 0 16,20 21-1-16,-16 55 1 0,-4-3 1 0,1 3-1 0,19-20 1 16,-17-54-1-16,17 0-1 0,-22 36 2 0,5 18 0 15,-2-54 0-15,3 54-2 0,16 1-1 0,0-75 4 0,-20 57 5 16,4-37-3-16,16 17-4 0,-20 1 1 0,1-20 1 0,19-16-2 16,-17 17-2-16,17-36 3 0,-22 35-2 0,3-15 2 15,19-22 0-15,-17 20-1 0,1 0 0 0,16 2 1 16,-20-3-2-16,4-19 2 0,-4 20 1 0,-16 0 0 15,36-37 0-15,-41 56 2 0,24-39 0 0,0-17-2 16,-2 39 1-16,19-39-3 0,-36 17 1 0,36-17 0 0,-19 19 0 16,-17-1-2-16,14-18 1 0,22 19 1 0,-20-19 0 0,6 18-2 0,-5-18 2 15,0 19-2-15,-17-2 0 0,19-17-1 0,-44 19 1 16,9 2 0-16,16-21 2 0,-20 0 2 0,18 16-3 0,2-16-1 16,-56 0-1-16,1 0 2 0,0 0 2 0,49 0-2 0,-10 0 0 15,-40 0 0-15,-18 0 2 0,-20-16 1 0,74 16-2 16,-223-21 7-16,226 21-7 0,-2-19 1 15,-72 2-5-15,71-2 2 0,-57 1 1 0,-1-1 0 0,62 1 0 0,-1-1 2 16,-2 2-3-16,-94-39 1 0,-17 0-5 0,107 38 7 16,7-1 1-16,-62-18-1 0,7 1-5 0,-4-2 2 15,56 20 2-15,-1 0 2 0,-35-1-1 0,-23 2-4 0,62-3 2 16,-39 20-2-16,32-17 3 0,-32 17-2 0,-20-19 1 0,76 19-1 16,-62 0 0-16,8 0-1 0,-5-20 4 0,22 20 2 15,36-18-4-15,-58 18-3 0,-33-18-1 0,88 18 3 16,-33-18 2-16,-25 18 1 0,64-19-1 0,-58 19 2 15,16-17-4-15,3 17 2 0,33 0 0 0,1 0 0 0,-15 0 1 16,-22 0-1-16,1 0-4 0,38 0 1 0,-36 0 2 16,30 0 0-16,9 0 1 0,-22 0-1 0,19 0 0 0,-6 0 0 0,-30 0-3 15,20 0 2-15,-9 0 2 0,-8 0-4 0,49 0 3 16,-16 0 1-16,-22 0 3 0,42 0-4 0,-40 17 0 0,-38-17 1 16,42 19 0-16,-23-19 1 0,17 18-4 15,25-18 4-15,-23 18-1 0,20-18-1 0,17 0-1 0,-36 18 4 0,16-18-2 16,-14 20-4-16,34-20 3 0,-56 19 0 0,20-19 2 15,19 17-3-15,-39-17 0 0,39 0 5 0,-19 0-3 0,-3 0-1 16,-14 0-4-16,17 0 5 0,-4 0-2 16,7 0-2-16,35 0 5 0,-38 0 0 0,36-17-1 0,-4 17-3 15,-29-19 2-15,33 19 1 0,2-20 1 0,-2 20 0 0,-17-18-2 0,-6 0 3 16,9 0-6-16,14-1 3 0,-34-18 3 16,34 19-1-16,-92-56 4 15,92 56-7-15,-17-56 4 16,16 37-12-16,20-18 1 0,-16-19 14 0,16-18-1 15,0 36-5-15,0 19-1 0,0-17 2 0,0-2 0 0,0-54 1 16,-23-20 0-16,23 20-1 0,0 36 0 0,-19-74 2 16,19-35 2-16,-33-3-3 0,-3 76-1 0,17 18 0 0,-37-92 1 15,17 72-2-15,-32-90 4 0,-7 17-2 0,45 93-2 0,-58-93 3 16,-23-18 2-16,62 93-4 0,-114-92 0 0,-56-2 5 0,37 38-1 16,38 0-1-16,108 93 0 0,-88-93-1 15,72-38-2-15,55 168-2 0,36-74-1 16,-17 73 2-16,34-19-4 0,60 1-11 15,-8 17 2-15,-63 21 8 0,-6-2-2 0,94-18-23 16,-75 18 0-16,-19 19 12 0,0-18-24 0,-36 18 18 16,58 0-94-16,-58 0 73 0,17 0-58 0,-17 18 23 15,0-18 48-15,0 0-24 0</inkml:trace>
  <inkml:trace contextRef="#ctx0" brushRef="#br2" timeOffset="-42714.32">21234 2969 75 0,'0'0'15'0,"0"0"-1"0,0 0-1 0,0 0 54 0,0 0-22 15,17 0-21-15,-17 20 20 0,0-20 9 0,0 0-39 16,19 19 13-16,-19-19-4 0,0 17-4 0,0-17-11 0,0 20 4 16,0-20-7-16,0 0 5 0,20 16-1 0,-20-16-7 15,0 20 11-15,16-2-7 0,-16 57 3 16,0-75-8-16,0 53 1 0,0 4-1 16,0 16 4-16,-16 20 1 0,-170 386-1 15,167-406-5-15,-39 77 0 16,5 52 2-16,17-92 0 0,17-17-1 0,2-57 1 15,-2 20 1-15,19-38 0 0,0-18-2 0,0 36 1 16,0-16-2-16,19-3 4 0,-19-17-2 0,56 19 9 16,-40-19-7-16,37 0 7 0,5-19-7 0,-19 2-2 15,49-3 2-15,6-16 1 0,-58 18-3 0,39-18 2 16,-36 36-3-16,33-20 0 0,2 20 1 0,-18-19-1 0,-1 2 1 16,-22 17 0-16,25 0-1 0,-19 0 0 0,-3 0 0 15,-19 0-3-15,-1 0 2 0,6 0-2 0,14 0-5 0,-16 17-13 0,-20-17 7 16,19 0-17-16,-2 19-8 0,-17-19-11 0,19 0 21 15,-19 20-44-15,0-20-21 0,17 0 43 0,-17 0 2 16,0 17-28-16,0-17-4 0</inkml:trace>
  <inkml:trace contextRef="#ctx0" brushRef="#br2" timeOffset="-42367.82">22911 3541 148 0,'0'0'0'0,"0"0"103"16,0 0-81-16,0 0 10 0,0-18-8 0,0 18-7 0,0 0 26 16,0-17-5-16,0 17-12 0,0 0-9 0,0-19-5 15,19 19-2-15,-19 0-6 0,0 0-1 0,0 0 3 0,0 0-2 16,0 0-3-16,0 0 1 0,17 0-3 0,-17 0-3 16,0 0-1-16,0 19-17 0,0-2-23 0,0 20-37 15,0-17-42-15,0-3 4 0,0 2 79 0</inkml:trace>
  <inkml:trace contextRef="#ctx0" brushRef="#br2" timeOffset="-42234.49">22820 4242 223 0,'19'0'138'0,"-19"0"-107"0,0 0 11 0,-19 0-15 0,19 0-14 0,0 0 13 16,0 0-13-16,0 0 7 0,0 0-6 0,0 0-9 15,0 0-1-15,0 0-2 0,19 0-4 0,-2 20-5 0,2-20-23 16,-19 0-27-16,19 0 14 0,-2 16-75 0,2-16-22 0,-19 0 82 15,0 0-45-15</inkml:trace>
  <inkml:trace contextRef="#ctx0" brushRef="#br2" timeOffset="-41735.81">23780 3541 110 0,'0'0'166'0,"0"-18"-117"0,0 18-29 0,0 0 17 16,0 0-20-16,0 0 12 0,0 0-11 0,-20 0-12 0,20 0 1 16,0 0-4-16,0 0-1 0,0 0-4 0,0 0 1 15,0 0-4-15,0 0-29 0,20 0-9 0,-20 0 13 0,0 0-51 16,0 18 31-16,0-18-47 0,0 19 32 0,0 1 9 0</inkml:trace>
  <inkml:trace contextRef="#ctx0" brushRef="#br2" timeOffset="-41584.87">23594 4132 255 0,'-19'0'140'0,"19"0"-116"0,0 0 11 0,0 0-20 15,0 0 12-15,-17 0-1 0,17 0-17 0,0 0 7 0,0 20-8 16,0-20-6-16,0 16 2 0,0-16-3 0,0 20-2 0,17-20-2 15,-17 16-2-15,19 5-20 0,1-21-25 0,-20 17 15 0,16 3-65 16,4-4-35-16,-4-16 68 0,1 0 13 0,-17 20-33 0</inkml:trace>
  <inkml:trace contextRef="#ctx0" brushRef="#br2" timeOffset="-41318.92">24294 3670 144 0,'0'0'0'0,"0"0"106"0,0 0-69 0,0 0-11 15,0 0 16-15,0 0-24 0,0 0 17 0,-16 0-19 0,16 0 11 16,0 0-16-16,0 0-1 0,0 0 6 0,0 0-2 0,0 0-8 16,0 0 10-16,16 0-7 0,4 0-3 0,16 0-1 15,-17 20-2-15,14-20 2 0,9 0-4 0,13 17-1 0,-19 2 1 16,19 1-3-16,20-3-8 0,-6 19-7 0,-49-15 9 15,57 15-17-15,-24-19-17 0,-17 2-9 0,-14-19 21 16,14 20-2-16,-17-20-4 0,-2 17-2 0,19-17-42 0,-36 19 44 0,36-19-19 16,-36 18 37-16,0-18 5 0,16 20-48 0</inkml:trace>
  <inkml:trace contextRef="#ctx0" brushRef="#br2" timeOffset="-41102.62">24610 3986 68 0,'0'0'0'0,"0"0"35"0,0 0-16 0,-20 0 22 0,-2 0 1 0,6 16-20 16,-1-16 21-16,17 20-24 0,-19-3 16 0,2-17-7 0,-2 19-14 16,19-19-1-16,-20 20 8 0,20-3-11 0,0 1 7 15,0-18-10-15,0 39 4 0,0-23-2 0,20 4-3 0,-1-4-2 16,-19-16-3-16,17 21 2 0,2-4-2 0,14 3 1 0,9-4 0 16,-6 4-2-16,-36 0 1 0,36-20-2 0,-36 16 0 0,36 4-8 15,0-3-14-15,2-17 4 0,-38 20-5 0,39-3-42 0,-22-17 23 16,19 20-54-16,0-20 12 0,-14 16 57 0,14-16-50 0</inkml:trace>
  <inkml:trace contextRef="#ctx0" brushRef="#br2" timeOffset="-40685.63">26436 3248 78 0,'-19'0'63'0,"19"0"7"16,0 0-37-16,0 0 24 0,0-21-11 0,0 21-27 0,-20 0 18 15,20-16-6-15,0 16-21 0,-16 0 0 0,16 0-3 0,-20 0 6 16,20 0-7-16,-38 0 5 0,21 0-2 0,-19 0 1 0,17 0-8 15,-1 0 1-15,20 16-2 0,-36 22 5 0,-19-19-1 0,36 18-4 16,-37-1 5-16,40 0-4 0,-45 21 4 0,8 16-2 0,37-36-2 16,-4 0 0-16,-16 19 0 0,17 17 2 0,2 0 1 0,-5 1-3 15,6-18-1-15,16-19 1 0,0 36 3 0,0-34-3 16,16 15 0-16,6-18 0 0,-22-16 1 0,36 17 7 0,-16 16-1 0,16-53-5 16,0 40 0-16,-3-24 0 0,28 4 2 0,-45-3-4 15,20-17 3-15,3 20-4 0,36-20 8 0,-39 0-6 16,-17 0-1-16,34-20 0 0,-15 20-3 0,-2-17 1 0,3 17 0 0,30-20-4 15,-27 4-1-15,-6-4-6 0,19 0-6 0,-19 4-8 16,-19-4-6-16,5 3 12 0,-6 17-31 0,-16-21 19 16,20 21-4-16,-20-16-47 0,19 16-20 0,-19-20 4 0,0 4 62 15,17 16-12-15,-17-20 2 0</inkml:trace>
  <inkml:trace contextRef="#ctx0" brushRef="#br2" timeOffset="-40500.84">26339 3836 124 0,'0'0'0'0,"-16"0"166"0,16 0-136 0,0 0 17 0,0 0-27 0,-17 0-1 16,17 0 14-16,0 0-18 0,0 0 12 0,0 20-14 0,0-20-3 16,0 0 1-16,0 0-2 0,0 0-2 0,17 17 6 0,-1-17-3 0,26 19-5 15,-26-19 2-15,40 20 0 0,-4-20 0 0,-32 0-5 16,57 17 2-16,-60-17-3 0,38 0 1 0,-16 0-2 0,16 19-8 0,-38-19-3 16,19 0-19-16,0 0-13 0,2 0-18 0,-18 18 23 15,-20-18-7-15,19 0-65 0,-2 0 52 0,-17 0 5 0,0 0 12 0,19 0 10 16,-19 0-29-16</inkml:trace>
  <inkml:trace contextRef="#ctx0" brushRef="#br2" timeOffset="-40052.16">28002 3155 60 0,'0'0'0'0,"0"0"46"0,0 0-13 15,0 19 2-15,0-19-16 0,0 0 18 0,0 0-19 16,19 0 16-16,-19 17-19 0,0-17 8 0,0 0-6 15,0 20-3-15,0-4-7 0,0 5-1 0,0-21 2 0,0 17-2 0,0 2 11 0,-19 18 0 16,19-18-9-16,0-2 0 0,0 19-2 0,-17 21 6 0,17-20-8 16,-19 36 6-16,-3-17-5 0,-11 35 6 0,13-16 0 0,1 16 0 15,19-35-7-15,-17-19 0 0,17 55 3 0,-19-72-3 16,19 15 0-16,0 20 4 0,0-19 0 0,0-15-5 0,0 16 3 0,0-21-2 16,19 24 4-16,-19-40-4 0,0 0-1 0,17 16 5 0,2 4 1 15,1-3-1-15,-6-17 0 0,27 0-4 0,14 0 3 16,-19-17-5-16,0-19 2 0,3 36-1 0,-20 0-1 15,37-20 0-15,-40 20-1 0,37-36-4 0,-34 36 0 0,20-20-9 0,-20 20 5 16,17-17-29-16,0-4-11 0,-16 21 16 16,18 0-48-16,-38-16 29 0,17 16-70 0,2 0 2 0,-19-20 77 15,20 20-35-15</inkml:trace>
  <inkml:trace contextRef="#ctx0" brushRef="#br2" timeOffset="-39812.9">29347 2380 63 0,'0'0'35'0,"0"0"-16"0,0 0 20 0,0 0 2 0,0 0-20 0,0 0 17 15,0 0-21-15,0 17-1 0,0-17 15 0,0 40-7 16,0-40-15-16,0 36 4 0,-17 0-2 0,17 1-7 0,-19 0 0 15,2-1-2-15,-2 1-2 0,2 20 3 0,-22 15-2 0,39-52-1 0,-38 17-1 16,2 16-3-16,36-13-1 0,-17-24-4 0,-2 22-4 0,2-2-33 0,-2 0 13 16,19-16-8-16,0-2-7 0,-20 1-38 0,4 18 56 0,16-37 3 15,0 19-21-15</inkml:trace>
  <inkml:trace contextRef="#ctx0" brushRef="#br2" timeOffset="-38668.81">21160 5681 95 0,'0'0'0'0,"0"0"38"0,0 0-6 0,-20 0 4 0,20 0-2 15,0 0-19-15,0 0 11 0,-16 19-15 0,16-19 9 0,0 0-11 16,0 17 4-16,0 3 1 0,0-1-7 0,-20 17 13 16,20 19-9-16,0-36-5 0,-19 73 6 0,2-1-2 15,-41 2-1-15,42-37-5 0,-20 54 2 0,-3-16-1 0,22-58-2 16,-2 19 0-16,-23 36 8 0,28-34-2 0,-5-57-5 16,19 36 6-16,-19-36-5 0,19 18 2 0,0 1-5 0,0-19 3 15,0 19-4-15,0-19 1 0,0 0-1 0,38 0 4 0,-24 0-2 16,-14 0-1-16,78 0 4 0,-23 0-3 0,-35-19-2 15,13 19 0-15,8 0 2 0,-24-19-3 0,58 19 3 0,-23-18-2 0,6 18-1 16,-2 0-1-16,-40-18 0 0,42 18-1 0,-22 0-5 16,-16 0-11-16,16 0 3 0,-20-18-28 0,4 18-14 0,-4 0 23 15,-16 0-5-15,17 0-49 0,24 0-1 0,-41 0 25 16,0 0-2-16</inkml:trace>
  <inkml:trace contextRef="#ctx0" brushRef="#br2" timeOffset="-38383.28">22211 5477 95 0,'0'0'25'0,"0"0"28"0,0 0-25 0,0 0 27 16,-19 0-8-16,19 0-14 0,0 0-21 0,0 0-1 0,-17 0 14 16,17 0-18-16,-19 0 6 0,-1 0-1 0,20 0-9 15,-16 21 0-15,-7-21 3 0,-12 18-4 0,18 17-1 0,-2-15 0 16,2-1-1-16,-2 18-2 0,-1-20-5 0,4 20-1 16,-4-1-45-16,-18 21-61 0,2-1-21 15,36-20 76-15,-17-19 5 0</inkml:trace>
  <inkml:trace contextRef="#ctx0" brushRef="#br2" timeOffset="-37785.48">22964 5976 122 0,'0'0'0'0,"0"0"181"0,0 0-127 16,0 0-7-16,-17-18-6 0,17 18-24 0,0 0 10 0,0 0-15 15,0 0-2-15,0 0 5 0,0 0-10 0,0 0 7 0,0 0-9 16,0 0 0-16,0 0 0 0,0 0-1 0,0 0-1 0,0 0-1 16,0 0-3-16,0 0-15 0,0 0 6 0,0 0-5 15,17 18-31-15,-17 2-22 0,0-3-28 0,0-17 40 0,0 19-48 16,0-2 68-16,0-17 11 0,0 21-33 0</inkml:trace>
  <inkml:trace contextRef="#ctx0" brushRef="#br2" timeOffset="-37633.26">22983 6363 159 0,'0'0'119'0,"0"0"-43"0,0 0-48 0,0 0-4 0,-19-17 35 16,19 17-29-16,0 0-6 0,0 0-15 0,0 0-3 0,0 0 2 15,0 0-3-15,0 17-3 0,0-17 0 0,0 19-2 16,0-19-1-16,0 20-8 0,0-4 2 0,0-16-4 0,0 20-4 0,0-20-3 16,0 16-6-16,0 5-39 0,0-3-24 0,0 1-22 0,0-19 55 15,0 17 9-15,0-17 13 0,19 19-44 0</inkml:trace>
  <inkml:trace contextRef="#ctx0" brushRef="#br2" timeOffset="-37415.62">23724 5904 96 0,'0'0'0'0,"0"0"36"0,0 0 64 0,0 0-73 0,0-21 20 15,0 21-5-15,0-17-23 0,0 17 12 0,0 0-19 0,17 0 5 16,-17 0-9-16,0-19 7 0,0 19-1 0,19 0 6 15,-19 0-10-15,0 0-5 0,0 19 4 0,0-19-4 16,0 17-3-16,0 4 1 0,0-21-2 0,20 17 0 0,-20-17 0 16,0 19-3-16,0-1-2 0,0-18-1 0,0 18-15 0,0-18 5 15,0 20-32-15,16-20 17 0,-16 17-49 0,0-17 31 0,0 19-4 0,20-19-46 16,-20 17 64-16,0-17-53 0</inkml:trace>
  <inkml:trace contextRef="#ctx0" brushRef="#br2" timeOffset="-37251.81">23868 6124 133 0,'0'0'106'0,"0"0"-32"0,0 0-47 16,-19 0 17-16,19 18-24 0,0-18-2 0,-17 20 28 0,1-20-35 16,16 0-2-16,-36 36 16 0,16 2-14 15,20-21-8-15,-19-17 0 0,19 35 0 0,-17-15-2 0,17 18 0 16,0-38 0-16,0 36-4 0,-19-16 1 0,19 16-2 0,0-36 0 16,0 37-13-16,0-37 4 0,0 37-23 0,19-37-19 15,-2 36-73-15,2-16 18 0,-19-20 60 0,36 16-64 0</inkml:trace>
  <inkml:trace contextRef="#ctx0" brushRef="#br2" timeOffset="-36978.8">24958 6162 123 0,'0'0'46'0,"0"0"33"0,-16 0-51 0,-6-20 15 0,22 20-25 16,-17 0 19-16,-2-18-1 0,2 18-4 16,-2 0 3-16,19 0-16 0,0 0-9 0,0 0 9 15,55 0 15-15,-38 0-26 0,-17 0-2 0,130 18 11 16,-94 2-13-16,58-3 1 16,-19-17-4-16,-20 0 0 0,20 19-3 0,-39-19 0 15,19 0-13-15,36 0-37 0,-55 0 35 0,0-19-16 0,3 19 9 16,0 0-36-16,-23 0 22 0,20 0-4 0,0-17-57 15,-36 17 49-15,22 0 4 0,-5 0-16 0,2 0 3 0</inkml:trace>
  <inkml:trace contextRef="#ctx0" brushRef="#br2" timeOffset="-36768.48">25144 6493 157 0,'0'19'98'0,"0"-19"-70"0,0 0 9 0,-20 17-21 0,20-17 0 0,0 19 20 0,0-19-19 15,0 20 0-15,0-4 11 0,0-16-6 0,0 20-13 0,0-20-2 16,0 0-1-16,0 16-1 0,39-16 3 0,-22 0-4 0,19 21 5 0,-36-21-7 16,39 0 0-16,-6 0 3 0,-11 0-3 0,33 0 3 0,-35 0-4 15,32 0-2-15,6 0-4 0,-2-21-13 0,-4 21-19 16,-16 0-21-16,3 0 20 0,0-16-60 0,13 16-18 0,-16 0 24 16,-14 0 18-16</inkml:trace>
  <inkml:trace contextRef="#ctx0" brushRef="#br2" timeOffset="-36218.23">27081 5405 81 0,'0'0'41'15,"0"0"30"-15,0 0-16 0,0 0-32 0,0 0-1 0,0 0 14 0,0 0-22 16,0 0 11-16,0 0-5 0,0 0-5 0,0 0-7 16,0 19-2-16,0-2 6 0,0 19-3 0,0-36-4 0,0 57 1 15,0-40-3-15,0 22 0 0,0-2 0 0,-22 92 1 0,22-93-3 16,0 55 1-16,-20 2-2 0,20-37 1 0,-14-18-2 0,14 16 1 15,-19 1 0-15,0 38 0 0,2-38 0 0,-2 56 1 0,19-56-2 0,-17-19 3 16,-2 55 2-16,-1-16 3 0,20-1 2 0,-22-36 3 16,6-2 1-16,16-19-7 0,0-17 0 0,0 21 8 0,0-4-7 15,0-17 6-15,0 19-10 0,0-19 2 0,0 0 4 0,16 0-3 16,6 0 2-16,-2 0 5 0,-1 0-8 0,-2 0 0 0,2-19 0 0,17 19-3 16,-36-17 0-16,53-4 1 0,-12 4-1 0,-5 17-1 15,0-18 1-15,0 18-1 0,-19-18-1 0,24 18-1 0,14 0-3 16,-38 0 1-16,19 0-23 0,-19 0 10 0,2 0-4 0,20 0-35 15,-20 0 20-15,17 0-57 0,-36 0 34 0,19 0-76 16,-2 0 73-16,2 18-64 0</inkml:trace>
  <inkml:trace contextRef="#ctx0" brushRef="#br2" timeOffset="-35685.52">28926 5664 111 0,'0'0'54'0,"0"0"-3"0,0 0 25 0,0 0-25 0,0 0-7 0,0 0-25 15,0 0 13-15,0 0-19 0,0 0 15 0,0 0-21 16,0 0 4-16,0 17-5 0,0-17-2 0,-19 36 3 0,19 3-4 0,0-39-2 15,-20 54 0-15,20 2 2 0,-16-39-2 0,-4 58 0 16,-2-20-1-16,3-19 0 0,-14 57 2 0,13-56-3 0,4 56 0 16,-20-2 2-16,36-52-1 0,-39 34 0 0,39-19 1 0,-22 1 3 15,5-35-1-15,17-20 0 0,0 37 2 0,-16-19 1 0,16 0 1 16,0-18-1-16,0 18 0 0,16-18-2 0,-16 0 5 16,39 0-3-16,-20 0 7 0,1 0-4 0,-4-18-4 0,40 0 5 15,-23 0-8-15,8 18 2 0,15-37-2 0,-1 37-1 0,20-20 1 16,16-16 0-16,-58 36-2 0,64-19 1 0,-25 2-2 0,-55 17-2 15,21 0-3-15,1-19-10 0,-22 19 5 0,38 0-15 16,-55 0 9-16,17 0-3 0,-1-18-3 0,-16 18-32 0,42 0 24 0,-23 0-89 16,-19 0 68-16,0-21-53 0,0 5 27 0,0 16 53 15,0-20-22-15</inkml:trace>
  <inkml:trace contextRef="#ctx0" brushRef="#br2" timeOffset="-35501.41">29161 5644 100 0,'0'0'92'0,"-16"-17"-29"15,16 17-39-15,0-20 16 0,-17 20-21 0,17-17 15 0,0-2 7 16,0 19-30-16,0-20 10 0,0 20-13 0,0-17 8 16,0 17-11-16,17 0-1 0,-1 0 0 0,4 0 1 0,2-18-2 0,14 18-1 15,-17 0 0-15,17 0 1 0,17 0 0 0,-31 0-3 16,33 0 1-16,-19 0-2 0,-19 0 1 0,57 0-15 0,-18 0-16 16,-37 0 7-16,-2 0-4 0,22 0-43 0,-26 18 26 0,29-18-54 15,-23 0 52-15,-19 0 8 0,17 0-8 0,-17 17 21 0</inkml:trace>
  <inkml:trace contextRef="#ctx0" brushRef="#br2" timeOffset="-35318.94">28979 5866 129 0,'0'0'57'0,"0"0"30"0,-17 0-61 0,17 0 12 16,-19 0-9-16,2 17-14 0,17-17 13 0,0 0-16 0,0 21 10 15,0-21-14-15,0 0 0 0,0 17 4 0,36-17-6 0,-36 0-3 16,33 0-1-16,9 19 1 0,-26-19-2 0,4 0 0 0,16 0 0 15,-17 18-1-15,14-18 0 0,9 18-5 0,13-18-10 0,-2 20-41 16,-34-20 29-16,20 17-44 0,-39-17 26 0,36 0-4 0,-36 0 0 16,36 0-32-16,-17 19 32 0,-2-19 8 0</inkml:trace>
  <inkml:trace contextRef="#ctx0" brushRef="#br2" timeOffset="-34835.32">30808 5424 148 0,'0'0'0'0,"0"0"184"16,0 0-161-16,0 0-2 0,0 0 15 0,0-19-4 0,0 19-6 15,0 0-16-15,0 0 20 16,0 19-19-16,0-19-6 0,0 37 7 0,-20 18-4 0,-2 0-2 15,-11 38-2-15,-22 17-1 0,-1-1 2 16,34-52-3-16,-11 52 1 0,14-52-1 0,-17 35-3 0,16-54 1 16,20-2-1-16,-16 0 3 0,-4 19-1 0,20-36 1 0,0 1-3 0,-19-4 3 15,19 4-2-15,0-4 1 0,0-16 0 0,19 21 2 16,17-21-1-16,-16 0 0 0,16-21 3 16,16 5-1-16,-10-4-4 0,-6 4 3 0,0 16-3 0,0-20-1 15,2 1 1-15,37-17 0 0,-58 36-3 0,19-19-3 16,-20 19 1-16,4 0-2 0,18-20-14 0,1 4-10 0,-22 16-20 15,19-36-210 1,-17-2 112-16,-2 38 88 0</inkml:trace>
  <inkml:trace contextRef="#ctx0" brushRef="#br2" timeOffset="-34551.89">32042 4814 78 0,'0'0'104'0,"0"0"-24"16,0 19-51-16,0-19-4 0,0 20-14 15,-17-4 6-15,-5 4-3 0,22-3-10 0,-17 2 3 0,17 0-4 16,-19 0-1-16,19 17 2 0,-36 0-1 0,36 1-3 0,-36-18-1 0,17 19-5 16,2 18-16-16,-5-40 4 0,3 22-38 0,2-2-24 15,0 0-1-15,-2-36 51 0,2 20-11 0,17-1-5 16</inkml:trace>
  <inkml:trace contextRef="#ctx0" brushRef="#br2" timeOffset="-33618.38">23962 7766 83 0,'0'0'43'0,"0"0"-25"0,0 0 21 0,0-19-19 15,0 19 20-15,-16 0-22 0,16 0-2 0,0-20 12 0,0 20-16 0,-20 0 19 16,20-16-14-16,0 16-4 0,0 0-1 15,0 0-3-15,0 0-1 0,0 16 2 0,0-16-4 16,0 39 3-16,0-39-5 0,0 36 5 0,0-17-5 0,0 36 4 16,0-37-4-16,0 56 2 0,0-37-4 0,0 92 8 15,0 37 10-15,-19-92-19 0,19-36 1 0,0 53 0 16,0-55 0-16,0 20 0 0,-17-19-3 0,17 56 0 16,0-39-5-16,0-16-11 0,0-1 3 0,0-37-5 15,0 37-78-15,0-37 4 0,0 18 43 0,17-18-40 16,2 0-30-16</inkml:trace>
  <inkml:trace contextRef="#ctx0" brushRef="#br2" timeOffset="-33102.34">25717 8042 79 0,'0'0'31'0,"0"0"62"0,0-18-38 0,0 18-7 0,0-19-9 0,-20 19-5 16,20-18-7-16,-19 18-8 0,19-19-9 15,0 19-3-15,-17 0 8 0,17-18-10 0,-22 18 5 0,3-18-5 16,2 18 2-16,-19 0-3 0,20 0 0 0,-4 0-2 0,1 18 0 16,2 0 1-16,-24 38-1 0,24-20-1 0,1-16-2 15,16-2 5-15,-36 55 7 0,36-36-12 0,-20 1 0 16,20-2 2-16,0 19-1 0,0-36 0 0,0 17 2 0,0 19-3 16,0-36 1-16,0 1 1 0,20-3 2 0,-20 2-2 15,16-19-1-15,-16 17 0 0,20-17-1 0,-20 0 2 0,16 0 1 16,-16 0-2-16,0 0 2 0,17 0-1 0,5-36 1 15,-22 36-1-15,0-17-2 0,0-22 4 16,0 39-2-16,0-17 1 0,-22 17-3 0,5-18 2 16,1 18 0-16,-20 0 2 0,16 0-1 0,1 18-2 15,2-18 1-15,-2 17 1 0,19 2 1 0,-22 1 4 0,2-3-5 16,20 2 0-16,-13 18 4 0,13-19-3 0,-20 37 0 0,20 1-2 16,0-39 0-16,20 57 6 0,-7-36-2 15,29 16-3-15,-6-16-3 0,3-2-3 0,-23-16 0 0,20 16-17 16,3-18-23-16,-20 0-21 0,17 2-28 0,0-20 34 15,0 0-68-15,-36 18 71 0,36-18-21 0</inkml:trace>
  <inkml:trace contextRef="#ctx0" brushRef="#br2" timeOffset="-31868.3">20697 16914 70 0,'-22'0'16'0,"22"0"-2"0,0 0 12 0,0 0 5 0,0 0-13 15,-16 0 17-15,16 0-19 0,0 0 11 0,0 0-8 0,0 0-12 16,0 0 4-16,0 0-3 0,0 0 0 0,0 16-2 15,0 5-3-15,0-21 1 0,0 17 1 0,0 19 4 0,0-36-2 16,0 57 5-16,0-40-6 0,0 58 2 0,-17-37-4 0,-2 34 1 16,19-16-2-16,-17 35 2 0,-2-35-3 0,19 1 0 0,-17 34 1 15,-2-56-1-15,-1 41 0 0,20-22 2 0,0-34 0 0,-16 52 2 0,-6-15-5 16,22-20 1-16,0-37-1 0,0 16 1 0,-17 4 1 16,17 0-3-16,0-20 4 0,0 0-3 0,0 16 0 0,0-16 1 15,0 0 1-15,0 0 5 0,0 0 1 16,17 0 1-16,-17 0 3 0,22 0-7 0,-22-16 5 0,16 16-4 15,4-20-5-15,16 20 4 0,-36 0-3 0,19 0 0 0,17-20 0 16,-36 20-2-16,55 0 2 0,1 0 0 0,-20 0-2 16,-17 0 0-16,56 0 0 0,-39 0-1 0,19 20 2 0,-35-20-1 0,71 20 1 15,-52-20-3-15,-39 0 2 0,36 16-2 16,-3-16 0-16,-14 19 1 0,3-19-1 0,-5 19-2 0,2-19-5 16,-19 0-10-16,20 0 5 0,-20 19-24 0,0-19 13 15,16 0-37-15,-16 0-15 0,0 0-9 0,0 0 42 0,0 0-27 16,0 0 43-16,0 0-29 0</inkml:trace>
  <inkml:trace contextRef="#ctx0" brushRef="#br2" timeOffset="-31551.29">20675 16748 118 0,'0'0'43'0,"0"0"18"0,0-20-14 16,0 4-26-16,0 16 17 0,0-20-7 0,0 0-6 16,0 20-15-16,0-16-2 0,0 16 0 0,22 0 6 0,-2-20-8 15,-1 20 4-15,-2 0-5 0,71-17 8 0,-10 17-7 0,-23 0-4 16,-19 17 1-16,58-17 1 0,-22 20-1 0,-36-20-2 15,22 0 0-15,14 0-1 0,-52 16 0 0,35-16-2 0,0 0-10 16,-35 0 0-16,-20 0-3 0,36 20-25 0,-20-20 15 0,-16 0-1 0,17 0-32 16,5 0-6-16,-22 0 31 0,19 0-26 0,-19 0 34 15,0 0-12-15,0 20 23 0,0-20-42 0</inkml:trace>
  <inkml:trace contextRef="#ctx0" brushRef="#br2" timeOffset="-31368.05">20623 17044 72 0,'0'0'0'0,"0"0"42"16,0 0-4-16,-17 17-1 0,17-17-18 0,0 17 0 0,0-17 1 0,0 19-1 16,0 1 14-16,0-3-6 0,0-17-16 0,36 36 11 15,-36-36-11-15,33 21 9 0,-11-5-2 0,34 4-3 0,-20-3-2 16,2-17-6-16,18 19-2 0,-20-19-2 0,39 20 2 0,-1-20 0 16,-2 0-3-16,-52 0-3 0,54 0-14 0,-57 0-2 0,22 0-8 15,13-20-50-15,-32 20 26 0,35 0-56 0,-36 0 57 0,37 0-20 16,-40 0 8-16</inkml:trace>
  <inkml:trace contextRef="#ctx0" brushRef="#br2" timeOffset="-31132.52">22654 16988 178 0,'0'0'0'0,"0"0"67"0,-22 0 51 0,22 0-76 0,0 0-6 0,0 0-6 0,-20 16-6 15,20-16-15-15,0 20 4 0,-14 17-5 16,14-20-6-16,0 2-1 0,0 18-7 0,0-18-1 0,0-19-5 16,0 38-29-16,0-22-25 0,0 21-26 0,0-18-24 15,0 18 21-15,0-1 2 0</inkml:trace>
  <inkml:trace contextRef="#ctx0" brushRef="#br2" timeOffset="-30983.26">22673 17523 131 0,'0'0'94'0,"0"0"-21"0,0 0-44 0,0 0 22 0,0 0-9 16,-19 0-11-16,19 0-10 0,0 0-8 0,-22 16-4 16,22-16-6-16,0 20 0 0,0-3-1 0,0-17-3 15,0 19 0-15,0 0-7 0,0-19-1 0,0 19-23 0,0-3-25 16,0 4 16-16,0-20-12 0,0 20-66 0,0-4 65 0,0 4-17 15,0-20 15-15</inkml:trace>
  <inkml:trace contextRef="#ctx0" brushRef="#br2" timeOffset="-30751.23">23262 17207 73 0,'0'0'87'16,"0"0"-57"-16,0-16 28 0,0 16-33 0,0 0 18 0,0-21-26 16,0 21 1-16,0 0-1 0,0 0 14 0,0 0-17 0,0-17 10 0,0 17-15 15,0 0 0-15,0 0 4 0,0 0-8 0,0 0-2 0,0 0 1 0,0 0 0 16,0 0-1-16,0 0-2 0,0 17 1 0,0 4-1 0,0-21-7 16,0 16-12-16,0 4-15 0,0-3 8 0,0 2-43 15,0 1 22-15,0-3-64 0,0 2 57 0,0-2-19 0,0 4 12 16</inkml:trace>
  <inkml:trace contextRef="#ctx0" brushRef="#br2" timeOffset="-30599.13">23243 17485 181 0,'0'0'0'0,"0"0"164"0,0 0-108 0,0 0-32 0,-17 0 17 0,17 0-23 16,0 0 9-16,0 18-17 0,0-18 6 0,-19 20-11 0,19-20-1 0,0 16-2 15,0-16 2-15,0 20-3 0,0-3-1 0,0 2-5 0,0 0-10 16,0 0-14-16,0-3-22 0,0 4 14 0,0 0-61 15,0-4 35-15,0 4-60 0,0-3 78 0,0 3 13 0,0-20-23 0</inkml:trace>
  <inkml:trace contextRef="#ctx0" brushRef="#br2" timeOffset="-30243.18">23946 17410 135 0,'0'0'112'0,"0"0"-42"0,0 0-46 0,0 0 20 0,0 0-25 15,0 0 1-15,0 0 13 0,0 0-9 0,0 0-14 0,0 0 0 16,0 0-2-16,0 0 7 0,0 0-9 0,16 0 4 0,4 0-6 0,16 0 3 16,-36-17-5-16,38 17 3 0,-2 0-3 0,-16 0 4 0,-4 0-5 15,40-20 3-15,-40 20-4 0,42-16 2 0,-38 16-1 16,52-21 0-16,-20 4-2 0,-10 17-1 0,49-36-14 16,-36 36 1-16,-35 0 5 0,16-20-12 15,-17 20 11-15,34-19-24 0,5 19-37 0,-42 0 21 0,23 0-67 0,-22 0 60 16,19 0-28-16,-36 0 61 0,19 0-28 0</inkml:trace>
  <inkml:trace contextRef="#ctx0" brushRef="#br2" timeOffset="-30012.45">23832 17928 141 0,'-16'0'99'0,"16"0"-64"0,0 0 16 0,0 0-13 15,0 0-20-15,-20-19 16 0,20 19-16 0,20-18 13 0,-20 18-18 16,33-20 8-16,8 20-4 0,-24 0-12 0,38-16 2 16,-19 16-3-16,0-20-1 0,58 20 4 0,-58-20-8 0,39 20-3 0,0-16 2 15,-39 16 2-15,-3 0 1 0,28-20-2 0,-25 20-1 0,-17 0-3 16,17-17-2-16,19 17-20 0,-19 0-17 0,3-20-20 0,-22 20 24 16,19 0-58-16,-20 0-7 0,4 0 30 0,-20-17 47 15,22 17-12-15</inkml:trace>
  <inkml:trace contextRef="#ctx0" brushRef="#br2" timeOffset="-29467.77">25678 16988 66 0,'0'0'33'16,"0"-20"115"-16,0 3-108 0,0 17-21 15,0-21 35-15,0 21-24 0,0-16-16 0,0 16-2 16,0 0-1-16,0 0 9 0,0 0-11 0,0 0-1 0,0 0 1 0,0 0-1 0,0 0 8 16,0 0-9-16,0 0 8 0,0 0-9 0,0 37 5 0,0-20-6 15,19 19 6-15,-19 4-6 0,0 33 7 0,0-20-9 0,0 60 4 16,0-60-5-16,0 4 1 0,0 53 2 0,0 1-5 0,0-56 0 16,0 1-2-16,0-2 5 0,0 2 2 0,-19 37 4 0,19 0-8 0,0-58-3 15,0 20 0-15,0 38-19 0,-17-37-9 0,17-1-13 16,0-18-14-16,0-19-63 0,0 2 68 15,0-3-56-15,0-17 23 0,0 0 0 0</inkml:trace>
  <inkml:trace contextRef="#ctx0" brushRef="#br2" timeOffset="-29232.87">26140 17523 126 0,'0'0'122'0,"0"0"-75"0,0-20 19 0,0 2-15 0,0 18-27 15,0 0 14-15,0 0-21 0,0 0 10 0,0 0-15 0,0 0-3 16,0 0 5-16,0 18-10 0,-19 2 4 0,-1 33-5 0,4-34-4 15,-20 19 1-15,-25 34 5 0,-8 22 5 0,49-58-8 0,-52 38-2 16,14-2 2-16,42-52 0 0,-20 16-1 0,-20 2 0 0,15-19-2 16,8 18 2-16,-3-37 1 0,16 19-1 0,20-19-1 15,-19 18 1-15,19-18 0 0,0 0-1 0,0 18 2 16,19-18-1-16,-19 0 0 0,20 0-1 0,-4 0 2 0,37 18 2 16,5-18 1-16,-39 0-3 0,53 0 0 0,-14-18-1 0,-22 18-1 15,36 0 1-15,3 18-3 0,0 0-7 0,-39 1-1 0,-3-19-7 16,28 36-37-16,-6-16-41 0,-19-20 27 0,-3 18-98 0,25 19 35 15,-38-37 67-15</inkml:trace>
  <inkml:trace contextRef="#ctx0" brushRef="#br4" timeOffset="18571.47">28519 5386 89 0,'0'0'32'0,"0"0"-8"0,0 0 14 0,0 0-19 0,0 0 22 15,0 19 24-15,-19-19-28 0,19 0-6 0,-17 19-5 16,17-19-14-16,0 0-2 0,0 0-1 0,0 0 7 0,0 0-3 0,0 0-4 15,0 0-2-15,0 17-1 0,0-17-1 0,0 0-2 16,0 20 3-16,17-20-3 0,-17 16-1 0,19 5 1 0,1 15 0 16,-4 1 1-16,4-18-3 0,-20-2 1 0,36 40-1 15,-3-4 2-15,8 22 0 0,-5-37-2 0,-16 15 2 0,35 40 0 16,0 1-2-16,20 52 1 0,-22-54-1 16,-37-37 0-16,26 20 1 0,-26-20-2 0,23-19 2 0,-3 55 3 15,-19-52-2-15,41 52 0 0,-22-16 1 0,19 35 1 16,-19-17-2-16,-19-38-1 0,5-19 0 0,14 20 0 0,-36-37-1 15,19 17 1-15,-2-36-2 0,-17 19 1 0,19-1-1 0,-19-18-3 16,17 18 2-16,-17-18-3 0,0 0 0 0,19 0-13 0,-19-18-1 16,0 0-39-16,17-18-30 0,-17 17 32 0,0-36-78 0,0-1 24 15,0 20 72-15,0-21-10 0</inkml:trace>
  <inkml:trace contextRef="#ctx0" brushRef="#br4" timeOffset="19022.78">29812 4132 103 0,'0'0'42'0,"0"0"23"0,-20 0-38 0,20 0 19 0,-19 0 9 16,19 0-41-16,-17 0 8 0,17 0-13 0,0 0 9 16,-19 0-5-16,19 20 0 0,0-20-7 0,0 16-1 15,0 4 5-15,0-20-7 0,-22 16 2 0,22 5 2 0,0-4-2 0,0 19 2 16,22 4-3-16,-22-4-2 0,19 1 2 0,-2 0-2 16,-17-1 1-16,19 0-2 0,1-16-1 0,-4 53 2 0,-16-17-1 15,20 18 0-15,-4-38-3 0,-16 38-1 0,0-54 1 16,0 52-2-16,0-53 1 0,0 16-14 0,0 5-19 0,0-4 9 15,0-19-53-15,0 2-33 0,-16-1 4 0,16-18 10 16</inkml:trace>
  <inkml:trace contextRef="#ctx0" brushRef="#br4" timeOffset="19261.3">30232 4444 222 0,'0'0'0'0,"0"0"122"0,0 0-90 0,0 0-6 16,-16 0 20-16,16 0-6 0,-20 20-9 0,20-20-20 0,-16 0 7 15,-4 0-11-15,20 20-2 0,-16-20 1 0,16 0-4 0,-20 16 7 16,1 4-6-16,2-3-1 0,17-17-2 0,-22 20 3 0,3-3-3 16,19-17 0-16,-17 19 2 0,17 1 0 0,-16-20-2 0,16 17 0 0,-20 2 0 15,20-1 2-15,0 0-2 0,-16 0 1 0,16 2-1 0,0-20 0 16,0 36 1-16,0-17-3 0,0 0 1 0,16-19-1 0,-16 17 0 0,0 2 2 16,20 1 0-16,-20-4 0 0,16-16-1 0,-16 37-2 0,17-18-8 15,2 0 1-15,3 16-23 0,-5-35-16 0,-17 40-17 0,19-24-18 16,1-16 34-16,-20 20-3 0,16-3-51 0,4 2-18 15</inkml:trace>
  <inkml:trace contextRef="#ctx0" brushRef="#br4" timeOffset="23855.73">20183 17576 47 0,'-20'0'10'0,"20"0"0"0,0-17-5 0,0 17-4 15,0 0 2-15,0 0-2 0,0 0 0 0,0-20 1 0,0 20 3 0,0 0 1 16,0 0 2-16,0-16-3 0,0 16 5 0,0 0-3 0,0 0 9 16,0 0-6-16,0 0 1 0,-22 0-2 0,22-20 9 0,0 20-4 15,0 0-7-15,0 0 3 0,0 0-3 0,0 0-1 16,0 0 7-16,0 0-7 0,0 0 1 0,0 0-1 0,22 0 9 0,-2 0-7 15,16 20 9-15,-17-20-11 0,70 16 16 0,-51 4-15 0,73-3 7 16,0 2-4-16,38 0-1 0,-77-19-4 0,94 19 2 16,20-3 4-16,16-16 0 0,38 20-5 0,-115-20-4 15,8 0 1-15,127 20 2 0,-133-20-2 0,150 36 2 0,-147-36-3 16,14 0-1-16,5 17 1 0,130 20 6 0,-132-37-4 0,-22 20-1 0,157 36 2 16,-155-40-2-16,260 78 4 0,-129-58-6 0,-18 19-1 15,-148-36 1-15,126 37 1 0,-121-37-2 0,-8-1 2 0,77 36-1 0,-69-35-2 16,69 0 2-16,-94 18 0 0,2-37 0 0,-2 18-1 0,58 1-2 15,-55-1 2-15,55 0 1 0,-77-18 0 0,60 20-2 0,-2-3-1 16,-75 2 4-16,55-2 1 0,-16-17-2 0,-39 20 0 0,-17-20-1 16,17 0 1-16,-3 17 0 0,9-17-1 0,-23 0 1 0,-2 0 0 15,2 20-2-15,-19-20-4 0,0 0-15 0,0 0-15 16,17 0 12-16,-17 0-3 0,0 17-38 0,-36-17-73 16,19 0 60-16,-44 19-14 0</inkml:trace>
  <inkml:trace contextRef="#ctx0" brushRef="#br0" timeOffset="126453.57">2713 6493 75 0,'0'0'21'0,"0"0"26"0,0 0-30 0,0 0 49 16,0-18-25-16,0 18-25 0,-17 0-10 0,17 0 3 0,0 0-3 15,0 0-3-15,0 0 1 0,0 0 0 0,0 0 8 16,0 0-6-16,0 0 5 0,0 0-4 0,0 0-1 0,0 0 7 0,0 0-8 16,17 0 12-16,-17 18-11 0,19-18 7 0,-2 19-6 15,2-19-1-15,-2 36 15 0,5 0-11 0,14-16-2 0,0 17-1 16,-17-37-3-16,17 36 2 0,19 1-1 0,-16-37-4 15,-3 19 1-15,19-2 0 0,1 2-2 0,18-19 3 0,18 19-2 16,-18-19-2-16,15 19 3 0,-50-19-2 0,52 0 1 16,-16-19-2-16,-1 19 4 0,-57-19-1 0,19 19-1 15,22-19-5-15,-38 19 4 0,15 0 1 0,1-17 1 0,-16-2-2 0,-6 19-1 16,27-19 3-16,-21 19 2 0,-4 0-1 0,-16-18-1 16,20 18 3-16,-20 0-2 0,0-18-1 0,0 18 0 0,-20-18 1 15,20 18-1-15,-16-21-2 0,-26 5-1 0,42 16 1 0,-33-20-1 16,-23 4 3-16,1-4 0 0,14 1-2 0,-64-17-1 0,49 36 1 15,-2-18 2-15,-91-3 2 0,96 21-4 0,17-16 1 16,-58 16-2-16,3 0 2 0,55 0-1 0,-58 0 0 0,58 0-2 16,-42 16-2-16,45-16 5 0,-3 0 1 0,17 21 0 0,-53-3-2 0,50-18 0 15,-31 19-2-15,17-2 3 0,17-17-1 0,-39 19-3 0,22 1 0 0,19-20 3 16,-19 16 1-16,36-16-3 0,-19 20 1 0,19-20 1 16,0 0-2-16,0 0 1 0,36 16 2 0,0-16 4 15,-36 0-4-15,58 0 3 0,14 21-1 0,-36-21-1 16,22 0-2-16,-3 0 0 0,50-21 2 0,28 5-1 0,-80-4 0 15,113-16 0-15,-17 0 1 0,17-1-4 16,-130 37 3-16,3 0 2 0,16-37 2 0,17 17-4 16,-72 20 0-16,39-16 1 0,-39 16 0 0,19 0-1 15,-19-20 3-15,0 20-3 0,0 0 1 0,-19 0-2 0,-3 0 1 0,22 0 0 16,-53-19-1-16,36 19 0 0,-18 0 1 0,-4 0-1 16,-17 0 1-16,1-17-1 0,-58 17 2 0,-12 0-2 0,50 0 0 15,-77 0 1-15,100 0-1 0,-20 0 1 0,52 0-2 0,-35 0 2 16,0 17 0-16,38-17-2 0,-22 19 1 0,23-19-1 15,-6 20 0-15,5-20 2 0,17 0-2 0,0 16 0 16,0 4 0-16,0-4 3 0,17-16-2 0,5 21 2 0,-6 33-2 16,4-54-2-16,16 39-6 0,-17-3-17 0,17 1-26 15,-3-1-29-15,-33-18 28 0,42 1-74 0,-6 0 9 0,-17-2 78 16,-19 2-35-16</inkml:trace>
  <inkml:trace contextRef="#ctx0" brushRef="#br0" timeOffset="127246.32">4669 6493 49 0,'0'0'17'0,"0"0"17"0,0 0-17 0,0 0 1 0,0 0 18 0,0 0 0 16,0-18 0-16,0 18-20 0,0 0-2 0,-19 0-2 0,19 0 10 16,0-21-12-16,0 21 7 0,-17 0-3 0,17 0-2 15,0-16-3-15,-19 16-6 0,19 0 1 0,0 0-2 0,-20 0 0 16,20 0 0-16,-16 0 0 0,-7 0-2 16,23 0-1-16,-16 16 1 0,16 5 1 0,-20-21-2 15,20 18 2-15,-16 1 2 0,16-19 3 0,-19 17-4 0,19 2-2 16,0-19 1-16,-17 20-1 0,17-4 1 0,0 4-4 15,-19-4 3-15,19 5-2 0,0-21 2 0,0 18 1 16,0 0 0-16,0 0 0 0,0-18 1 0,0 19 1 0,19 0-4 16,-2-2-1-16,2-17 3 0,-3 0-1 0,-16 19 0 15,20-19-2-15,-4 0 2 0,7 19-3 0,-7-19-5 0,4 0-6 16,-20 0 3-16,19 0-3 0,-2 0-42 0,2 0 33 16,-19 0-29-16,16-19-5 0,4 19 2 0,-20-19 32 15,0 19-7-15,16-17 11 0,-16-2-12 0</inkml:trace>
  <inkml:trace contextRef="#ctx0" brushRef="#br0" timeOffset="127477.3">4539 6733 52 0,'0'0'27'0,"0"0"-11"0,0 0 2 0,0 0 17 0,0 0-19 0,0 0 0 16,0 0 14-16,0 0-16 0,0 0-2 0,0 0 8 0,16 0-10 0,7 0 9 15,-7 0-5-15,-16 0-8 0,0 0-2 0,20 0 0 0,-1 0 1 16,-19 0-3-16,0 0-2 0,36-19 2 0,-36 19 0 0,16 0-2 16,4 0-1-16,-20 0 0 0,33 0-2 0,-33 0-7 15,0-19 2-15,22 19-14 0,-2 0-14 0,-1 0-15 0,-19-18 23 16,17 18-1-16,-17 0-24 0,19-18 34 0,-19 18-12 0,0 0-1 16</inkml:trace>
  <inkml:trace contextRef="#ctx0" brushRef="#br0" timeOffset="127827.95">5167 6475 55 0,'0'0'94'16,"0"0"-70"-16,0 0-3 0,0 0 14 0,0 0-22 0,0 0 7 15,0 0-13-15,0 0 3 0,0 0-7 0,0 0 2 0,0 0-5 16,0 0 1-16,0 0-3 0,-19 18-1 0,19-18-8 16,0 19-10-16,0-19 7 0,0 0-2 0,0 17-19 0,0-17 15 0,0 0-42 15,0 19 44-15,0-19-11 0,0 0 12 16,0 0-23-16</inkml:trace>
  <inkml:trace contextRef="#ctx0" brushRef="#br0" timeOffset="128160.59">5148 6769 32 0,'0'0'15'0,"0"0"8"0,0 0-8 0,0 0 1 0,0 0 2 16,0 0 21-16,0-19-20 0,0 19 15 0,0 0-19 0,0 0 22 16,0 0-26-16,0-17 12 0,0 17-13 0,0 0 3 0,0 0-4 15,0 0-4-15,0 0-3 0,0 0 0 0,0 0-3 16,0 0 1-16,0 0-4 0,0 0 2 0,0 0-4 0,0 17-16 15,0-17-12-15,0 0-10 0,0 0-9 0,0 0 25 16,-17 19-47-16,17-19 44 0,0 0-7 0</inkml:trace>
  <inkml:trace contextRef="#ctx0" brushRef="#br0" timeOffset="128878.73">5480 6493 29 0,'0'0'20'0,"0"0"-3"0,0 0-7 16,0 0 14-16,0 0 6 0,-17 0-15 0,17 0 17 0,0 0-16 16,0 0 12-16,0 0-16 0,0 0 9 0,0 0-14 0,0 0 1 15,0 0 5-15,0 0-6 0,0 0 10 0,0 0 0 16,0 0-10-16,0 0 0 0,0 19 4 0,0-19 0 0,0 0-6 0,0 0 0 15,17 0 5-15,-17 0-5 0,0 0-1 0,19 0 1 0,-19 17-4 0,19-17 1 16,-19 0 0-16,17 0 4 0,19 0-4 16,-36 0-3-16,19 0 1 0,-2 0 2 0,-17 0-3 0,39 0 2 15,-39 0-4-15,19 0-1 0,0 0-7 0,-2 0-10 16,-17 0 8-16,36 0-57 0,-36 0 47 16,19 0-28-16,-19 0 21 0,0 0-23 0,0-17-7 15,0 17 38-15,0 0 15 0,0 0-3 0,0 0-19 0</inkml:trace>
  <inkml:trace contextRef="#ctx0" brushRef="#br0" timeOffset="129329.03">5480 6604 30 0,'0'0'18'0,"0"0"-3"0,0 0 5 0,0 0 6 16,0 0 4-16,0 0-14 0,0 0-1 0,0 0 15 16,0 0-15-16,0 0 14 0,19 0-13 0,-19 0-2 0,0 16 12 0,0-16-15 15,0 0-3-15,19 0 3 0,-19 0-3 0,17 0-4 0,-17 21 6 16,19-21-3-16,-19 0-1 0,17 0-3 0,2 0-1 15,-2 0 1-15,22 0-2 0,-39 0-1 0,19 0 0 0,-19 0 2 0,19 0 0 16,17-21-1-16,-36 21-1 0,17 0-8 0,2 0-1 0,1 0-14 16,-7 0 8-16,7-16-22 0,2 16-14 0,-3 0-8 0,-2 0 4 15,-17 0 31-15,0-20-13 0,0 20 25 0,19 0-37 16</inkml:trace>
  <inkml:trace contextRef="#ctx0" brushRef="#br0" timeOffset="129776.9">4982 6454 25 0,'0'0'17'16,"0"0"-12"-16,0 0 1 0,0 0 12 0,0 0-11 0,0 0 9 16,0 0-8-16,0 0 10 0,0 0-9 0,0 0 11 0,0 0 2 15,0 0-11-15,0 0 10 0,0 0-2 0,0 0-2 16,0 0-10-16,0 0 6 0,19 21-2 0,-19-21-5 16,0 0-3-16,0 0 2 0,0 18-3 0,0-18-1 0,0 0 0 0,0 19-2 15,0-19 0-15,0 0-5 0,0 17-1 0,0-17-4 0,0 0-23 0,0 0 11 16,0 19-32-16,0-19 2 0,0 0 15 0,-19 0-21 15</inkml:trace>
  <inkml:trace contextRef="#ctx0" brushRef="#br0" timeOffset="129943.56">4923 6659 65 0,'0'0'41'0,"0"0"1"0,0 0 1 0,0 0-1 0,0 0-24 16,0 0-1-16,0 0 5 0,0 0-8 0,0 0-9 0,0 0 3 15,0 0-6-15,0 0-1 0,0 0 0 0,0 18-4 16,0-18-2-16,0 0-11 0,0 0-12 0,0 18 7 16,0-18-33-16,0 0 22 0,23 0 2 0,-23 0 0 0,0 0-15 0,19 19 29 15,-19-19-25-15</inkml:trace>
  <inkml:trace contextRef="#ctx0" brushRef="#br0" timeOffset="130595.57">6274 6402 35 0,'0'0'0'0,"0"-20"14"0,0 20 3 15,0 0 4-15,0 0-9 0,0 0 2 0,0 0 0 0,0 0 28 16,0 0-28-16,0 0 1 0,0 0 16 0,0 0-15 0,0 0 13 0,-20 0-4 16,20 0-4-16,0 0-5 0,0 20-3 0,-16-20-8 15,16 0 6-15,-20 0-7 0,20 0 3 0,-19 16-7 16,2 4-1-16,17-20-1 0,0 0 4 0,-22 16-1 0,22 5 0 15,-19-3 0-15,2 1 3 0,17-19-3 0,0 17 0 0,0 2 0 0,-16 1 0 16,16-20 0-16,0 36 4 0,-20-20 1 0,20 5-2 0,0-21 6 16,0 18-4-16,0-18 1 0,0 18 6 0,0 0-7 0,20-18 16 15,-20 0-15-15,0 0-2 0,16 0 2 0,-16 0-2 0,0 0-1 16,17-18 4-16,-17 18-6 0,19-18 0 0,-19 0 2 0,22 18-5 16,-5-37 1-16,-17 17-1 0,19 4 2 0,1-4 1 0,-20 20 0 15,0-19-1-15,16 19 0 0,-16-17 1 0,0 17-1 0,20-19 1 0,-20 19-1 16,0 0 2-16,0-18 3 0,0 18-2 0,0 18 3 15,0-18-5-15,0 19 5 0,0-2-3 0,0 2 4 0,-20 37-4 16,20-56-3-16,0 16-1 0,0 23 2 0,0-3 0 0,-16-17-1 16,16 17-2-16,0-17 1 0,0 19-7 0,0-38 0 0,0 36-3 15,0-36-2-15,0 38-22 0,0-21 13 0,0 20-39 0,16-18-14 16,-16 0 29-16,0-19-4 0,20 17-55 0,-20 2 27 0,16 0 6 16</inkml:trace>
  <inkml:trace contextRef="#ctx0" brushRef="#br0" timeOffset="165098.11">3692 6917 34 0,'0'0'14'0,"0"0"-9"0,0 0 4 0,0 0-4 16,0 0-4-16,17 18-1 0,-17-18 1 0,0 0-1 0,0 0 0 15,0 0 0-15,0 19 0 0,0-19 0 0,19 0-1 0,-19 0-2 16,0 0-7-16,0 0-45 0</inkml:trace>
  <inkml:trace contextRef="#ctx0" brushRef="#br0" timeOffset="165783.48">3853 7101 33 0,'0'0'15'0,"0"0"-11"0,-17 0 7 0,17 0-3 0,0 0 22 16,0 0-20-16,-17 0 9 0,17 0-10 0,0 0 5 15,0 0-2-15,0 0-7 0,-19 0 10 0,19 0-11 16,0 0 5-16,0 0-1 0,0 0-4 0,0 0 1 0,0 0-2 15,0 0 4-15,0 0-3 0,0 0 6 0,0 0-4 0,0 0 0 16,0 0 7-16,0 0-6 0,19 18 5 0,-19 2 3 0,17-20-7 16,-17 17-1-16,39 21 4 0,-39-38-8 0,19 36 4 0,17 19-1 15,0-17-2-15,-36-21-2 0,39 22 0 0,-25-22-1 16,27 21 1-16,-21-20-2 0,-4-18 1 0,4 37 1 0,-1 0-2 16,-3-37-2-16,4 19 0 0,-20-19 1 0,16 16-1 0,1 4 3 15,5-1-1-15,-2-1 0 0,-20-18 0 0,36 0-3 0,-36 0-2 16,19 0-5-16,-19 0 2 0,16 0-43 0,-16 0-9 15,0-18-7-15,20 18 10 0,-20 0 36 0,0 0 6 0,0 0-36 16</inkml:trace>
  <inkml:trace contextRef="#ctx0" brushRef="#br0" timeOffset="170214.5">4780 7360 35 0,'0'0'15'0,"0"0"1"0,0 0 2 0,0 19-9 0,19-19 19 0,-19 0-19 16,0 0 1-16,0 0 11 0,0 17 6 0,17 2 11 15,-17-19-27-15,0 19 9 0,19-1-1 0,-19-18-9 0,0 37 20 16,0-37-20-16,0 0-1 0,0 37 18 0,0-37-21 15,0 19 8-15,0-3 1 0,0-16-9 0,0 20 11 16,-19 17-5-16,19-19-8 0,0 1 3 0,0 0-5 16,-17 34 0-16,17-53-2 0,-19 39 1 0,-1 35 2 15,-2 0 0-15,22-56 0 0,0 18 1 16,-17 1 4-16,1 18-3 0,16-17-2 0,0-20 0 0,0 0 5 16,-20 19 9-16,20-18-16 0,0-1 2 0,0 0-5 15,20 2 8-15,-20-2-3 0,16-18-1 0,23 0 6 16,-19 0-5-16,35 0 3 0,-38 0-5 0,21 0 1 15,-5 0-1-15,9 0-2 0,-6-18-1 0,0 18-7 16,0-20-2-16,-20 20 5 0,7-18-11 0,-4 18-3 16,17-18-7-16,-36-1-10 0,19 1 13 0,-19-1-36 15,17 1 21-15,-17 18-54 0,0-18 48 0,0 0-26 16,0 18 49-16,0-20 5 0,0 20-21 0</inkml:trace>
  <inkml:trace contextRef="#ctx0" brushRef="#br0" timeOffset="170513.77">4852 7340 39 0,'0'0'16'0,"0"0"7"15,0 0-7-15,0 0 22 0,0 0 5 0,0 0-20 16,0 0 19-16,0 0-21 0,0 0-3 0,0 0 30 0,0 20-35 16,0-20-2-16,0 0 10 0,0 0-12 0,19 19 6 0,-19-19-9 0,19 0 1 15,-5 17 0-15,28-17 12 0,-23 19-14 0,17-19 3 0,0 19-3 16,-36-19-2-16,36 0-2 0,3 18 3 0,-20 0-4 16,36 1-19-16,-19-19-8 15,-19 0-14-15,-1 0 14 0,-16 17-80 0,0-17 64 0,0 0-37 16,0 0 49-16,0 0-8 0</inkml:trace>
  <inkml:trace contextRef="#ctx0" brushRef="#br0" timeOffset="170681.45">4650 7711 89 0,'0'0'0'0,"0"0"85"0,0 0-17 16,0 0-17-16,0 0-28 0,0 0 17 0,19 0 2 15,-3 0-21-15,20 0-5 0,23 0-4 0,-23 0-3 16,-17 0-5-16,-2 16-2 0,35-16 3 0,-33 0-4 0,23 0-1 0,13 0 0 15,-19 0-5-15,-19 0-4 0,-1 0-4 0,7 0-5 0,-4 0-6 16,17 0-39-16,-17 0 22 0,-2 0-5 0,2 0-5 0,-2 0 0 0,-17 0 7 16,36 0-59-16</inkml:trace>
  <inkml:trace contextRef="#ctx0" brushRef="#br0" timeOffset="171447.59">5850 7581 29 0,'0'0'16'0,"0"0"-12"15,0 0 2-15,0 0-1 0,0 0-3 0,0 0 1 0,0 0-2 16,0 0 0-16,0 0-1 0,0 0 0 0,0 0 0 15,0-20 1-15,0 20-1 0,0 0 4 0,0 0 0 0,0 0-2 16,0 0 3-16,0 0-2 0,0 0 3 0,0 0-1 0,0 0 0 16,0 0 1-16,0 0-1 0,0 0-2 0,0 0-1 15,0-16 2-15,0 16-2 0,0 0-1 0,0 0 0 16,0-19-1-16,0 19 0 0,0 0-1 0,0 0 2 0,0 0-1 16,0-20-1-16,0 20 1 0,0 0-1 0,0 0 1 15,0 0 1-15,0-17 0 0,0 17 1 0,0 0 0 0,0 0 7 0,0 0-1 16,0 0 2-16,0-19 16 0,0 1 6 0,0 18 2 0,0 0-17 15,0-18 16-15,0 18-18 0,0 0-1 0,0 0 12 0,0-19-3 16,0 19-2-16,0 0-10 0,17-19 7 0,-17 19-10 0,0 0 9 16,0 0-10-16,0 0 6 0,0 0-8 0,0 0 8 15,0 0-9-15,0 0 7 0,0 0-3 0,0 0-4 0,0 0-1 0,0 0 5 16,0 0-2-16,0 19-1 0,0-19-2 0,0 19 5 16,0-19-6-16,0 36 1 0,0-17-3 0,0-19 2 0,0 17 0 15,0 3-1-15,19 15-3 0,-19 22 0 0,0-20 3 16,0-18-1-16,0 73 0 0,0-18-1 0,0-20 0 0,0-16-1 0,0-2 0 15,0 1-1-15,20 38-5 0,-20-2-1 0,0-36 5 0,0-1-6 16,-20 20-35-16,20-38-1 0,0 2-10 0,0-3 24 16,0 2-46-16,0-19 35 0,0 0 0 0,-19 0-32 0,19 0 49 15,0 0 6-15,0 0-33 0</inkml:trace>
  <inkml:trace contextRef="#ctx0" brushRef="#br0" timeOffset="171717.96">6124 7747 97 0,'0'0'0'0,"0"0"73"0,0 0-6 0,0 0-39 16,0 0-3-16,0 0 15 0,0 19-23 0,0-19 10 0,0 0-6 0,0 18-2 15,-16-18-9-15,16 0-1 0,0 18 6 0,0-18-9 16,0 19 3-16,-20 0 0 0,20-2-1 0,-16 2-6 0,16-1 2 16,-20 2 2-16,1-2 0 0,2-18 0 0,17 18-3 15,-19-18-2-15,-3 0 2 0,22 18 0 0,-33-18 2 16,33 0-2-16,0 0-1 0,-20 0 2 0,20 0-1 0,0 19-1 15,0-19 2-15,0 0 0 0,0 0-2 0,20 18 3 0,-20-18-4 16,33 19 3-16,-33-19-1 0,22 36 0 0,-3-36-1 0,-2 38 2 16,22-2 3-16,-39-17-4 0,36 18-2 0,-20-19-3 15,1 20-14-15,2-38 3 0,3 36-58 0,-5 2-1 16,-17-38 28-16,19 17-122 0,-19 2 112 0,20-19 12 16,-20 18-54-16</inkml:trace>
  <inkml:trace contextRef="#ctx1" brushRef="#br0" timeOffset="205032.37">3523 8945 0</inkml:trace>
  <inkml:trace contextRef="#ctx0" brushRef="#br0" timeOffset="210217.08">3764 8982 50 0,'0'0'0'0,"0"0"17"0,0 0-9 15,0 0 5-15,0 0-5 0,0 0 12 0,0 0-9 16,0 19 11-16,0-19-10 0,0 0 0 0,0 0 13 0,0 0 5 15,0 0 16-15,0 0-31 0,0 0 1 0,0 0 15 16,0 0-16-16,0 0 12 0,0 0-13 0,0 0-1 0,0 0-1 0,0 0 9 16,0 0-11-16,0 0 8 0,0 0-9 0,0 0 6 0,0 0 16 15,0 0-22-15,0 0-2 16,0 0-4-16,-16 0 0 0,16 0 6 0,0 0-6 0,0 0-2 16,0 0 0-16,0 0 1 0,0 0 0 0,0 18-1 0,0-18 1 15,0 38 3-15,0-20-3 0,0 0-1 0,0 0-2 16,16 19 1-16,-16 0 2 0,0 19-1 0,0 0-1 15,0 36-3-15,0-1 3 0,-16 2 1 0,16-20-2 16,0-36-2-16,0 0 1 0,-20 19 0 0,20 18 1 0,-19-2 1 16,19-52 0-16,0-1-9 0,0 16-12 0,0-15-16 15,0-20-19-15,0 18-22 0,0-18-22 0,0-18-15 16,19-2 35-16,-19 20 39 0</inkml:trace>
  <inkml:trace contextRef="#ctx0" brushRef="#br0" timeOffset="210850.45">4738 9407 60 0,'0'0'39'0,"0"0"14"0,0 0-1 0,0 0-28 0,0 0 21 16,0 0-24-16,0 0 17 0,0 0-22 0,0 0 16 0,0 0-7 15,0 0-5-15,22 17-2 0,-22-17-10 0,39 0 4 16,-39 0-6-16,17 0-1 0,2 19 3 0,17-19 0 0,-17 0-3 15,14 0 1-15,-10 0-4 0,51 20 2 0,-38-20-3 0,-19 0-1 16,22 0 2-16,-3 17 0 0,-17 2 0 16,-19-19-2-16,19 0 1 0,-2 18 0 0,2-18 1 0,-19 0-1 15,0 19 2-15,0-19-3 0,0 18 0 0,-36 18-1 0,36-16 3 16,-55 35-5-16,-3 19-4 0,-33-1 6 0,13 1 2 16,26-55 0-16,-20 37 1 0,-3-21 0 0,55-15-2 15,-51-2 1-15,51-18 0 0,4 18 0 0,-23-18 1 0,19 0 2 0,4 0 0 16,16 0 7-16,-19 0-1 0,19 0-6 0,0 0 6 15,19 0-1-15,17-18 3 0,3 18-3 0,-23 0-4 16,4 0 0-16,87 0 10 0,-48-18-12 0,51 18 0 0,-54 0-2 16,35 0 1-16,-55 18-1 0,39-18-3 0,-1 18-9 15,-21-18-18-15,5 0-22 0,-39 0 17 0,-2 19-5 0,19-19-6 16,-36 0-9-16,36 0-81 0,-14 0 64 0,14 0-89 16</inkml:trace>
  <inkml:trace contextRef="#ctx0" brushRef="#br2" timeOffset="-104068.71">3100 12080 75 0,'0'0'18'0,"0"0"22"0,0 0-20 0,0-18 21 0,19 18-1 15,-19 0-21-15,0 0-3 0,0-17-1 0,0 17 8 0,0 0-13 16,14 0 12-16,-14-19-9 0,0 19-3 0,0 0 1 15,20 0-2-15,-20-20-7 0,0 20 4 0,0 0 2 16,22 0-5-16,-22 0 3 0,0 0-3 0,0 0-2 0,0 0 3 0,0 0 1 16,0 0-1-16,0 0 0 0,0 0-1 15,0 20 2-15,0-20-3 0,0 19 3 0,0-19-4 0,0 17 1 0,0 1 0 16,0-18 1-16,0 38 2 0,-22 16-3 0,22-34-1 0,-20 54 2 16,-13-19 0-16,14 0 0 0,-17 19 0 0,19-37 0 0,-22 36-3 15,39-55 1-15,-38 55-2 0,38-34 3 0,-17 15 1 0,17-35-2 16,0 18 1-16,0-20-5 0,0 3 3 0,0 0 3 0,-19 16-2 0,19-18-1 15,0 0 2-15,0-18-1 0,0 18 3 0,0 1-1 0,0-19-3 16,0 17 1-16,19-17 3 0,-2 0-1 0,-1 0-2 0,6 20 5 16,-2-20-1-16,16 0 1 0,19 0 2 0,-22 0-4 0,45 19 3 15,-40-19-5-15,109 0 9 0,-75 0-6 16,-14 0-2-16,-22 0-2 0,19 0 1 0,-2 0 0 16,-31 0 0-16,34-19-1 0,-21 19-1 0,1 0 1 0,-19 0-1 15,0 0-1-15,24 0 3 0,-5 19 0 16,-36-19-3-16,19 0 4 0,-19 0-3 0,0 0-2 0,17 0-2 15,-17 0-1-15,0 0-11 0,0 0 6 0,0 0-2 0,0 0-21 16,0 0 11-16,0 0-4 0,-17 0-41 0,17 0-20 0,-19-19-17 16,3 19 14-16,16-20-5 0</inkml:trace>
  <inkml:trace contextRef="#ctx0" brushRef="#br2" timeOffset="-102987.81">3194 13648 91 0,'0'0'47'0,"0"0"-1"0,0 0 31 16,0 0-61-16,0 0 12 0,0 0-11 15,0 0-7-15,0 0 6 0,0 0-8 0,0 0 5 0,0 0-1 16,17 0-7-16,-17 0 1 0,0 19 5 0,19-19 2 0,-19 18-2 15,19 21 0-15,-2-39-6 0,-17 34 3 16,19 5 4-16,-19-22-7 0,0 2-2 0,17 18 3 0,-17 0 1 16,0 20-2-16,17-4 0 0,-17-34-3 0,0 18 0 15,0 20-3-15,0-4 3 0,0 3 2 0,0 1-4 16,0-4-3-16,0-16 1 0,0-1 5 0,0 2-4 0,0-20 2 16,0 19-10-16,-17 20-22 0,17-41 11 0,0 4-32 0,0-20 16 15,0 18-48-15,0 0-21 0,0-18 58 0,-17 0-16 16,17 0 9-16</inkml:trace>
  <inkml:trace contextRef="#ctx0" brushRef="#br2" timeOffset="-102352.79">3360 15493 103 0,'0'0'36'0,"0"0"40"0,0 0-43 0,0 0 21 0,17 19-8 0,-17-19-27 16,0 0-1-16,19 0 9 0,0 0-5 0,-2 0-8 0,19 17-9 15,-19-17 5-15,2 0-6 0,3 0 0 0,14 0 0 0,0 0-2 16,0-17 3-16,0 17-4 0,3-19 0 0,-20 19 0 16,17-18-1-16,-36 18-1 0,36-20-2 0,0 4-7 0,-36 16 3 15,17-20-2-15,24 20-17 0,-21-20-11 0,-4 20-10 0,20 0-12 16,-36-17 23-16,0 17-4 0,0 0-1 0,19 0 2 0,-19 0 8 0,0 0 7 15,0 0 8-15,20 17-43 0</inkml:trace>
  <inkml:trace contextRef="#ctx0" brushRef="#br2" timeOffset="-100404.88">3045 12006 55 0,'0'0'23'0,"0"0"-6"0,0 0 11 0,0 20-10 16,0-1 22-16,0-2-20 0,0 1 0 0,0 20 11 0,0 16-6 16,-17 20-5-16,17 38-5 0,-19 17-3 0,-1 18-1 15,20-74-4-15,-22 1-2 0,6 111 6 0,16-112-5 0,-36 93 6 16,36-72-9-16,-36 72-1 0,36-73-2 0,-17 73 1 0,-2-93-1 16,-1 0 0-16,20 21-1 0,0 51 0 0,0-71 0 0,0 55 1 0,0-55 0 15,0-18 0-15,0-2 2 0,0 22-2 0,0-4 1 0,0-54-1 16,20 2 2-16,-20-1-1 0,19-19 1 0,-2 17 3 0,-17-17-2 0,19 0 2 15,-2 0 1-15,19 0 3 0,-20-36 0 0,-16-2-7 16,61-71 5-16,-25 34-4 0,19-89 2 0,-41 70-4 16,47-91 3-16,-25 19-2 0,-17 92-1 0,-2-18-1 0,19-74 1 15,-19 75 0-15,24 16 0 0,-24-73 0 0,-17 75-1 0,38-56-6 16,-38 73 5-16,53-34 0 0,-17 14 3 0,-14 2 0 16,14 57 0-16,-36-2-1 0,0 19 1 0,0 0 0 0,0 0 0 15,0 0 4-15,0 0 0 0,0 36-4 0,-19 38 5 16,-39 56 6-16,-50 220-3 0,33-92-9 15,39-110 0-15,-19 128-2 0,38-129 0 0,-2-17-1 0,-23 146-1 0,42-18-1 16,0 21 0-16,0-169 3 0,0 110 0 0,0-34 1 16,0-130 0-16,0-2-1 0,0 21 4 0,20-75 0 0,-20 17 9 15,22-17 6-15,-3 0-1 0,17-36-4 0,-36 36-10 16,36-37 4-16,-17-36 0 0,37-77-3 0,-20 40-2 0,19-128 1 16,-2 15 0-16,-12 113-2 0,-24-2 3 0,38-72 4 0,0-19-5 15,-16 111-4-15,17-91-2 0,-21 16 0 0,1 1 3 16,-19 74-1-16,22-55-7 0,0-2-4 0,-23 113 11 15,-16 16 1-15,0 2-1 0,19 18 0 0,-19 0 0 0,0 0-4 0,0 18 2 16,0 2 5-16,0 16 2 0,-19 1 1 0,-17 112 2 0,-5-20-4 16,-29 165 4-16,35-146-4 0,-21 146 0 0,17-146-6 0,20 18 1 15,2-19-1-15,-18 169-2 0,-4 142-8 0,22-308-1 16,17-21-11-16,0 18-11 0,36 76-74 0,-16-131 31 0,32 54-90 0,6-52 37 16</inkml:trace>
  <inkml:trace contextRef="#ctx0" brushRef="#br3" timeOffset="-95621.04">17377 13814 86 0,'0'0'81'0,"0"0"-58"0,0 0 57 16,0 0-64-16,0 0 25 0,0 0-28 0,20 0 16 15,-20 0-21-15,0 0-2 0,0 0 7 0,0 0-10 16,19 0 8-16,-19 0-6 0,0 19 4 0,17-19 2 16,-17 37 0-16,0 0-4 0,0 36 0 15,0-36-6-15,0 0 0 0,-17 18 1 16,17 19-1-16,-19-37 5 0,19-18-4 0,0 54 1 15,0-55 0-15,-20 58 1 0,20-40-2 0,0-18 3 16,0 0-5-16,20 0 17 0,-1-18-14 16,17 0 12-16,-20 0-8 0,1 0-4 0,41-18 7 15,-38 18-5-15,35-36 3 0,-22 36-5 0,9-20-3 16,-42 20-2-16,36-16 4 0,0 16-14 0,-17-20-5 16,17 20-61-16,-20 0-25 15,-16 0 55-15,23 0-8 0,-23 20-133 0,0-20 131 16</inkml:trace>
  <inkml:trace contextRef="#ctx0" brushRef="#br3" timeOffset="-95136.01">17563 15033 116 0,'0'0'43'0,"0"0"-5"0,0 0 42 0,0 0-39 15,0 0 6-15,0 0-34 0,0-20 10 16,0 20-15-16,0 0 4 0,0 0 1 0,0 0-7 15,0 0-2-15,0 0-2 0,0 0 1 0,0 0 2 0,0 20-4 16,0-3 5-16,0-17-2 0,19 37 0 16,-19-17-3-16,0 16 0 0,0 0-1 15,0 18 1-15,0-34-3 0,0 0 2 0,0 16-6 16,0-18 2-16,0 0-3 0,0 19-15 0,0-37 9 0,0 37-2 0,0-1-51 16,0-16 36-16,0-20-3 0,-19 37-84 0,19-20 50 15,0 3 21-15,0-20 2 0</inkml:trace>
  <inkml:trace contextRef="#ctx0" brushRef="#br3" timeOffset="-94436.77">17527 16010 52 0,'0'0'22'0,"0"0"-11"16,0 0 0-16,0 0 24 0,0 17-7 0,0-17-13 15,0 0 16-15,0 0-15 0,0 0 12 0,0 20-17 0,0-20 1 16,0 0-1-16,0 0 20 0,0 0-22 0,0 0 15 0,0 0-17 16,0 0 2-16,0 0 15 0,0 0-18 0,0 0-3 0,0 0 10 15,0 0-10-15,0 17 3 0,0-17 4 0,-20 0-9 16,20 0 4-16,-22 20-5 0,22-3 6 0,-17 2-5 0,17 18 1 16,-16-37-2-16,16 36 1 0,-19-15 0 0,2 15 1 15,-2-19-2-15,19-17 0 0,-20 56-1 0,20-39 3 16,0 2 0-16,0 2-1 0,0-5-1 0,-16 4 2 15,16-20 0-15,0 17 0 0,0 2-1 0,0-1-1 0,16 1 3 16,4-19-3-16,-20 0 2 0,19 0 3 0,-2 0-3 16,2 0 0-16,-3 0-2 0,23-19 1 15,-19 1-4-15,16-1-7 0,-17 19-6 0,-2-37 5 16,19 37-31-16,-20-16 19 0,3-5-57 0,4 21 57 16,-23-19 2-16,16 19-27 0,-16-17 23 0,20 17-20 0,-1 0 15 15,-19 0 9-15,0 0 6 0,0 0 4 0,0 0 7 16,0 0-8-16,0 0 7 0,-19 0-11 15,-1 17 11-15,20-17 1 0,-16 0 11 0,16 0 3 0,-23 0 0 0,4 0 4 16,19 0-9-16,0 0 0 0,-16 0 2 0,-1 0 15 0,17 0 9 0,-19 0-13 16,2 0 23-16,17 0 0 0,-19-17-3 0,19 17-22 15,0 0 13-15,0 0 1 0,0 0-14 0,0 0-2 0,0 0 23 16,0 0-26-16,0 0-1 0,0 0 7 0,0 0-7 0,19 0-3 16,-19 0 8-16,36 0 2 0,-36 0-8 0,17 0-3 15,-1 0-3-15,-16 0 2 0,19 0-3 0,-19 17-1 16,23-17 1-16,-7 19 1 0,-16-19-3 0,20 0 1 0,-1 0 0 15,-19 21-2-15,17-21-7 0,-17 0 1 0,19 16-33 16,-19-16 21-16,17 0-26 0,2 0-11 0,-19 0 21 16,0 0-49-16,16 0 38 0,-16 0 4 0,0 0 5 0,0 0-16 0,0 0 12 15</inkml:trace>
  <inkml:trace contextRef="#ctx0" brushRef="#br3" timeOffset="-93750.01">17599 16914 44 0,'0'0'0'0,"0"0"38"0,0 0 9 0,0 0-31 0,0 0 1 15,0 0-1-15,0 0 34 0,0 0-35 0,0 0 11 0,0 0-1 16,0 0-13-16,0 0-2 0,0 0-2 0,0 0 1 0,0 0 7 16,0 0 22-16,0 0-33 15,0 16 1-15,0-16-2 0,0 0 6 0,0 21-1 0,0-21-2 16,0 17 0-16,0-17-4 0,-17 20 3 0,17-4-1 15,0 4-1-15,0 0-2 0,0-20 0 0,0 17-1 0,0-17 0 0,0 36 1 16,0-36 0-16,0 20 0 0,0 16-1 0,0-36 0 0,0 38 2 16,0-38-1-16,0 16-2 0,0 21 0 0,0-18 0 15,0 1 1-15,0 16-1 0,0-36-1 0,0 38 3 16,0-2-3-16,0-36 0 0,0 17-2 0,0 2 0 0,0 1-5 16,0-3-8-16,0-17 5 0,-19 19-22 0,19-1 11 0,0-18-38 15,0 20-27-15,0-4-8 0,0-16 25 16,0 0 25-16</inkml:trace>
  <inkml:trace contextRef="#ctx0" brushRef="#br3" timeOffset="-91701.22">17635 18094 60 0,'0'0'26'0,"0"0"24"0,0 0-29 16,0 0 17-16,0 0-20 0,0 0 1 0,0 0 17 0,0-19-21 0,-17 19 11 15,17 0-7-15,0 0-10 0,0 0 4 0,0 0-8 16,-19 0 5-16,19 0-5 0,0 0 7 0,0 0-3 0,-17 0-1 16,17 0-3-16,0 0 4 0,0 19 1 0,0-19-6 15,-19 17 5-15,19-17-4 0,0 20 2 0,0-1-1 0,-20-1 0 16,20 0-3-16,0 0-1 0,0-18-1 0,0 18 1 0,0-18-1 16,0 19 0-16,0-19 0 0,0 19 3 0,0-19-1 0,0 17-3 0,0-17 1 15,0 0 0-15,0 20 2 0,0-20-1 0,20 0 1 0,-20 0 2 16,0 0-4-16,0 0 3 0,19 0 0 0,-19-20-3 15,17 3-1-15,-17 17 2 0,19-19-1 0,-19 0 1 0,0 19-1 16,17-36 0-16,-17 36 0 0,0-18 4 0,0 0-3 0,16 18 2 16,-16-19-2-16,0-1 1 0,0 20 1 0,0 0 1 0,0 0 2 15,0-17-3-15,0 17 4 0,0 0-6 0,0 0 1 0,0 17 6 16,0-17-4-16,0 0 0 0,0 39 1 0,0-39-3 0,19 18 0 0,-19 0-2 0,0 18 3 16,0-36-1-16,23 38 7 0,-7-21-8 0,-16-17-1 15,20 20 3-15,-1-2-2 0,-19 1 0 0,36-19-1 0,-36 0 1 16,17 0-3-16,2 0-3 0,-3 0 0 0,7 0-8 0,-7 0 2 15,4 0-40-15,-1-19 27 0,-2 19-35 0,-17 0 23 16,36 0-49-16,-36-18-30 0,19 18 53 0,-19 0 5 0,17 0-55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25T20:38:33.120"/>
    </inkml:context>
    <inkml:brush xml:id="br0">
      <inkml:brushProperty name="width" value="0.05292" units="cm"/>
      <inkml:brushProperty name="height" value="0.05292" units="cm"/>
    </inkml:brush>
    <inkml:context xml:id="ctx1">
      <inkml:inkSource xml:id="inkSrc21">
        <inkml:traceFormat>
          <inkml:channel name="X" type="integer" max="288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95.36423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09-25T20:40:18.049"/>
    </inkml:context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800080"/>
    </inkml:brush>
    <inkml:brush xml:id="br3">
      <inkml:brushProperty name="width" value="0.05292" units="cm"/>
      <inkml:brushProperty name="height" value="0.05292" units="cm"/>
      <inkml:brushProperty name="color" value="#FF00FF"/>
    </inkml:brush>
    <inkml:brush xml:id="br4">
      <inkml:brushProperty name="width" value="0.05292" units="cm"/>
      <inkml:brushProperty name="height" value="0.05292" units="cm"/>
      <inkml:brushProperty name="color" value="#FFA500"/>
    </inkml:brush>
    <inkml:brush xml:id="br5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18946 6935 149 0,'-19'-18'311'47</inkml:trace>
  <inkml:trace contextRef="#ctx0" brushRef="#br0" timeOffset="125.47">18905 7506 249 0,'0'0'0'0,"0"0"0"62</inkml:trace>
  <inkml:trace contextRef="#ctx0" brushRef="#br0" timeOffset="94529.75">24480 1143 100 0,'0'0'81'0,"0"0"-34"16,0 0 94-16,0 0-72 15,0 0-56-15,0 0 25 0,0 0-7 16,0 0-14-16,0 0-15 16,0 0 2-16,0 21 0 15,0-21-3-15,19 36 4 0,-19 37 0 16,0-73-5-16,17 110 3 16,2 57 0-16,-19 35 2 15,0-72-1-15,-19 16 0 16,19-106-5-16,0 70-2 15,-17-38-31-15,17-54 18 0,0 1-78 16,0 1-79-16,0-20 119 0,-19-76-148 16</inkml:trace>
  <inkml:trace contextRef="#ctx0" brushRef="#br0" timeOffset="94729.92">24610 1237 95 0,'0'0'105'0,"0"0"64"0,0 0-140 0,0 0 57 15,0 0-70-15,0 0 27 0,0 0-17 16,0 0-20-16,16 0 9 16,4 0-5-16,16 17 0 0,-36-17-8 0,72 0 12 15,-34 0-14-15,18 19 5 0,-37-19-3 16,56 0-10-16,-39 0-1 0,36-19-69 16,22 2-150-16,-39-3 0 15,-55 20 196-15</inkml:trace>
  <inkml:trace contextRef="#ctx0" brushRef="#br0" timeOffset="94896.78">24590 1570 139 0,'0'0'73'0,"-38"36"121"0,21-19-141 16,17-17-35-16,-19 37 32 0,19-18-36 0,19-19-3 15,14 37 14-15,-11-17-21 0,34-4 1 0,-37-16-3 16,-2 20-1-16,93-2 5 0,-90 0-9 0,71-18-5 15,-74 0 4-15,77 0-126 0,-75 0 70 0,34 0-239 16</inkml:trace>
  <inkml:trace contextRef="#ctx0" brushRef="#br0" timeOffset="95213.61">25678 1254 109 0,'0'0'0'0,"0"0"53"0,0 0 55 0,0 0-37 0,0 0-45 0,0 0 33 0,0 0-42 16,0 37 40-16,0-37-46 0,0 56 16 16,0-56-20-16,0 73 8 0,0-17-11 0,0-2-2 15,19 22 0-15,-19-59-2 0,20 96 0 0,-20-77-2 16,16 54-6-16,-16-70 1 0,20 16-5 0,-20 58-47 16,0-78 29-16,16 97-162 0,-16-96 128 15,0 39-39-15,0-39 74 0,0 2-33 0</inkml:trace>
  <inkml:trace contextRef="#ctx0" brushRef="#br0" timeOffset="95413.55">25288 2453 169 0,'0'0'69'0,"0"0"-6"0,-20 0-17 16,20 0-10-16,-13 0 23 0,13 0-15 0,0 0-8 0,0 0-7 16,0 0-17-16,0 0 6 0,13 0-10 0,7-16-1 0,-20 16 0 0,77 0 9 15,-41-21-10-15,58-15 5 0,-2 36-8 16,18-36 0-16,-74 36-3 0,20-37 1 0,-1 17-14 15,-36 20 0-15,1 0-17 0,-4 0-13 0,20-19-65 16,-16 19 8-16,-20-37-78 0,0 37 129 16,16-17 15-16,-16-19-41 0</inkml:trace>
  <inkml:trace contextRef="#ctx0" brushRef="#br0" timeOffset="95564.97">25401 1366 166 0,'0'0'60'0,"0"0"-10"16,-36-19 46-16,36 19-73 0,-19 0 1 0,2 0 46 0,17-17-51 15,0 17 9-15,0 0-3 0,0 0-13 0,0 0 7 16,36 0-9-16,0 0-3 0,17 0-1 0,-12 17-4 16,31 2 1-16,0-2-1 0,-50-17-1 0,34 20 1 0,-4-3-10 15,23 20-39-15,-56-37 17 0,17 19-8 0,0 1-133 16,-16-3 89-16,13 0-113 0,-33-17 141 0</inkml:trace>
  <inkml:trace contextRef="#ctx0" brushRef="#br0" timeOffset="95751.7">26287 1530 83 0,'0'0'42'0,"-17"0"61"0,17 0-81 0,0 20 12 16,0-20-18-16,0 0-2 0,0 0-1 0,-19 36 10 0,19-16-21 16,0 16-1-16,0 18 1 0,0 40 3 15,-20-58-4-15,20 40 0 0,0 14 0 0,-16-34-2 0,16 18 0 16,-20 18-9-16,20-56-3 0,-22 38-38 0,3-1-43 15,19 39-31-15,-14-75 57 0</inkml:trace>
  <inkml:trace contextRef="#ctx0" brushRef="#br0" timeOffset="96046.23">26287 1716 110 0,'0'0'136'0,"19"-56"-37"0,-19 56-73 15,0-18-1-15,33-18 39 0,-33 36-46 0,22-20 13 0,-22 4-17 16,20 16 7-16,16-20 5 0,-36 20-23 0,19 20 4 15,-2-20 4-15,-17 16-3 0,19 21-6 0,-2-18-1 16,-17 35 4-16,16 2 1 0,-16-18-6 0,0-2 3 16,0 0-1-16,0 4-1 0,-16 14-1 0,-1-36 1 0,-2 20 0 15,2-38 1-15,-2 36-3 0,-17-36 1 0,16 20 0 0,-2-20 0 16,6 0 0-16,-1 0 1 0,-19 0 1 16,17-20-1-16,19 20 0 0,-20-20 1 0,4 4 0 15,-4-4 1-15,20 20-1 0,20 0 2 16,-4 0-3-16,-16 0-1 0,39 0 2 0,-39 20 1 0,36 16 1 0,19-16-5 15,-19-4 2-15,39 41 1 0,0-1-1 0,-20-22-9 16,34 3-30-16,-67-18 11 0,14-19-8 0,19 37-116 16,-38-37 86-16,19 20-79 0,2-20 38 0,-38 0 78 15</inkml:trace>
  <inkml:trace contextRef="#ctx0" brushRef="#br0" timeOffset="96245.65">27172 1570 107 0,'0'0'117'0,"0"0"-19"0,0-20-30 0,0 0-9 15,0 20-31-15,-17-17-3 0,17 17-3 0,0-17 13 0,-19-3-2 0,19 1-18 16,-19 19-5-16,2 0-2 0,17 0-5 0,0 19 0 16,-19 18 2-16,19 0-6 0,0-1 0 15,0 38 1-15,-22-38 1 0,22 94 5 0,0-94-4 0,22 76 4 16,-22-74-4-16,0-2-1 0,19 20 5 0,-19-19-5 16,0 19 2-16,0-3 1 0,-19-16-3 0,19 0 2 15,-22 0-4-15,22-37 0 0,-20 19-8 0,20-2 0 0,0-17-2 16,-14 19-21-16,-5-19-26 0,19 0 17 0,-19 0-67 0,2-36-29 15,-19 17 1-15,36 2 88 0,-19-20 16 0,19 17-15 0</inkml:trace>
  <inkml:trace contextRef="#ctx0" brushRef="#br0" timeOffset="96595.68">27449 1513 156 0,'0'0'136'0,"19"0"-49"0,-19 0-56 0,0 0 19 16,0 0-29-16,0 0 15 0,0 0-20 0,0 0 11 0,19 0-5 15,-19 0-12-15,0 17-1 0,0-17 7 0,17 20-10 0,-17 0 4 16,19-4-7-16,-19 4 3 0,17-3 4 0,-17 2-5 0,19 18 2 16,-2 0-4-16,-17-1 6 0,22-16-4 0,-22 53 1 0,17 0-3 15,2 57-1-15,-19-94-1 0,0 21-1 0,0-20 1 16,0 35 1-16,-19 22-7 0,19-58-1 0,-17 0-5 0,-5-15-1 16,22 51-25-16,-17-18-18 0,-2 2-25 0,19-36 30 0,-17-20-4 0,-2 17-75 15,19 2-1-15,0-1 84 0,-17-18 14 0,17 0-17 16</inkml:trace>
  <inkml:trace contextRef="#ctx0" brushRef="#br0" timeOffset="96762.19">27302 1752 190 0,'0'0'93'0,"0"0"-11"0,0 0 8 0,-19 0-58 0,19 0-3 0,0 0 27 16,0 0-13-16,-17 0-13 0,17 0-3 16,0 0-4-16,0 0-8 0,17 0-9 0,2 20 3 0,-19-20-7 15,36 0 2-15,-17 0 0 0,-2 0 0 0,0 18-1 0,24-18-1 0,-24 0 0 16,21 0-1-16,15 0-6 0,-17 0 1 0,41 0-15 0,-5 0-24 15,22-38-75-15,12-18-71 0,-87 56 105 0,58-36-78 16,-5-1 39-16</inkml:trace>
  <inkml:trace contextRef="#ctx0" brushRef="#br0" timeOffset="97274.39">29092 1237 55 0,'0'0'0'0,"0"0"49"0,0 0 4 0,0 0-27 0,0-20-3 0,0 20 17 0,0 0-23 16,-19-17 26-16,19 17-30 0,0 0-1 0,0 0 11 15,0 0-12-15,-20 0 29 0,4 0-23 0,16 0-8 16,0 0-3-16,-20 0 9 0,20 0-8 0,-22 0 0 0,6 0 7 16,-1 0-6-16,-2 0 10 0,2 0-7 0,-38 17 7 0,-6 39 6 15,28-38-18-15,-23 21 1 0,-21 34 7 0,44-37-5 0,-59 38 16 16,-2 36-6-16,58-54-18 0,0-19 1 0,-22 73 6 0,6 56 4 16,32-90-9-16,20-40-4 0,0 1 3 15,-16 36-2-15,16-37 2 0,0 1-2 0,36 37 3 0,-36 18-3 16,33-18 0-16,-14-18 0 0,20-20 0 0,0 20-1 15,-3-18-10-15,-20-22 0 0,42 24-29 0,-58-40 11 0,56 16-93 16,-40 4 68-16,20-20-82 0,-16 0 61 0,-20 0 10 0,33 0 14 16,-33 0-25-16</inkml:trace>
  <inkml:trace contextRef="#ctx0" brushRef="#br0" timeOffset="97612.34">28926 2453 121 0,'0'0'42'0,"-19"0"28"0,19 0-46 0,0 0-4 0,-20 0 12 16,4 0-17-16,-4 20 10 0,20-20-6 0,-22 17-6 0,22-17-8 16,0 19 5-16,0-1-4 0,0-18 7 0,22 19-1 15,-22-2 2-15,20-17-7 0,-4 0 12 0,23 0 1 16,-22 0 1-16,-17-17-12 0,52-20 18 0,-10-19-5 16,-6-17-10-16,19 0-2 0,20-93 4 15,-59 109-11-15,4-15 0 0,16-2 0 0,-17 38-1 16,-2-40-1-16,2 2-1 0,-19 38 2 0,17-20 6 15,5 38-4-15,-22-18-2 0,0 16-1 0,16-16 1 0,-16 36 1 0,0 0 2 16,0-20-5-16,20 20 2 0,-20 0 1 0,0 0 0 16,0 20 2-16,19 0 1 0,-19-4-5 0,0 21 1 0,0 0 0 15,0-18 0-15,0 54 5 0,0 20-3 0,0-20-3 0,0-35 1 16,0-2-1-16,0 56-1 0,17 2 0 0,-17-58-2 0,0 0-1 0,0 1-1 16,19 0-3-16,-19 36-16 0,0 3-18 0,0-40 15 0,0 1-5 15,0 20-38-15,0-41 32 0,0 21-45 0,0-18-8 0,0-1 44 16,0-18 1-16,0 0-27 0,0 20 48 0,0-20-8 0,0 0-16 15</inkml:trace>
  <inkml:trace contextRef="#ctx0" brushRef="#br0" timeOffset="97780.12">29037 2287 113 0,'0'0'121'0,"0"0"-36"16,-20 0-26-16,20 0-33 0,-22 0 19 0,22 0-9 0,0 0-2 16,0 0-20-16,0 0 0 0,0 0 7 0,42 0-3 15,-26 20-3-15,40-20-6 0,-20 0-5 0,-20 0-2 16,42 17 2-16,-19-17-1 0,-3 0-4 0,0 0-6 15,3 0-4-15,33 0-46 0,-36-17-3 0,-17 17-26 0,14 0 30 16,9-20-79-16,-42 20 70 0,19-19 14 0,17-18-43 0</inkml:trace>
  <inkml:trace contextRef="#ctx0" brushRef="#br0" timeOffset="98017.24">29848 1366 86 0,'0'0'28'0,"0"0"2"0,0 0 22 0,0 0-31 0,0-19 21 0,0 19 1 16,16 0 0-16,-16 0-3 0,17 0-22 0,5 19 23 15,-22-19-29-15,0 0-2 0,36 17-1 0,-36 3 1 0,0-3 7 0,39 20-2 16,-39-18-7-16,16 1 0 0,4 34 7 0,-20-34-10 0,16 16 0 16,1 37 4-16,-17-36-2 0,0 37 6 0,0-2-2 0,0-32-6 15,0-4 0-15,0 0 0 0,-17 38 1 0,1-38-2 0,-20 38-1 16,16-35-1-16,-35 32 1 0,16-15-4 0,23-19-3 0,-40 18-39 15,37-34 15-15,-17-5-44 0,14 4 27 0,2-3-64 0,7-17-23 16,13 0 21-16,-20 0 72 0,20-17-8 0</inkml:trace>
  <inkml:trace contextRef="#ctx0" brushRef="#br0" timeOffset="98313.76">30581 1826 158 0,'0'0'154'0,"0"0"-107"0,0 0 29 15,0 0-55-15,-14 0 21 0,14 0-22 0,0 0 15 0,0 0-24 16,0 0-1-16,0 19-3 0,0-19 8 0,0 0-8 0,14 0 4 0,-14 0-7 15,19 17 3-15,3-17-5 0,-22 20 1 0,36-20-3 16,-16 0 1-16,-1 20 1 0,-2-20 1 0,2 16-5 0,-2-16-9 16,-1 20-1-16,-16-20-4 0,42 0-25 0,-26 0 15 0,4 0-43 15,-1 18 27-15,-2-18-129 0,2 0 45 0,-19 18 53 16,17-18 26-16</inkml:trace>
  <inkml:trace contextRef="#ctx0" brushRef="#br0" timeOffset="98478.81">30548 2178 136 0,'0'0'60'0,"0"0"-2"0,-20 0 18 0,20 0-49 16,-16 0 23-16,-4 0-2 0,20 19-28 0,0-19-2 0,-16 0 8 16,16 0-16-16,0 0-1 0,0 17 5 0,0-17-10 15,0 0 5-15,16 17-2 0,-16-17-5 0,36 19 0 0,-16-19-2 0,-1 18 3 16,14-18 1-16,-33 0-5 0,22 19 2 0,14-19-6 16,-36 0 0-16,39 20-16 0,-22-20 4 0,19 17-31 0,-36-17 18 0,16 0-6 15,-16 20-7-15,42-20-6 0,-42 0-10 0,16 0-64 0,4 0 74 0,16 0-49 16</inkml:trace>
  <inkml:trace contextRef="#ctx0" brushRef="#br0" timeOffset="98951.98">31599 1642 127 0,'0'0'0'0,"0"0"148"0,0 0-118 0,0 0 16 0,0 0 12 16,-17 0-42-16,17 0 9 0,-19 0-5 0,19 0-15 16,-19 0 2-16,19 0-6 0,-17 0 2 0,17 18-3 0,-19 1 3 15,-3-2 2-15,22-17-3 0,-20 40-1 0,20-40-1 0,-14 16 1 16,14 22 2-16,-19-38-2 0,19 36 1 0,-19 0 1 0,19 4 3 15,-17-40-1-15,17 36-1 0,0 18 25 0,0-54-22 16,0 36-1-16,0-16 5 0,17 0-1 0,-17-4-7 0,0-16 3 0,19 20 1 16,0 17 2-16,-5-37-3 0,-14 17-3 15,20 3 3-15,-20-1-5 0,22-19 1 0,-22 17 1 0,19-17-1 16,-19 17-2-16,0-17 0 0,0 19 1 0,0-1-1 16,-19-18 3-16,19 19-2 0,0-19 1 0,-42 20-1 0,28-3-1 15,-5 3 1-15,-17-3 0 0,17-17-1 0,-17 19-1 0,36-2 1 16,-42 2 1-16,26 2 1 0,-1-5 1 0,17 4-1 0,-19-3 1 15,19-17-1-15,0 37 0 0,-17-18 1 0,17-2 1 0,0 23-2 16,17-24 1-16,-17 4-2 0,0-20 2 0,36 17-2 16,-36 2 1-16,38-1-1 0,-18-18 0 0,16 20-7 0,0-4-8 15,-36-16 4-15,38 20-23 0,-24-20-17 0,28 0 20 0,-23 0-40 16,17 0-13-16,0-20-20 0,-36 20 45 0,19 0-48 16,-2-16 69-16,0 16 13 0,5 0-1 0</inkml:trace>
  <inkml:trace contextRef="#ctx0" brushRef="#br0" timeOffset="99445.48">31914 2104 75 0,'0'0'29'0,"0"0"36"0,0 0-33 0,0 0 19 0,0 0-30 15,0 0-3-15,0 0 13 0,0-20-9 0,0 20-13 0,0 0 5 0,17 0-8 16,-17 0 5-16,19 0 3 0,-19 0-9 16,17 0 4-16,-17 0-3 0,19 0 6 0,-19 0-6 0,17 0 5 0,5 0-5 15,-22 0 0-15,17 0 8 0,-17 0-6 0,19 0 4 0,-19 0-7 16,19 0 4-16,-2 0-5 0,-17-16 2 0,19 16 0 0,-2 0-1 16,-17 0-3-16,36 0 3 0,-19 0-3 15,-17 0 0-15,0 0-1 0,22 0-1 0,-22 0 2 16,0 0-3-16,19 0 2 0,-19 0 0 0,0 0 1 0,0 0-1 15,0 0 0-15,0 0 0 0,-19 16 0 0,19-16 0 0,-22 20 0 0,22-2-1 16,-34 1 2-16,15 18 0 0,2-18-1 0,-2-2 2 0,-17 0 3 16,36 2-4-16,-19-1-1 0,2 1 4 0,-5 1 6 15,5 17-1-15,-2-37-8 0,2 36 6 0,17-36-4 16,0 17 2-16,0 2 3 0,0-19-4 0,0 21 3 0,17-21-4 16,-17 16 2-16,19-16-3 0,-2 0-1 0,5 0 4 0,14 20-2 0,0-20-3 15,0 0 0-15,-17 0 0 0,15 0 0 16,-34 0-2-16,22 0-9 0,16 0-7 0,-21 0-8 0,2 0 12 15,-19 0-23-15,17 0-7 0,2 0-2 0,1 0 23 16,-20-20-20-16,0 20 23 0,14 0-18 0,-14 0 20 0,0 0 0 16,0-16-10-16,19 16 8 0,-19 0 13 0,0 0 2 0,0 0-4 15,0 0 2-15,0 0 2 0,0 0-3 0,0 0-20 0,0 0 4 16,0 0-38-16,0 0 31 0,0 0-14 0,0 0-11 0</inkml:trace>
  <inkml:trace contextRef="#ctx1" brushRef="#br0">8282 8133 0</inkml:trace>
  <inkml:trace contextRef="#ctx0" brushRef="#br0" timeOffset="129290.52">32578 2546 60 0,'0'0'19'0,"0"0"39"0,0 0-11 16,0 0-14-16,-19 0-16 0,19 0 11 0,0 0-4 16,0 0-3-16,0-19-13 0,0 19 6 0,0-18-4 0,0 18 0 15,0-19 3-15,0 19 3 0,0 0-8 16,0-17-2-16,0 17 7 0,0 0-7 0,0 0 7 0,0 0-6 0,0 0 0 16,0 0 1-16,0 0 1 0,-22 0 8 0,22 0-9 0,0 0 7 0,0 0-9 15,0 0 1-15,0 0-2 0,-17 0 4 0,17 0-6 0,0 17 9 16,0-17-8-16,0 0-2 0,0 19 3 0,0-19-4 15,0 18 1-15,0 1 0 0,-16-2 0 0,16-17-2 0,0 20 1 0,0 0 0 16,-20-4-5-16,20 4-10 0,0-3-18 0,0-17 7 16,0 19-8-16,-16-19-57 0,16 18-34 0,0 2 6 0,0-20 73 15,0 0-27-15</inkml:trace>
  <inkml:trace contextRef="#ctx0" brushRef="#br0" timeOffset="129970.85">33256 1790 46 0,'0'0'14'0,"0"0"23"0,0 0-8 16,0 0-14-16,0 0 15 0,0 0-15 0,0 0 17 0,0 0-15 0,0 0-2 15,-19 0 12-15,19 0-14 0,0 0 13 0,0 0-5 0,-14 0-5 16,14 0-11-16,0 0 2 0,-19 0-4 0,19 0 3 15,-20 0-3-15,20 0 3 0,-16 0-3 0,16 0 0 0,-20 18-1 16,4 0 0-16,16 1-3 0,-20-19 2 0,20 37 0 16,0-17 0-16,-19-4-1 0,19 22 0 0,0-2 0 15,0-16 2-15,0-4 0 0,0-16-1 0,0 20 2 16,0 0 0-16,0-20-1 0,19 16 2 0,-19-16-2 0,0 20 2 16,0-20 0-16,0 18-1 0,20-18-3 0,-20 0 1 15,0 0-1-15,0 0 1 0,0 0 0 0,0 0 0 0,16-18-1 0,-16 18 2 16,0 0-1-16,0-20 0 0,0 20 2 0,0 0-1 15,0 0 0-15,0 0 1 0,0 0 6 0,-16 0-4 0,16 0 1 0,-20 0 4 16,20 0-5-16,0 0 1 0,-19 0-1 0,-3 0 5 0,22 0-6 0,-17 20 5 16,17-20-5-16,0 18 0 0,0-18 0 0,-16 36 3 0,16-16 1 15,-20-1-5-15,20 15 2 0,0 3-5 0,0-18 2 0,0 18-2 16,0-37 2-16,20 37-1 0,-4-1-1 0,-16-17-3 0,17-19-3 16,-17 37-19-16,22-37-17 0,-3 20-21 0,1-3-27 15,-20-17 32-15,36 0-63 0,-36 0 73 0,0 0-43 16</inkml:trace>
  <inkml:trace contextRef="#ctx0" brushRef="#br0" timeOffset="130498.57">33555 1679 101 0,'0'0'68'0,"0"0"-38"0,0 0-2 0,0 0-1 0,0 0 23 0,-19 0-8 16,19-19-12-16,0 19-7 0,0 0-6 0,-17 0-2 16,17 0-9-16,0 0 5 0,0 0-6 0,0 0 2 0,0 0-2 15,0 0 5-15,0 0-5 0,0 0 0 0,0 0-3 0,0 0 2 16,0 0 2-16,0 19-1 0,0-19-1 0,0 17-3 16,0-17-1-16,17 0 4 0,-17 0-2 0,0 20-2 0,0-20 0 15,0 20 2-15,19-20-1 0,-19 16 0 0,0-16 2 0,0 20 0 16,0-20-2-16,0 18-2 0,0-18 2 0,0 18 0 0,-19-18-1 15,19 18-1-15,0 1 1 0,-17-2 2 0,17-17-3 16,0 20 3-16,-19 0 0 0,-1-4-3 0,20 4 1 0,0-20-1 16,0 18 2-16,-16 0-1 0,16-18 1 0,0 18-1 0,0 2 1 15,-20-4-2-15,20-16 2 0,0 20-1 0,0 0 0 16,0-20 2-16,20 16-1 0,-20-16 0 0,0 20 1 0,16-2-1 16,4-18 0-16,-1 19 0 0,-19-19 2 0,17 17-1 15,-17 3-1-15,19-20 1 0,-19 19 0 0,17-19-1 16,-17 17-1-16,16-17 1 0,-16 17 1 0,0-17-2 0,0 0 1 15,0 19-1-15,0-1 2 0,0-18 0 0,0 19-2 0,0 1 0 0,0-20 1 16,0 0-1-16,0 17 2 0,0 3-2 0,-16-20 1 0,16 17-2 16,-17 2 2-16,17-19-1 0,0 0 1 0,0 17-1 0,-19-17 0 15,19 19 1-15,0-19-1 0,0 0-1 0,-17 21-1 0,17-21-3 16,-19 16-4-16,19-16 4 0,0 20-7 0,-20-20 4 16,20 17-10-16,-16-17-6 0,16 19-3 0,0-1 13 15,0-18-2-15,-20 19-17 0,20-2-8 0,0-17 16 0,-22 20-34 16,22 0-7-16,0-20 2 0,-16 16 10 0,16 4-27 15</inkml:trace>
  <inkml:trace contextRef="#ctx0" brushRef="#br0" timeOffset="133048.21">24424 3670 89 0,'0'0'26'0,"0"0"26"0,0 0-27 0,-22 0 24 0,22 0-26 0,0 0 16 0,-19-17-24 15,19 17 10-15,-14 0-4 0,14 0-6 0,0 0-8 16,0-20 4-16,0 20-7 0,-19 0 3 0,19 0-2 0,0 0-2 15,0 0 3-15,0 0-2 0,-20 0 1 0,20 0-3 16,0 0 0-16,0 0 0 0,0 0 0 0,0 0-1 0,0 20 0 0,0-20 2 0,0 17-1 16,0 3 0-16,0-20-2 0,0 17 2 0,0 22 0 15,0-22-1-15,0-17 0 0,0 36-1 0,0 1 1 0,0-17-2 16,0 16 2-16,0 20-1 0,0-38 0 0,20 2 1 0,-20 16-2 16,0 0 1-16,0 1-1 0,0 0 1 0,19 19 0 0,-19-40 0 15,0 5-1-15,0 16 1 0,0-21-1 0,0 40 1 0,0 1-2 0,0-20-1 16,14-21 1-16,-14 40 0 0,0-36-5 0,0 17-1 15,0-1 4-15,0-36-1 0,0 37-8 0,19-18-8 0,-19-1-7 16,0-18 13-16,0 18-18 0,0-18 15 0,22 18-21 0,-22-18 18 16,0 0-23-16,0 0-1 0,0 0 1 0,0 0 25 15,0 0-13-15,0 0-15 0</inkml:trace>
  <inkml:trace contextRef="#ctx0" brushRef="#br0" timeOffset="133415.68">24369 3690 41 0,'0'0'13'0,"0"0"-10"15,0 0 0-15,0 0-2 0,0 0 0 0,0 0 0 16,0 0-1-16,0 0 0 15,0 0-2-15,0 0 2 0,0 0-1 0,0 0 0 16,0 0 2-16,0 0 0 0,0 0 0 0,0 0 1 16,0 0 1-16,0 0 5 0,0 0 3 0,0 0-4 15,0 0 0-15,0 0 9 0,0 0-8 0,0-20 12 0,0 20-8 0,0 0 0 16,0-17 15-16,0 17 0 0,0 0-2 0,0 0-14 16,0-20 0-16,0 20 10 0,14 0-9 0,-14 0 12 0,0 0-2 15,0-17-12-15,19 17 5 0,-19 0-9 0,0 0 0 0,42 0 4 16,-42 0-6-16,36 0 3 0,-17 0-2 0,34 0 2 15,-15 0-5-15,-2 0-1 0,3 0 0 16,-3 0-3-16,-19 0-3 0,-1 0-3 0,4 0-23 0,18 0 7 16,-18 0-42-16,-20 0 26 0,36 0-43 0,-36 17 46 0,19-17 7 0,-19 0-66 15</inkml:trace>
  <inkml:trace contextRef="#ctx0" brushRef="#br0" timeOffset="133616.76">24314 4058 108 0,'0'0'24'0,"0"0"-2"0,0 0 21 15,0 0 5-15,16 0-25 0,-16 0-2 0,0 0-1 0,39 0 13 0,-25 0-7 16,5 0-16-16,-19 0 0 0,42 0 4 0,-6 0-5 0,-17 0-5 16,-2 0-1-16,2 0-1 0,-2 0 0 0,-1 0 0 0,6 0-1 0,-2 0 2 15,16 0-5-15,-17 0 0 0,-2 0-2 0,2 0-17 0,-19 0 4 16,17 0-7-16,-1 0-42 0,4 0-16 0,-20 0 41 0,22 0-28 15,-6 0 42-15,-16 0-46 0</inkml:trace>
  <inkml:trace contextRef="#ctx0" brushRef="#br0" timeOffset="133883.99">25268 3670 59 0,'0'0'19'0,"0"0"10"0,0 0 1 0,0 0-16 16,0 0 17-16,0 0 2 0,0 0-17 0,0 0 1 0,0 0-2 16,0 0-2-16,0 0-1 0,0 0 8 0,-13 0-11 0,13 0 6 0,0 20 1 15,0-20 0-15,0 17-8 0,0 2 9 0,0 1 1 16,0 16-11-16,0-36 0 0,0 54 2 0,0-34-5 0,0 16-2 0,0 20 2 16,-20 18-1-16,20-1-1 0,0 0-2 0,0-16 0 15,0 16-2-15,0-37 2 0,0 21-2 0,0-20 0 0,-19 35-10 16,19-52 1-16,0 34-26 0,0 2-23 0,0-19 22 0,-17-1-45 15,17-16 9-15,0 16 23 0,0-36 32 0,-19 19-35 16</inkml:trace>
  <inkml:trace contextRef="#ctx0" brushRef="#br0" timeOffset="134081.74">24867 4500 116 0,'0'0'0'0,"0"0"113"0,-19 0-84 0,19 0-3 0,-17 0 20 0,-2 20-10 16,19-20-8-16,-20 17 0 0,20-17-9 15,20 20-4-15,-1-3-3 0,17 2 4 0,0-19-10 16,3 20 0-16,16-20-1 0,-19 17-2 0,33-17 0 0,-8 19-2 16,-25-19 0-16,20 18-1 0,-23 0 2 15,-11-18-3-15,14 0-6 0,3 0-2 0,-39 0-18 0,16 0 9 16,-16 0-4-16,20 0-33 0,-20 0 20 0,0 0-55 0,16-18-10 16,-16 0 27-16,0 18-1 0</inkml:trace>
  <inkml:trace contextRef="#ctx0" brushRef="#br0" timeOffset="134266.47">24978 3690 117 0,'0'0'36'0,"0"0"-6"15,0 0-3-15,-20-20 61 0,20 20-38 0,0 0-31 16,-16-17 9-16,16 17-6 0,0 0-11 0,16 0 7 0,23 0-3 16,-39 17-9-16,17-17-1 0,2 0 0 0,-2 20 3 0,19-3-4 15,2 2 1-15,-18 1-4 0,16-3 2 0,0 19 1 0,16-15-2 16,-32 15-3-16,21-36-1 0,-41 36-3 0,17-36-6 15,22 37-29-15,-39-37 10 0,36 37-55 0,-20-17-29 0,23-4 9 16,-39 4-6-16</inkml:trace>
  <inkml:trace contextRef="#ctx0" brushRef="#br0" timeOffset="134465.51">25863 3707 157 0,'0'0'138'0,"0"0"-110"15,0 0-17-15,0 0-1 0,0 0 8 0,0 19-4 0,20-19-2 16,-20 20-8-16,0-3-2 0,0 19 0 0,0 1 0 0,0 19 0 16,0-19-3-16,0 0 2 0,0-1-2 0,0 57-1 0,0-56 0 15,-20 35-7-15,20-34 3 0,0 18-17 0,-19-20 6 0,19 1-5 16,-17 0-6-16,17 19-43 0,-22 17-4 0,-14 3-9 0,36-40 24 16</inkml:trace>
  <inkml:trace contextRef="#ctx0" brushRef="#br0" timeOffset="134741.2">25863 3820 97 0,'0'-21'115'0,"0"-15"-52"0,0 36-36 0,0-37 22 15,20 18-11-15,-4 2-22 0,-16 17 12 0,20-20-18 0,-4 3 6 16,-16 17-5-16,20 0-2 0,-4 0-2 0,-16 0-3 16,17 0 0-16,-17 0 0 0,22 73 3 15,-22-73-5-15,0 37 0 0,0-1-4 0,0 21-1 16,0-21-6-16,0 1 1 0,-39 20-11 0,23-4-2 15,-20-14 1-15,36-4 14 0,-36-16 1 0,-3 17 0 0,22 0 3 16,-5-15 2-16,-14-4 0 0,20-17 1 0,-4 20 0 16,-16-20 1-16,17 0 2 0,19 0 4 0,-17-20 3 15,17 20-4-15,0-17 7 0,0 17 1 0,17-21 1 0,2 21-1 16,17 0-2-16,-16 0-8 0,16 0 2 0,-20 0-5 16,6 21 3-16,14-4-3 0,-16 3-1 0,16-4 1 0,0 24-2 15,-20-24 0-15,23 21-5 0,0 0-13 0,-3-1-16 16,-20-16 11-16,37 16-104 0,-34-16-23 0,3-3 83 15,-2 3 12-15,-20-20-6 0</inkml:trace>
  <inkml:trace contextRef="#ctx0" brushRef="#br0" timeOffset="134984">26840 3763 226 0,'0'0'75'0,"-19"0"29"0,19 0-83 0,0 0 14 0,0-17-5 16,0 17-17-16,-17 0 6 0,17 0-7 0,-19 17-5 15,2-17-1-15,17 19-3 0,-19-2 1 0,-1 20-5 0,20-17 1 16,0 16 2-16,-16-16-2 0,16 16 2 0,0-18-1 0,-22 38-2 16,22-20 1-16,-17 38 1 0,17-54 0 0,-19 53 0 0,19 20-1 15,0-57 0-15,0 1-1 0,-17 16 3 0,17-13-1 0,0-24 1 16,-19 41 0-16,19-21-1 0,0-16 2 0,-17 16 0 0,17 0-1 0,-19 2-1 16,-1-21 0-16,4 21 0 0,16-19-6 0,-22-2-9 0,2 2-21 15,20-19-31-15,0 0 22 0,-16 0-10 0,16 0-9 16,0-19-6-16,0 2-55 0,0-21 83 0,0 19-23 0</inkml:trace>
  <inkml:trace contextRef="#ctx0" brushRef="#br0" timeOffset="135249.14">27172 3912 95 0,'0'0'52'0,"0"0"32"0,0-20-22 0,0 20-11 15,0 0-28-15,0 0 19 0,0-19-25 0,0 19 9 16,0 0-17-16,0 0 17 0,0 0-17 0,0 0 8 16,0 19-4-16,19-19-8 0,-19 37 6 0,0-37-6 0,0 37 4 15,0-1-2-15,0 1-4 0,17 2 1 0,-17-22-2 0,0 1-1 16,0 37-1-16,0-35 0 0,0 34 1 0,17 22 0 0,-17-3-2 16,0-56 0-16,0 59-9 0,0-40 2 0,0 37-17 0,0-17-15 15,-17-2-17-15,17 2-18 0,0-37 33 0,0 17-44 16,0-17 14-16,0 1 17 0,0-20 34 0,0 0 4 15,-17 0-48-15</inkml:trace>
  <inkml:trace contextRef="#ctx0" brushRef="#br0" timeOffset="135432.15">27100 3966 105 0,'0'0'52'0,"0"0"3"0,-19-37 38 0,19 20-29 0,-22-3-14 16,2 1-6-16,20 2-25 0,-14 17-1 0,14-20 10 0,-19 4-8 15,19 16-4-15,0 0-2 0,19 0-3 0,-5 0-4 16,6 0-1-16,2 0-4 0,14 0 2 0,-36 0-2 15,38 16-2-15,-38-16 1 0,53 0 0 0,-36 0 1 0,41 0-3 0,-39 20 2 16,17-20-4-16,0 0-11 0,-19 0 4 0,24 0-25 16,-5 17-22-16,-17-17 18 0,17 19-126 0,0-19 29 15,-19 0 82-15,22 0-47 0</inkml:trace>
  <inkml:trace contextRef="#ctx0" brushRef="#br0" timeOffset="136015.54">28757 3450 85 0,'0'0'55'0,"0"0"-2"16,0 0-28-16,0 0-3 0,0-19 19 0,0 19-24 0,0 0 1 15,0 0 11-15,0 0-16 0,0-17 17 0,0 17-21 0,0 0 6 16,0 0-8-16,-16 0-2 0,16-21 23 0,0 21-20 16,-20 0 17-16,4 0-4 0,-4 0-15 15,20 0-1-15,-41 0 6 0,41 21-7 0,-33-21 6 0,13 36 0 0,4-36-5 16,-4 37 5-16,-16-1-1 0,0 1 1 15,14 0-2-15,-14-18-5 0,0 18 3 0,20 0-2 0,-23-1 0 16,22 1-2-16,-24-1 1 0,41 1-2 0,-17-17 1 0,-19 72 1 16,36-54-2-16,-16 15 0 0,-4-34 1 0,20 55-1 0,0-18 0 15,0-40 2-15,0 42-1 0,20-2-1 0,-20-20 1 16,16 1 0-16,20 16 1 0,-36-33-1 0,36 36 2 0,-14-19-3 16,14-1-1-16,0-16 1 0,-16-3 0 0,-20 2-1 15,36-1-1-15,-20-18 0 0,6 18 1 0,14 0-3 0,-36-18-1 16,36 0-10-16,-16 0 3 0,-4 20-20 0,20-20-14 0,-36 0 16 15,39 0-3-15,-20 0-45 0,17 0-21 0,-36-20 39 0,36 20-1 16,-16-18-41-16,13 18 17 0</inkml:trace>
  <inkml:trace contextRef="#ctx0" brushRef="#br0" timeOffset="136432.07">29219 3782 72 0,'0'0'74'0,"0"0"-46"16,-16 0 24-16,16 0-29 0,0-19 38 0,0 19-41 0,0 0-1 15,-22 0-2-15,22 0 25 0,0 0-30 0,-20 0 19 16,20 0 4-16,-16 19 3 16,16 19-27-16,0-22-6 0,-17-16 1 0,17 56 4 15,-19 110 17 1,19-146-24-16,0 54 0 0,0-58-2 0,0 94 2 0,0-34-3 15,0-39-2-15,0 16-2 0,0-33-2 0,0 16-12 16,0-16 5-16,0 17-21 0,0-20-14 0,0 2 20 16,0-19-37-16,0 20-7 0,0-20 34 0,19 0-38 0,-19 0 10 15,0 0 18-15,0-39 18 0,0 39-15 0</inkml:trace>
  <inkml:trace contextRef="#ctx0" brushRef="#br0" timeOffset="136801.49">29294 3820 86 0,'17'-21'63'0,"-17"21"-30"0,0 0-1 0,0-36 24 0,0 36-33 15,-17-37 19-15,17 37-22 0,0-19 14 0,0 2-6 0,0-3-4 16,0 3-6-16,0 17-10 0,-19-20-3 0,19 20 7 16,0-17-4-16,0 17-5 0,0 0 1 0,0 0-1 0,0 0-1 15,0 0-1-15,0 0 1 0,0 0-1 0,0 0 2 0,0 0 0 16,0 17-2-16,0-17 0 0,19 20 1 0,-19-20-1 0,17 17 2 16,-17 3-2-16,0-20-1 0,19 17 0 0,-19-17 1 0,0 0 0 0,17 19 0 15,-17 1-2-15,22-3-1 0,-22-17 1 0,16 19 0 16,-16 19-4-16,0-2 3 0,0-36 0 0,0 0 1 15,0 36 2-15,0 1 0 0,0-37-1 0,-16 19 2 16,16-19-2-16,-22 38 6 0,-31-22-1 16,53-16-4-16,0 0-1 0,0 0 0 0,-19-16 0 15,19-4 0-15,0 20 0 0,0-18 0 0,0 18 0 0,19 0 1 16,-19-19-1-16,17 19 0 0,-17 0 0 0,19 0 0 0,-2 0 3 16,-17 0-3-16,38 19 1 0,1-1 3 15,-22 18 1-15,2-16-1 0,-19-3-1 0,17 2-3 0,-17 1 1 16,19 34 2-16,-19-34-1 0,0 32 3 0,0 6-1 0,-19-22 0 15,-17 20 0-15,36-39-1 0,-36 40 0 0,36-41-2 16,-36 24 2-16,14-24-2 0,5 4-1 0,-2 17 1 0,-17-20-16 16,19 2-26-16,17-19 14 0,-39 0-81 0,23 0 8 15,16 0 42-15,-22 0-48 0,2-19 40 0,20 2 4 16</inkml:trace>
  <inkml:trace contextRef="#ctx0" brushRef="#br0" timeOffset="137249.6">29922 3431 60 0,'0'0'0'0,"0"0"67"15,0 0-29-15,0 0 6 0,0 0-22 0,0 0 24 0,0 0-5 16,0 0-7-16,0 0-20 0,0 0-1 0,0 0-2 0,0 0 7 0,0 0-1 15,0 0-9-15,0 0 0 0,0 0 10 0,0 19-3 16,0-19-2-16,0 0-3 0,17 0 2 0,-17 17-6 16,19-17 10-16,1 20-4 0,-4-1-9 0,-16-2-1 0,20 1 3 15,-4 1-2-15,1 37 3 0,2-2-4 0,-19 2 3 16,22 0-2-16,-22 35 1 0,0 2-2 0,-22-37-1 16,-14 35 2-16,36-52-2 0,-52 51 0 0,13 2-1 0,3 2 0 15,14-58 0-15,5 0-1 0,-19-16-2 0,0 34-10 0,17-15 1 16,-17-22-23-16,-6 20-43 0,9-19-47 15,14-18 67-15,2 18-61 0,17-18 73 0,-19-18-48 0</inkml:trace>
  <inkml:trace contextRef="#ctx0" brushRef="#br0" timeOffset="137566.24">30492 3836 49 0,'0'0'0'0,"-16"0"52"0,16 0-35 0,0 0 22 0,0 0-17 0,-20 0 20 15,20 0-24-15,-19 0 14 0,19 0-18 0,0 0-2 0,-22 20 12 16,22-3-2-16,0 2-2 0,0 1-2 0,0-3 1 15,0 2-3-15,0-1 0 0,0 2-4 0,0-4-2 16,22-16-6-16,17 20 4 0,-23-3-6 0,4-17-1 0,-4 19 1 16,23-19-3-16,-6 0-19 0,-11 0 5 15,14 0-49-15,-16 0 33 0,-20 0-6 0,36 0-8 0,-17 0-90 16,-2 0 103-16,-17 0-11 0,16-19-5 16</inkml:trace>
  <inkml:trace contextRef="#ctx0" brushRef="#br0" timeOffset="137732.75">30476 4152 131 0,'0'0'50'0,"-20"16"83"0,20-16-100 16,-41 20 48-16,24-20-40 0,17 16-9 0,-16-16-21 16,16 21 5-16,-20-4-2 0,20-17-4 0,20 0-5 15,-20 20-2-15,0-20 1 0,33 16 2 0,-11-16-2 0,17 20-3 16,-39-20 0-16,36 20-2 0,-20-4-1 0,4-16-7 0,-1 20 0 16,14-20-20-16,-11 17-16 0,-2-17-21 0,16 20-32 15,-17-20-32-15,-19 0 68 0,17 17-63 0</inkml:trace>
  <inkml:trace contextRef="#ctx0" brushRef="#br0" timeOffset="149800.25">10626 4979 74 0,'0'0'30'0,"0"0"3"0,0 0 67 0,0 0-44 15,0 0-12-15,-17 0-10 0,17 0-7 0,0 0-16 16,0 0 6-16,-22 0-9 0,22 0 0 0,0 0 7 0,-19 0-4 0,19 0-6 16,0 0 6-16,-17 20 1 0,1 0-8 0,16-20 0 15,-20 0 0-15,20 16 3 0,-16 4 0 0,-4-20-4 0,-16 36 9 16,-5 2 4-16,41-38-14 0,-17 36 4 0,1-16-5 16,-4-4 3-16,20 3-4 0,-16 19 3 0,-4-1-1 0,20-21-1 15,-19 4-1-15,19-1 1 0,0-19-1 0,-17 36 0 0,17-17 2 0,0 53 0 16,0-72-3-16,0 39 2 0,17-4 0 0,-17 4-2 15,39-22 1-15,-23 3 3 0,20-3-5 0,-19 3 0 16,24-20-9-16,-24 17 4 0,2-17-6 0,1 0-2 0,-4 0-8 16,4 0-44-16,13 0 24 0,-33 0-9 0,77 0-137 0,-77-17 137 15,20 17 16-15,-4 0-6 0</inkml:trace>
  <inkml:trace contextRef="#ctx0" brushRef="#br0" timeOffset="150169.21">11069 5590 106 0,'0'0'128'0,"0"0"-64"0,0 0-14 0,0 0-28 16,0 0 17-16,0 17-6 0,0-17-7 15,0 37 0-15,0-17-12 0,0 16-7 0,0 20-2 16,0-38-3-16,0 0 1 0,0 20-2 0,0-2-1 0,0 2 0 15,0-2-5-15,0-18 1 0,0 0-13 0,0 19 5 0,0-18-24 16,0-2-20-16,0 4 18 0,0-21-8 0,0 17-64 16,0 2 9-16,0-19 0 0</inkml:trace>
  <inkml:trace contextRef="#ctx0" brushRef="#br0" timeOffset="150383.72">11603 5185 119 0,'0'0'61'0,"0"0"40"0,0 0-70 16,0 0 17-16,-17 0-6 0,17-20-23 0,0 20 12 0,0 0-9 16,0-20-3-16,0 20-13 0,0 0-3 15,0 0-2-15,0 0 0 0,0 0 0 0,0 0-1 0,0 0 0 0,0 0-3 16,0 0-16-16,0 0-6 0,17 0 7 0,-17 0-32 15,0 0 15-15,0 20-114 0,0-20 95 0,0 0-24 0,0 20 4 16</inkml:trace>
  <inkml:trace contextRef="#ctx0" brushRef="#br0" timeOffset="150533.01">11420 5477 196 0,'0'0'71'0,"0"0"20"0,0 21-32 15,0-3-9-15,0 0-28 0,0-1 13 16,0 3-11-16,0-1-13 0,0 18 7 0,0-20-15 0,17 20 5 15,-17-37-9-15,16 19-11 0,26-2-29 16,-42 3-45-16,36-1-60 0,-36-19 56 0,36 0-122 16</inkml:trace>
  <inkml:trace contextRef="#ctx0" brushRef="#br0" timeOffset="160869.76">31599 4132 124 0,'0'-19'186'16,"0"19"-186"46,185-91 255-62,-185 91-255 63,332 256-4-63,-332-256 4 62,-553 222 21-62,553-222-21 63,423 130 116-47</inkml:trace>
  <inkml:trace contextRef="#ctx0" brushRef="#br0" timeOffset="182518.64">32412 4740 62 0,'0'0'32'0,"0"0"-15"15,0-17 17-15,0-3-17 0,0 2 13 0,0 18-16 0,0-36 10 0,0 17-7 16,0 2-10-16,17-3 8 0,-17 1-9 0,0 2-1 15,19-3-2-15,-19 3-1 0,0 17 1 0,0-20 5 16,20 20-2-16,-20-16 9 0,0-4-7 0,16 20 11 0,-16-20 5 16,0 20 3-16,20 0-13 0,-20 0 14 0,0 0-3 0,16 0-4 15,-16 0-11-15,0 0 1 0,0 0-1 0,0 0 0 0,0 20 11 16,0-20-13-16,0 20 0 0,0-20 7 0,0 0-9 0,0 16 4 0,-16-16-6 16,16 20 2-16,0-3-1 0,0-17-3 0,-20 20 0 0,20-20-1 15,0 17-1-15,0 2 1 0,0 1 1 0,0-3-2 0,0-17-1 16,-16 37 1-16,16-1-4 0,-20-16-1 0,20-20-2 0,0 36-15 0,0-17-11 15,0 0 11-15,-19-2-37 0,19 2 21 0,0-19-6 0,0 20-71 16,0-4-11-16,-17-16 80 0,17 0 10 0,0 0-21 0</inkml:trace>
  <inkml:trace contextRef="#ctx0" brushRef="#br0" timeOffset="183085.36">33148 3929 77 0,'0'0'39'0,"0"0"46"0,-16-17-12 16,16 17-17-16,0-20-33 0,0 20-3 0,-20-19-2 0,20 19 0 16,0-17 10-16,-19 17-16 0,19-20 4 0,-22 20-6 0,5-16-2 15,17 16-4-15,0 0-2 0,-16 0 1 0,16 0-1 0,-20 16 3 16,20-16-3-16,0 37 1 0,0-37-2 0,-16 39 3 0,16-22-3 15,0 2 1-15,0 19 1 0,0-2 0 0,0-19-1 0,0 2 0 0,0 18 1 16,0-19-2-16,0-18 0 0,0 39 1 0,0-23-2 0,0-16 1 16,0 20-1-16,16-4 1 0,-16 5 0 0,0-21-1 0,0 0 1 0,0 0 0 15,0 17-1-15,20-17-1 0,-20 0 2 0,16-17-2 16,-16 17-2-16,17 0 0 0,-17 0 2 0,0-21 1 0,0 21 1 16,0 0-1-16,0-16 0 0,0 16 0 0,-17 0 0 0,17 0 1 15,-16 0 1-15,-4-20 2 0,-16 20-1 0,36 0-1 16,-36 0 4-16,17 0-3 0,-20 20 1 0,3 17-1 15,0-20-1-15,20 39 1 0,-4-36-1 0,20 16 1 16,-19 18 0-16,19-18 0 0,0-16-2 0,0 0-1 0,0 33 0 16,19-16 1-16,1-18 0 0,-4 18-2 0,4-18 0 0,-4 17 0 15,4-18 1-15,-4 2 0 0,23-3-9 0,-39-17 3 16,39 19-37-16,-39-19 20 0,36 0-39 0,-36 0 23 0,16 0-57 16,20-19-17-16,-36 19 62 0,17 0 11 0,-17-17-12 0,22 17 15 15</inkml:trace>
  <inkml:trace contextRef="#ctx0" brushRef="#br0" timeOffset="183736.19">33480 3690 71 0,'0'0'29'0,"0"0"2"0,0 0 32 0,-16 0-13 0,16 0-28 0,0 0-3 16,0 0-1-16,0 0 11 0,0 0-20 0,0 0 7 0,0 0-1 0,0 0-2 16,0 0-9-16,0 0 1 0,0 0 2 0,0 0 0 0,16 0-2 15,-16 0 0-15,0 17-2 0,20-17-1 16,-20 0 2-16,19 0-3 0,-19 0 1 0,0 0 1 0,17 19-2 0,-17-19-1 15,19 0 1-15,-19 0 1 0,0 0-1 0,17 20 0 0,-17-20 1 0,0 0-2 16,0 0 1-16,16 0-1 0,-16 17 2 0,0-17-1 16,0 0-1-16,0 19 2 0,-16-19-2 0,16 17 0 0,-17-17 0 15,17 0 1-15,-19 21 0 0,2-5 0 0,17-16 0 16,0 20-1-16,-19-20 0 0,-1 17 0 0,4 2-1 0,16 1 1 0,0-3-1 16,-20-17 0-16,20 19 0 0,-22-1 3 0,22 2-1 15,0-4-1-15,0-16-1 0,22 20 1 0,-22-3 0 16,20-17 0-16,-20 19 1 0,16-19-1 0,4 20 0 0,-1-3-1 15,-19-17 1-15,36 18 0 0,-36-18 2 0,33 19-2 0,-33 17-1 16,20-16 2-16,2-4 0 0,-22 5 4 0,16 16 7 16,-16-21-6-16,0-16 0 0,0 20 0 0,0 0 3 0,0 16 0 0,0-19 0 15,0 3-6-15,-16-3 2 0,-6 3-4 0,22-4 1 16,-20 4-3-16,20-20 0 0,-16 20 0 0,16-20-2 0,-17 16-12 0,-2 4-13 16,2-20-15-16,-2 17-10 0,19-17 24 0,0 0-4 15,-20 20-42-15,4-20 34 0,16 17-35 0,-20-17 27 16,20 19 26-16,-22 1-31 0</inkml:trace>
  <inkml:trace contextRef="#ctx0" brushRef="#br0" timeOffset="184589.37">31378 3856 51 0,'0'0'19'0,"0"0"14"0,0 0-12 15,0-20 4-15,0 20 2 0,0 0 48 0,0 0-34 16,0-16-8-16,0 16-19 0,0 0 10 16,0-21 35-16,0 21-52 15,0 0-3-15,0 0-2 0,-17 0 0 0,17 0 0 0,0 0-1 16,0 0 3-16,-19 0-3 0,19 0 0 0,0 0 0 0,0 0 0 16,-20 21 1-16,-2-5-1 0,22 4 0 0,0-20-1 15,-16 17 0-15,16 2-1 0,0 1 1 0,-17-3 0 0,17 2-1 16,0 19 1-16,0-22 1 0,-19 4-2 0,19 16 1 15,0-36 0-15,0 20 0 0,19-3 0 0,-19 1 0 0,17 1 1 16,-17-19-1-16,0 20 0 0,16-20-1 0,-16 16 2 0,22 4-1 16,-22-20 1-16,20 0 0 0,-1 0-1 0,-19 16 0 15,0-16 1-15,0 0-1 0,17 0 0 16,-17 0 0-16,0 0-1 0,0 21 0 0,0-21 1 0,-17 0 0 16,17 0 2-16,0 17 0 0,-19-17-2 0,19 0 1 0,-20 20 1 15,-2-4 1-15,22-16 1 0,0 20-2 0,-16 0 4 0,16-4-3 16,-17 4 4-16,17-20-3 0,0 17 1 0,-19 3 3 0,19-3-2 15,0 3 1-15,0-4 0 0,0 4-1 0,0 0-4 16,0-4 5-16,0 4-4 0,0 17 1 16,0-37-3-16,0 17 1 0,0 2-1 0,19 1 0 0,-19-20-1 15,0 36 2-15,0-36-1 0,0 18-1 0,0 0 0 0,17 0-1 16,-17-18 0-16,0 20-1 0,0-3-7 0,16-17 1 0,-16 19-21 0,0 0-20 16,0 0 17-16,22-2-118 0,-22 2 21 0,20 1 46 15,-20-20 25-15</inkml:trace>
  <inkml:trace contextRef="#ctx0" brushRef="#br0" timeOffset="-189683.95">31486 959 65 0,'0'0'0'0,"0"0"37"0,0 0-8 0,0 0-13 16,0 0 19-16,0 0-16 0,22-18 35 0,-22 18-38 0,36-19 28 16,-36 19-20-16,19 0-3 0,0-17-4 0,17 17 6 15,-36 0-17-15,34-20 8 0,-34 20-6 16,41 0 3-16,-41 0-9 0,36 0 4 15,-36 0-4-15,36 0 2 0,-17 20-1 0,15-20-2 0,7 0 1 16,-24 17-1-16,2-17 1 0,17 19-2 16,19-1 0-16,-38-18-1 0,22 18 3 15,-39-18-2-15,19 0 2 0,17 20-1 0,-17-20-1 0,-19 18-1 16,17-18 3-16,19 19 2 0,-19-19-2 0,5 17 4 16,-3-17-4-16,0 37 7 0,-2-37-6 0,2 19 3 15,-19-1-1-15,17 21 1 0,2-39-3 16,-19 17 0-16,20 2 2 0,-20-19-4 0,14 37 0 15,5-20-3-15,-19-17 3 0,22 0 0 16,-3 0 2-16,-2 19 0 0,-17-19-2 16,19 0 0-16,1 0 0 0,-20 18 2 0,36-18 3 15,-36 0-5-15,16 19 2 0,1-19-2 0,-17 0-1 16,22 0 2-16,-3 0-1 0,17 0 2 0,-36 0-3 16,0 0 1-16,36 0 0 0,-36 0 4 0,53 0-3 15,-34 0-2-15,3 0 1 0,-5 0-1 16,38 0 3-16,-55 0-2 0,20 0-2 0,-4 0 1 15,4 0 0-15,-4 0 1 0,6 0 0 0,-22 0 0 0,36 0 0 16,-36 0-1-16,36 0 0 0,-16 0 2 0,-4 0-1 0,37 0 0 16,-53 0-1-16,61 0 0 0,-61 0 0 15,36 0 4-15,-20 20-3 0,4-20-2 16,-1 0 1-16,-19 0 0 0,33 17 1 0,-33-17-1 0,0 0-1 16,22 19-3-16,-2-2 5 0,-4 3 4 0,-16-20-2 15,20 36 2-15,-20-18-2 0,19 1 0 0,-19 1 1 16,17 14 0-16,2 42 0 15,-19-22 0-15,17-18-3 16,-17-16 0-16,0 0-2 0,0-20 1 0,0 16-5 0,0 22-15 16,0-38 8-16,0 36-35 0,0-17-3 15,0-19-13-15,-17 17-19 0,17 3-77 16,0 0 111-16,-19-20 12 0,19 16-52 0</inkml:trace>
  <inkml:trace contextRef="#ctx0" brushRef="#br0" timeOffset="-189307.17">33464 1439 81 0,'0'0'0'0,"0"0"47"0,0 0-24 0,0 0 41 0,0 0-45 15,0 0 17-15,0 0-2 0,0 0-17 0,0 0 11 16,0 0-14-16,0 0 11 0,0 18-6 0,0-18-1 0,0 19-3 15,0 1-8-15,0-20 7 0,0 34-3 0,0-14-3 16,16 16 1-16,-16-16-5 0,0-20-2 0,20 36 5 16,-20-36-5-16,19 37 3 0,-19-20-2 0,17 3-1 15,-17 0-2-15,0-20 1 0,19 16 2 0,-19 4-1 16,17-2-1-16,-17-18 0 0,0 18-1 0,0-18-1 16,16 18 2-16,-16 1 0 0,0-19-1 0,0 0 1 15,0 17-1-15,0-17 0 0,0 20 2 0,0-20-2 16,-16 0 0-16,-1 20 3 0,-2-20-2 0,-17 16 0 15,0-16 0-15,16 0 0 0,20 20-1 0,-38-20 0 16,21 0 0-16,-19 18 0 0,-3 0-1 0,23-18 0 16,16 0-5-16,-42 18-10 0,42-18 2 0,-19 0-2 0,5 20-48 15,-5-4 9-15,-1-16-22 0,20 20 30 0,0-20-3 0,0 0 4 16,-16 0-40-16,16 0 32 0</inkml:trace>
  <inkml:trace contextRef="#ctx0" brushRef="#br0" timeOffset="-188806.47">30788 425 101 0,'0'0'28'0,"0"0"-2"0,0 0 43 0,0 0-46 0,0 0 0 0,0 0 40 16,0 18-2-16,0 18 3 15,0-36-57-15,0 38 11 0,20-38-14 16,-4 36 8-16,4 3-6 0,-20-22-2 15,19 3-1-15,34 70 3 0,-37-51-3 16,-16-2-3-16,42 17 0 16,-42-36-2-16,36 37-13 0,-36-18 4 0,0-19-25 15,19 2 10-15,-19-20-7 0,0 37-106 0,17-20 83 16,-17-17 4-16,0 20-99 0</inkml:trace>
  <inkml:trace contextRef="#ctx0" brushRef="#br0" timeOffset="-188606.01">31248 665 152 0,'0'0'84'0,"-17"0"-25"16,17 0-8-16,-19 0 26 0,2 18-21 15,-2 18-29 1,19-17-21-16,-20 18 8 0,20-37-11 0,-16 36 7 16,-6 2-6-16,22 35-1 0,-17-54-2 15,-19 74 4-15,17-76-5 0,-37 75-3 16,-35 19-22-16,72-92 12 0,-111 128-211 15,94-128 177-15,0 38-83 16,36-40 103-16</inkml:trace>
  <inkml:trace contextRef="#ctx0" brushRef="#br0" timeOffset="-176056.63">31765 6973 85 0,'0'0'121'0,"0"0"-103"0,-17 17 26 16,17-17-31-16,0 0 28 0,-19 0-35 0,19 19 10 16,0-19-14-16,-19 0 5 0,19 19-6 15,0-19 7-15,0 0-6 0,0 0 7 16,19 0 3-16,-19 0-7 0,0 0 0 16,19 0 18-16,-2-38 0 0,2 38-18 15,15-73 10-15,-15 54-13 0,3-19 1 16,14-15-1-16,130-242 4 15,-58 110-1 1,-31 20-4-16,106-187 6 31,-108 242-3-31,-42 37 1 16,-11 53-2-16,14-53 4 0,-17 73-5 0,1-36 5 16,-4 15-5-16,-16-15 2 0,20 36-3 15,-4-17 2-15,-16 17-2 0,0-19 1 16,0 0-2-16,0 1 1 0,0 18 0 0,0-18 0 15,17-1-1 1,-17 19 1-16,0 0-2 0,19 0-2 16,-19 19 1-16,0-19 2 0,0 0 0 0,22 18 1 15,-22-18-1-15,17 0 2 0,-17 0-1 16,19 18 2-16,1-36-1 16,-4 0 0-16,4-1-2 15,-4-17 0-15,20-20-1 0,-36 18 0 16,39-18-2-16,-20 20 2 15,-19 18 1-15,20-38 1 0,-20 40 0 16,0 16 0-16,0-20-2 0,0 0 1 16,0 20 0-16,0-16-4 0,-20 16-12 15,20 0-15-15,-19 16-103 0,-20 4-36 16,39-20 118-16,-16 20 11 0</inkml:trace>
  <inkml:trace contextRef="#ctx0" brushRef="#br0" timeOffset="-175704.22">32520 5019 80 0,'0'0'57'16,"0"0"-39"-16,0-20 21 0,0 20 1 0,0 0 15 15,0 0-27-15,0 0-2 0,0 0-5 0,0 0 5 16,0 0-21-16,0 0 6 0,0 0-8 15,0 0 1-15,0 0 4 0,0 0-3 0,0 0-2 0,17 0 10 16,-17 0-8-16,0 0-2 0,22 0 6 0,-3 0 1 0,-2 0-1 16,2 0-4-16,-19 0-1 0,36-20-1 15,0 4 1-15,-36 16-3 0,17-19 0 16,2 19 0-16,-19 0 0 0,22-19 0 0,-5 19 1 0,-17-19-2 16,19 19 2-16,-19 0-1 0,0 0 1 0,20 0 7 15,-20 19-4-15,0 35 10 0,0 22-6 0,0-2-2 16,0 17-3-16,-20 20 2 0,20-56-3 15,0 20-1-15,0-38-2 0,0-19 0 0,20 17 1 16,-20-15-2-16,16-1-4 0,-16-2-10 0,20-17 1 16,-20 20-25-16,16-20-18 0,4 17-125 15,-20-17 125-15,0 0-39 0,16 0-5 0</inkml:trace>
  <inkml:trace contextRef="#ctx0" brushRef="#br0" timeOffset="-175285.74">31284 7360 112 0,'0'0'0'0,"0"0"111"0,0 0-33 16,0-20-25-16,0 20-30 0,0 0 16 0,0 0-22 0,0 0-3 0,0 0 30 15,0 0-37-15,0 0 10 0,0 0-12 16,0 0 7-16,16 0-9 0,6 0 8 16,-22 20-8-16,20-20-1 0,-1 19 2 0,-19-2-3 0,17-17 1 15,2 38-1-15,-2-20-1 0,2 0 1 0,0 1-3 0,-19-2 0 16,14 3-2-16,28 35-49 0,-23-55 31 16,-2 37-83-16,-17-19 53 0,38 20-174 0,-38-38 191 15</inkml:trace>
  <inkml:trace contextRef="#ctx0" brushRef="#br0" timeOffset="-175116.55">31765 7285 149 0,'0'0'130'0,"0"0"-21"0,0 0-84 15,0 0-3-15,0 0 17 0,-17 0-22 0,17 0-2 0,0 20 11 16,0-20-15-16,-19 35 5 0,0-15-5 0,2 35-2 0,-2-18-5 16,-37 72 4-16,37-52-7 0,-36 109 3 0,19-56-4 15,-39 76 6-15,20-58-2 0,38-72-8 16,-2 0-9-16,-39 36-26 0,5 73-90 15,34-129 84-15,2 20-68 0,-2-20-9 0,-1 2 42 0,4-20 19 16</inkml:trace>
  <inkml:trace contextRef="#ctx0" brushRef="#br0" timeOffset="-38513.6">24314 7249 82 0,'0'0'0'15,"0"0"40"-15,0 0 2 0,-20 0-20 0,20 0 0 0,0 0 20 0,0 0-24 16,-16 0 14-16,16-19-18 0,0 19 11 0,-20 0-5 0,20 0-4 16,0 0-2-16,0 0-7 0,-19 0 7 0,19 0-7 15,0 0 6-15,0 0 0 0,0 0-7 0,-22 0 2 0,22 0-3 16,0 19 7-16,0-19-7 0,0 18-1 0,0-18 0 0,0 18 4 0,0-18-3 15,0 20 3-15,0-2 1 0,0-1-2 0,0 3-4 16,0 16 1-16,0 2-1 0,0-2-5 0,0-17 3 0,0 37 3 16,22-1-3-16,-22-19 0 0,0 39 0 0,19 71 0 15,-19-89-1-15,20 34 1 0,-20-54-2 0,0 74 2 0,0-74-1 16,0 55 1-16,16-18-10 0,-16-38 0 0,0 38-14 16,0-37-2-16,0-18 11 0,20-2-16 0,-20 3 12 15,0-2-46-15,0-18 5 0,0 0 22 0,0 0-50 0,16-18 10 16,-16-19-14-16</inkml:trace>
  <inkml:trace contextRef="#ctx0" brushRef="#br0" timeOffset="-37928.98">24217 7267 85 0,'0'0'19'0,"0"0"21"16,0 0-16-16,-17 0 49 0,17 0-29 0,0 0-25 16,-16 0 16-16,16 0-19 0,0 0-3 0,0 0-1 0,0 0 6 0,-20-18-5 15,20 18-3-15,0 0-4 0,0 0 0 0,0 0 0 16,20 0 0-16,-4 0 2 0,-16 0-4 0,17 0 5 0,24 0-4 0,-5 0 4 15,-16 0-1-15,16 0-5 0,-17 0 1 0,-5 0-2 0,47 0-1 16,-6 0 0-16,-38 0 0 0,35 0 2 0,-10 0-3 16,-6 0 0-16,0 0-6 0,0 0-13 0,0 0-17 0,2 18-20 15,-18-18-23-15,-1 0-18 0,-2 0 5 0,-17 0 58 16,0 0-50-16</inkml:trace>
  <inkml:trace contextRef="#ctx0" brushRef="#br0" timeOffset="-37746.63">24294 7581 87 0,'0'0'54'0,"0"0"0"0,0 0-28 0,-16 0 20 0,16 0-7 15,0 0-20-15,0 0 14 0,0 0-6 0,16 0-7 16,-16 0-5-16,20 0-9 0,16 19 5 0,-17-19-6 16,-5 18-2-16,5-18-3 0,23 18 0 0,-26-18-2 15,4 19-1-15,-1-19-9 0,17 19-20 0,-19-2 7 16,-1-17-47-16,-16 20 26 0,22-4-49 0,-2-16 54 0,-20 0 8 15,16 20-16-15</inkml:trace>
  <inkml:trace contextRef="#ctx0" brushRef="#br0" timeOffset="-37379.45">25255 7379 68 0,'0'0'36'0,"0"0"3"0,0 0-18 0,-20 0 23 0,20 0 1 16,0 0-5-16,0 0-21 0,-19 17 13 0,2-17-6 16,17 0-15-16,-19 19 8 0,19 0-11 0,-17-19-1 0,-22 18 6 0,1 19 0 15,21-20-5-15,-2 22-5 0,2-3 1 0,-2 1-2 16,2-19 0-16,-2 20-1 0,19-1 1 0,-20 36 0 0,20-55-1 15,-16 56-2-15,16-18 2 0,0-38 0 0,0 0 0 0,16 38-1 16,4-20 1-16,-20-16 1 0,36-2-1 0,-36-18 3 16,19 18-2-16,17-18 4 0,-36 0-3 0,33-36 4 0,-11-2-1 15,17 1-2-15,-3 0-1 0,0-37 0 0,-16 37 0 0,-20-18-2 16,33-36 3-16,-11 16-2 0,-3 20-2 0,-19 19-2 16,0 17-1-16,0-37-3 0,0 38-1 0,0 0-16 0,0-20-20 15,0 38 15-15,0-36-44 0,-19 36-15 0,19-20-1 0,0 20 50 16,0 0 7-16,0 0 5 0,-22 0-40 0</inkml:trace>
  <inkml:trace contextRef="#ctx0" brushRef="#br0" timeOffset="-37095.81">25531 7379 109 0,'0'0'74'0,"0"-19"32"15,0-1-50-15,0 3-34 0,0 17 27 0,0 0-38 16,0 0-2-16,0 0 14 0,0 17-10 0,0 3-9 16,0 16 5-16,0-17-7 0,-19 36 3 0,2 20-2 15,-2 16 1-15,19-53-3 0,-22 54 1 0,5-56-2 0,17 2 0 16,-16 16 1-16,16 20-2 0,-20 0 0 0,20-36 2 0,0-2-2 16,-16 19 3-16,16-36 2 0,0-1 3 0,0 0-1 0,0 2-5 15,0-20-1-15,16 0-2 0,-16 0 0 0,20-20 1 16,-20 20 2-16,33-18 3 0,-11 0-1 0,-3-1-6 0,17 19-1 15,-36-18-4-15,20 18-4 0,-4-37-49 0,20 37-6 16,-36-18 20-16,36 0-61 0,-14 18 3 0,-5-20 67 0,-17 20-33 16</inkml:trace>
  <inkml:trace contextRef="#ctx0" brushRef="#br0" timeOffset="-36846.56">25955 7415 176 0,'-20'0'115'0,"20"0"-69"0,0 0-28 0,0 0 17 0,0 0-21 0,0 0 11 16,0 0-14-16,0 0 6 0,0 0-10 0,0 19 3 0,0-19-6 16,0 36-1-16,20-36 0 0,-20 36 1 0,0 19 1 0,0-35-4 15,16 73 1-15,-16-20 0 0,0 1-1 0,0-19-1 16,0-17 1-16,-16 53-6 0,16-54 1 0,0 19 0 0,-20 17 4 16,20-54 1-16,0 17 0 0,-16 20-2 0,16-38 1 0,0 2 0 0,0-3 2 15,0-17 2-15,0 19-1 0,0-19-1 16,0 0-1-16,0-19 0 0,16 19 1 0,4-17-1 0,-4-3-3 15,23 2-6-15,-20 0-17 0,-19 18 7 0,36-18-35 0,-16-2-17 16,-4 20 26-16,4-18-54 0,13 0 12 0,-33-1 55 16,19 19-38-16</inkml:trace>
  <inkml:trace contextRef="#ctx0" brushRef="#br0" timeOffset="-36463.33">26547 7674 154 0,'0'0'80'0,"0"0"-51"0,0 0 46 0,16-19-55 0,-16 19 11 16,0 0-19-16,20 0 7 0,-20 0-12 0,19-19 6 0,-19 19 0 16,17 0-3-16,-17 0-2 0,0 0-6 0,0 0 1 0,19 0 1 15,-19 0-1-15,0 0 0 0,0 0 6 0,0 0-5 0,0 0 0 16,0 38 4-16,-19-1-5 0,19-1 1 16,-17-17-1-16,-2 36-1 0,-17-19-4 0,14 21 3 0,2-39-2 15,20 18 1-15,-16 20 3 0,-1-20 0 0,-2 2-2 0,19-2 6 16,-17-17-3-16,17-1-1 0,0 1-4 0,0 17 1 0,-19-16 0 0,19-2 0 15,0 0 2-15,0 0-1 0,19 2 2 0,-19-3 0 16,17-17-1-16,-17 0 1 0,19 19 2 0,14-19 4 0,-13-19-4 16,2 19-1-16,14-37 1 0,-17 19-8 0,17 0 2 15,0-20 0-15,3-17 1 0,-3 0-4 0,-17 19 4 16,-19-2 1-16,36 20-1 0,-36-19 2 0,17 0 0 0,-17 1-1 16,19-2 0-16,-19 2 1 0,0 17-1 0,17-18 0 0,-17 19-1 15,-17-21 0-15,17 3-5 0,-19 19 1 0,19 17 1 0,-17-38-6 16,17 20 2-16,-19 18-2 0,2-18-15 0,17 18 11 0,-19-19 0 0,-1 19-15 15,20 0 14-15,-16 0-21 0,-6 0-5 0,5 19-6 16,-2 17-11-16,2-36 26 0,17 38-32 0,-19-38 34 16,19 53-23-16,0-14 12 0,-17 16-23 0</inkml:trace>
  <inkml:trace contextRef="#ctx0" brushRef="#br0" timeOffset="-36028.82">27025 7561 150 0,'0'0'58'0,"0"0"29"0,0 0-33 0,0 0-30 16,0 0 14-16,0 0-23 0,0 0-4 0,-19 0 0 0,19 0 0 16,0 0 8-16,0 0-6 0,0 20 7 0,0-1-12 0,0 17-4 15,0 2 2-15,0-1-2 0,-19-1-3 0,19 38-1 0,0-1 1 16,0 20 2-16,0-56-1 0,0-1 1 0,0 38 0 15,0-37 1-15,0 18 6 0,0-17-8 0,0-20-3 0,0 20 2 16,0-21-1-16,0 2 0 0,0-1-3 0,0-18 5 0,0 18-1 0,0-18 1 16,19 0 0-16,-19 0-1 0,19-18 2 0,-5 0-2 0,28-38-6 15,-23 20-1-15,-19-2 6 0,36-54-5 0,0 0 5 16,0 55 1-16,-36 0 1 0,39-37-2 0,-20 1 0 0,-19 54 1 16,17-17 0-16,2 17-2 0,-19-1 1 0,19 4 3 0,-19 16-3 15,0-20 1-15,17 20-1 0,-17 0 3 0,0 0 0 0,0 0 0 0,0 20 3 16,19-20-3-16,-19 36 6 0,0-36-6 0,0 37 1 0,0 0 2 15,0-18-3-15,0 35 0 0,0-16 0 0,17 17-2 0,-17-55 0 16,0 37 2-16,0-37-1 0,17 18-1 0,-17-18 0 16,19 0 1-16,3-18-1 0,-22 18 0 0,36-37 1 0,0 0 1 15,0-19-4-15,-36 38 1 0,19-1-3 0,20-36-5 0,-3 19-8 16,-36 17 5-16,36-1-21 0,-17-16-11 0,17 0-14 0,-19 17-25 16,0-17 28-16,-17 36-8 0,22-19-66 0,16-1 42 15,-38 4 39-15</inkml:trace>
  <inkml:trace contextRef="#ctx0" brushRef="#br0" timeOffset="-27862.49">3875 10514 25 0,'0'0'15'0,"0"0"-11"0,0-18 9 0,-22-2 5 16,5-16 18-16,0 17-3 16,17 19-22-16,-19-18 38 0,19-1-35 15,0 1 44-15,-17 0 10 16,-2 18-21-16,3-20-6 15,16 20-33-15,0 0 18 16,-20 0-5-16,20 20-10 16,-19-2-8-16,19 37 4 0,0 91 2 15,0 59-5 1,39 90-6-16,-23-37-1 16,-16-19-8-16,0-202 7 0,0 148-24 15,19-75-44 1,-19-73-35-16,17-18-67 15,-17-38 54 1</inkml:trace>
  <inkml:trace contextRef="#ctx0" brushRef="#br0" timeOffset="-27361.93">3783 10348 62 0,'0'18'320'31,"0"-18"-320"32,606 37-43-48</inkml:trace>
  <inkml:trace contextRef="#ctx0" brushRef="#br0" timeOffset="-27145.86">3800 10938 124 0,'0'0'36'0,"0"0"-36"47,462-37 222-31</inkml:trace>
  <inkml:trace contextRef="#ctx0" brushRef="#br0" timeOffset="-26745.89">5255 10550 157 0,'-124'-36'337'47,"124"36"-337"15,-426 627 51-62,426-627-51 63,384 294 30-48,-384-294-30 48,97-977-371-63</inkml:trace>
  <inkml:trace contextRef="#ctx0" brushRef="#br0" timeOffset="-26362.01">5646 10550 57 0,'-23'37'468'62,"23"-37"-468"1,-88 940 67-63,88-940-67 62,498-146-507-62</inkml:trace>
  <inkml:trace contextRef="#ctx0" brushRef="#br0" timeOffset="-26095.27">6108 10384 201 0,'52'92'351'47,"-52"-92"-351"16,39 867 17-63,-39-867-17 62,407-92-298-62</inkml:trace>
  <inkml:trace contextRef="#ctx0" brushRef="#br0" timeOffset="-25779.05">7140 10772 106 0,'0'-56'210'16,"0"56"-210"46,-280 257 204-62,280-257-204 63,208 408 69-63,-208-408-69 62</inkml:trace>
  <inkml:trace contextRef="#ctx0" brushRef="#br0" timeOffset="-25312.47">7472 10772 56 0,'0'-111'346'31,"0"111"-346"31,0 368 139-62,0-368-139 63,130 185 11-48,-130-185-11 48,166-19 57-63,-166 19-57 62,312-222 56-62,-312 222-56 63</inkml:trace>
  <inkml:trace contextRef="#ctx0" brushRef="#br0" timeOffset="-24199.85">8175 10789 43 0,'-20'0'100'16,"20"0"-100"46,-75-17 379-46,114 440-297 31,-39-423-82 15,346 203 71-46,-346-203-71 47,332-831 39-63,-332 831-39 62,133 39-324-62</inkml:trace>
  <inkml:trace contextRef="#ctx0" brushRef="#br0" timeOffset="-23028.5">10111 10182 45 0,'0'0'66'16,"-19"0"57"-1,0-20-18 1,-20 20-10 15,-14 0-58-15,-21 56 0 0,-92 110 16 15,38 0-25-16,31 0-14 17,-10 91 4-17,90-71-11 17,72-20-5-17,164 56 8 16,-70-149-5-15,-19-55 2 0,53-73-27 15,-128-1-181-15,-55 38-170-1</inkml:trace>
  <inkml:trace contextRef="#ctx0" brushRef="#br0" timeOffset="-22328.63">7084 10531 33 0,'0'0'0'0,"-16"-17"127"31,16 17-28-15,91 36-29 0,166 75 21 15,-127-19-55-16,-116-18-25 1,-14 0-5-16,-33-2-2 16,-116 76 6-1,-53-55-4 1,110-56-5 0,54-19-1-16,-15 20-3 15,17-2-15 1,17 2-6-16,-1-2-14 15,20 0-6-15,-16-36-36 16,16 20-15 0,36-20-15-16</inkml:trace>
  <inkml:trace contextRef="#ctx0" brushRef="#br1" timeOffset="-20212.02">10883 10679 62 0,'0'0'19'0,"0"0"-4"0,-16 0 34 0,16 0-11 16,0 0-19-16,0 0 19 0,-20 0-2 0,20 0-19 0,-16 0 15 0,16 0-17 15,-20 0 10-15,20 0-4 0,0 0-12 0,-19 0 8 16,19 0-10-16,-17 0-2 0,17 0 0 0,0 0 0 0,0 0-2 0,0 0-1 16,0 0 1-16,-22 0 2 0,22 0-1 0,0 18 0 0,0-18 4 0,0 19 1 15,22 18 0-15,-22-18 0 0,17 17 1 0,2 1-2 16,1-19-4-16,-20 1-1 0,36 18 4 0,-20-18 0 16,20 54 3-16,-19-55-5 0,5 20-2 0,17-2-1 15,-3-18 2-15,0 20-1 0,-3-2-2 0,-33-17-1 16,41 18 0-16,-21-1 1 0,16 2 0 0,-17-20-3 15,17 0-8-15,-36-18 0 0,17 20-15 0,-1-3 7 0,-16-17-21 16,22 19-11-16,-2-19-20 0,-20 0-27 0,0 0 44 16,16-19-38-16,-16 19-3 0</inkml:trace>
  <inkml:trace contextRef="#ctx0" brushRef="#br1" timeOffset="-19927.88">11309 10789 82 0,'0'0'29'0,"0"0"18"15,0 0-5-15,-22-17-22 0,22 17 15 0,0 0-20 0,0 0 11 16,0-19-15-16,-16 19 8 0,16-17-4 0,0 17-7 0,0-20-2 16,0 20 1-16,0 0-2 0,0 0-1 15,0-19 0-15,0 19 9 0,0 0 1 0,0 0-8 0,0 0 8 16,0 0-7-16,-17 0 1 0,17 0-1 0,0 0 0 0,0 0 8 0,-19 19-1 16,19-19-7-16,-17 37 12 0,17-37-14 0,-19 19 6 0,-17 17-1 15,16-36-5-15,-21 37 4 0,8 0-4 0,-23 0 1 16,40-18-4-16,-62 54 2 0,62-55-3 0,-40 38 1 15,20-20-1-15,0 20-2 0,-2-38 2 0,2 19-1 0,16 0 0 16,-16 1 1-16,0-2-1 0,36-18 0 0,-22 19-5 0,3-18 0 16,19-1-2-16,0 0-3 0,0 2 0 0,0-20-4 0,0 36-16 0,0-18-15 15,41 2-14-15,-24-3-15 0,2-17 30 0,1 0-4 0,16 0-41 16,0 0 25-16,-36 0 0 0</inkml:trace>
  <inkml:trace contextRef="#ctx0" brushRef="#br1" timeOffset="-19528.28">11531 10162 91 0,'0'0'50'0,"0"0"-27"0,0 0 24 0,-20 0-25 0,20 0 15 0,0 0-22 15,0-18 14-15,-16 18-5 0,16 0-4 0,0 0-12 0,0 0 6 16,0 0-7-16,0 0 9 0,0 0 1 0,0 0-8 16,0 0-1-16,16 0 5 0,4 0-4 0,16 0 3 0,-17 0 0 15,17 18-2-15,-36-18-6 0,39 20 4 0,16-2-1 16,-2 0 1-16,-34 1-4 0,-2-1 1 0,21 1-1 0,18 55 2 15,-37-56-5-15,36 74 2 0,-21-19 1 0,-12-17-2 0,-3-20-1 16,-2 20 2-16,2 54-1 0,1-17-1 0,-20-20 4 0,0 75 1 16,-39-56-2-16,3 0 0 0,-6-18 1 15,9-18 0-15,14-20-3 0,-34 20-2 0,14-18-3 16,1-2 3-16,21-36-3 0,-38 37-10 0,-17 0-37 0,50-20-8 16,-14-17 21-16,19 19-56 0,-2-19 37 0,2 0-1 0,-2 0-49 15,-1 0 69-15,20 0-37 0</inkml:trace>
  <inkml:trace contextRef="#ctx0" brushRef="#br0" timeOffset="-17056.22">11639 10274 55 0,'0'0'82'0,"-17"0"-50"0,17 0 26 0,0 0-5 15,0 18-31-15,-19-18 16 0,19 0-9 0,0 0-16 0,0 0 10 16,-17 0-14-16,17 0 8 0,0-18-9 0,0 18-1 0,0 0 5 16,-19 0-3-16,19 0 4 0,0-19-7 0,0 19 5 0,0 0-7 15,0-18 5-15,0 18-6 0,0 0 0 0,0 0 4 0,0 0 1 16,0 0-6-16,19-19 1 0,-19 19 2 0,17 0-1 0,-17 0 1 0,0 0-1 15,19 0 1-15,-2 0-2 0,-17 0 0 0,22 0 3 16,14 19-1-16,0-1 3 0,-36-18-6 0,19 19 5 16,-19-1-1-16,36 18-4 0,-36-16 1 0,17-20-1 0,-17 55 4 15,16-37-5-15,6 19 2 0,-22-19-5 0,20 56 5 0,-1-18 3 16,-2 17-5-16,2 1-1 0,-19-38 1 0,17 57 3 16,-17-56-5-16,0 37 3 0,0-38-1 0,0 2 1 0,0 36-1 15,0-38 1-15,-17 74 0 0,17-54-2 0,-19-18-1 0,2 16 0 16,-2-16 4-16,-1-20-1 0,-2 0 1 0,6 20 1 15,-1-21-3-15,-2 20 0 0,2-37 1 0,-19 19-4 0,17-19 1 0,-1 18-4 16,4-18 3-16,-6 19-2 0,5-19-6 0,17 0-1 0,-19 0-13 16,2 0-8-16,-2 0-7 0,19 0 16 0,0 0-1 0,0 0-28 15,0-19-2-15,0 19 25 0,0 0-3 0,0 0-5 0,0 0-47 16,19 0 43-16,-2 0-25 0,-17 0 30 0,19-18-8 0</inkml:trace>
  <inkml:trace contextRef="#ctx0" brushRef="#br0" timeOffset="-16693.14">12729 10623 138 0,'0'0'63'0,"0"0"35"0,0 0-68 0,0 0-5 0,0 0 16 0,0 0-6 0,0 0-19 15,0 0-1-15,0 0-2 0,0 0-4 0,0 19 4 0,0-19-9 0,0 19 2 16,0-19-4-16,0 18 0 0,0-18 0 0,0 18-2 0,0-18-1 16,0 19-3-16,0-19-16 0,0 20-31 0,0-3-38 0,0 2 28 15,0-19-74-15,0 17 82 0,19 2-45 0</inkml:trace>
  <inkml:trace contextRef="#ctx0" brushRef="#br0" timeOffset="-16559.89">12707 11214 225 0,'0'0'195'0,"0"0"-169"0,0 0-4 16,0 0 20-16,-17 0-24 0,17 18 16 0,0-18-6 0,-17 19-13 16,17-1-11-16,0-18-3 0,0 18-4 0,0 2-6 15,0-20-6-15,0 18-9 0,0-18-10 0,0 18-11 0,0 0-78 0,17-18-43 0,-17 20 96 16,0-20 14-16,0 17-9 0</inkml:trace>
  <inkml:trace contextRef="#ctx0" brushRef="#br0" timeOffset="-12607.13">6254 12432 50 0,'0'0'13'0,"0"0"1"0,0 0 23 0,0 0-15 0,0 0 25 0,0 0 0 0,0 0-7 15,0 0-21-15,0-20 13 0,0 20-4 0,0 0-3 16,0 0-15-16,0 0 10 0,0 0-13 0,-16 0 2 0,16 0 5 15,-20 0-4-15,20 0-5 0,-19 0-2 0,19 20 2 0,0-20-1 16,-17 0 6-16,-5 0-8 0,22 18 0 0,-19 0-1 0,2 1-1 16,17-19 1-16,0 0 0 0,-16 17 0 0,16 3 0 0,-20 16 3 0,20-36-3 15,-16 38 1-15,16-2-4 0,-20-19 2 0,20 22-1 16,0 15 2-16,0-17-1 0,0-18 0 0,0 38-2 16,0-21 1-16,0 0 2 0,0 18 17 0,0-34-14 0,0-1-7 15,20 36 3-15,-4-37 0 0,4 0 1 0,-4 20-13 0,1-20 6 16,2 0-8-16,3 0-6 0,14 0-8 0,-36-18 9 15,0 20-4-15,36-2-40 0,-16-18-16 0,-4 0 40 0,4 0-36 16,-4 0 45-16,-16 0 6 0,39 0-47 0</inkml:trace>
  <inkml:trace contextRef="#ctx0" brushRef="#br0" timeOffset="-12209.46">6808 13095 67 0,'0'0'69'0,"0"0"-46"0,0 0 26 0,-17 0-25 16,17 18 24-16,0-18-11 0,0 19-23 0,0-19 13 0,0 19-15 15,0-1 6-15,0 0-8 0,0 18-6 0,0 2 5 16,0-20-2-16,0 2-4 0,0 34-1 0,0-18 0 15,0-16-2-15,0 36-2 0,0-39 1 0,0 20-2 0,0 2 3 0,0 14-7 16,0 3-9-16,0-20 3 0,0 2-26 0,0-2-18 16,0-16 22-16,0-3-45 0,0 2 8 0,0-1 46 0,0-18-48 15</inkml:trace>
  <inkml:trace contextRef="#ctx0" brushRef="#br0" timeOffset="-11944.37">7394 12450 98 0,'0'0'0'0,"0"0"123"0,0 0-53 0,-16-18-13 0,16 18-34 16,0 0-2-16,0 0-1 0,0 0 11 0,-17 0-9 0,17 0-7 0,0 0-11 15,0 0 2-15,0 0-1 0,0 18-5 0,0-18 4 16,0 0-3-16,0 18 1 0,0 1-1 0,0-2-2 0,0 3-2 16,17 34-41-16,-17-16-7 0,0-38 14 0,0 91-261 15,0-72 229-15</inkml:trace>
  <inkml:trace contextRef="#ctx0" brushRef="#br0" timeOffset="-11807.79">7270 13039 206 0,'0'0'72'0,"0"0"-18"0,0 0 36 16,0 0-69-16,0 0 10 0,0 0-23 0,0 0 14 0,0 0-15 16,0 0 3-16,0 0-5 0,19 0 1 0,-2 0-6 0,-17 19-1 15,36-19-22-15,-17 19-26 0,-2-19 11 0,-1 0-72 16,6 18-28-16,-2-18 80 0,-20 0-57 0</inkml:trace>
  <inkml:trace contextRef="#ctx0" brushRef="#br0" timeOffset="-8075.67">8797 12524 133 0,'0'0'47'0,"0"0"-6"0,0 0 18 0,-17 18-21 0,17-18-23 16,-16 18 9-16,16 0-13 0,0-18-3 0,0 20 2 0,-19-20-8 15,19 18-1-15,0 0 1 0,0-1-2 0,0 3 0 0,-17 16-6 16,17 1-7-16,0 0-12 0,0-1-14 0,0 20-4 16,0-18-4-16,0-2-5 0,17 0 1 0,-17 20 11 15,0-37 13-15,0 18-21 0</inkml:trace>
  <inkml:trace contextRef="#ctx0" brushRef="#br0" timeOffset="-7840.3">8191 13316 173 0,'0'0'0'0,"0"0"73"0,0 0-55 0,0 0-5 15,0 0 10-15,0 0-11 0,-16 0 16 0,16 0 4 0,0 0-19 16,0 0 0-16,0 0 5 0,16 19-2 0,-16-19-9 0,20 0 5 0,-4 0-2 16,-16 0-5-16,36 18 2 0,-19-18 2 0,-17 0-5 15,41 18 4-15,-21-18-6 0,-4 0 2 0,20 18-2 16,-17-18-1-16,15 0 0 0,-15 0 1 0,3 0 0 0,-2 20-3 15,-4-20 5-15,23 0-4 0,-3 0 4 0,-36 0-7 0,33 19-13 0,9-19-10 16,-6 0-16-16,-17 0-19 0,17 0-25 16,-20 0-14-16,-16 0 54 0,17-19-69 0</inkml:trace>
  <inkml:trace contextRef="#ctx0" brushRef="#br0" timeOffset="-7644.04">8321 12651 158 0,'0'0'138'0,"0"0"-99"0,0 0 21 16,0 0-11-16,0 0-12 0,0 0-22 0,0 0 6 0,0 0-9 15,0 0 2-15,36 0-6 0,-16 20 3 0,-4-20-6 16,23 0 2-16,16 0-3 0,-35 0-5 0,35 19 2 0,-3-19-3 16,-35 0 0-16,41 0-13 0,-19 17-24 0,-3-17 7 15,-20 0-6-15,20 0-78 0,-13 0 45 0,13 19-69 0,0-19 17 16</inkml:trace>
  <inkml:trace contextRef="#ctx0" brushRef="#br0" timeOffset="-7345.03">9649 12338 86 0,'0'0'26'0,"0"0"23"0,0 0-4 0,0 0-25 15,0 0 15-15,0 0-7 0,0 0-5 16,0 0-13-16,-19 0-1 0,19 0 5 0,0 0 12 0,-17 0-17 16,17 0 6-16,0 0-7 0,-19 0-2 0,19 0 0 0,-19 0 6 15,2 0-2-15,-2 0-6 0,-4 20 3 0,7-20-5 0,-1 18 1 0,-19-18 3 16,36 18-5-16,-19-18 1 0,0 18-1 0,19-18-1 0,-36 56 4 16,13-20-3-16,4 20-2 0,5-18-1 15,14-2 1-15,-19 1 1 0,0-1-1 0,19 38-2 16,-17 18-3-16,17-72 3 0,0 34-8 0,0 2 3 0,0-1-14 15,0-36 2-15,0 17-26 0,0 2 14 0,0-2-45 16,0 0-4-16,0-16 46 0,0-20 6 0,0 18-7 0,0 0 22 16,0-18-26-16</inkml:trace>
  <inkml:trace contextRef="#ctx0" brushRef="#br0" timeOffset="-7176.75">9243 13058 80 0,'0'0'26'0,"0"0"30"0,-17-19 11 15,17 19-29-15,0 0-2 0,-19-36 27 0,-1 36-38 0,-2-20-2 0,5 3 10 0,17-20-8 16,-16 37-8-16,-3-18-2 0,19 18-7 15,0-18 2-15,0-2-3 0,0 20 0 0,0 0-3 0,19 0 1 16,-19 0 1-16,16 20 2 0,1-20-6 0,-17 0-1 0,42 0 1 16,-23 0 2-16,-19 18-3 0,17 0 2 0,19-18-5 0,2 18 4 0,-38-18-2 15,33 19-11-15,9-2-17 0,-25-17 5 0,21 20-34 0,-2-1-30 16,-19-19-41-16,22 17 3 0,-39-17 80 0,19 0-23 16</inkml:trace>
  <inkml:trace contextRef="#ctx0" brushRef="#br1" timeOffset="-5293.52">10903 12302 51 0,'0'0'24'0,"0"0"-7"0,0 0 0 0,0 0 18 0,-20 0-17 15,20 0 13-15,-16 0-6 0,16 0-15 0,0 0-1 0,-20 0 3 16,4 19 0-16,16-19-4 0,0 17 9 0,-20-17-8 0,20 20 13 16,0-2 1-16,-19 0-6 0,19 0-1 0,-17-18-8 15,17 20 11-15,-22-2-1 0,22 19-4 0,0-20 8 16,0-17-14-16,-16 20 4 0,16-2-2 0,0 0-4 16,0 20 13-16,16-20-10 0,-16 0-6 0,22-1 0 15,-22-17 0-15,17 39 4 0,2-3 2 0,17-18-5 0,-16 19 3 16,16 19-4-16,-36-36-4 0,16 16 3 0,1-18 0 15,5 37 15-15,53 18 1 0,-75-35-19 0,36-2-2 0,-17 2 1 16,-19-20 3-16,14 0 2 0,27 18-2 0,-41 2-3 0,20-20 1 0,-4 19-1 16,-16-18-3-16,20-1 0 0,-20 0-2 0,19-18 1 0,-19 18-11 15,17-18 7-15,-17 20-19 0,19-1-12 0,-19-19-14 0,17 0 20 16,-17 17-48-16,16-17-17 0,-16 0 8 0,0-17 36 16,0 17 8-16</inkml:trace>
  <inkml:trace contextRef="#ctx0" brushRef="#br1" timeOffset="-4959.63">11345 12578 80 0,'0'0'26'0,"0"0"2"0,0 0 26 0,0 0-27 0,0 0 18 16,-16 0-5-16,16-18-22 0,0 18 14 0,-20 0-17 16,20-18 20-16,-22 18-18 0,6 0-2 0,16 0-8 15,-17 0 0-15,17 0 7 0,-19 0-3 0,2 0 1 0,17 18-6 0,-19-18-4 16,-1 18 3-16,4 2 5 0,-4-20-4 0,20 36-1 0,-22-36-2 16,-11 56 4-16,-22 17 7 0,-20 37 0 0,53-72-10 15,5 17 6-15,-19-18-3 0,0 37 16 0,0-38-19 0,0 38 0 16,-2-56-7-16,18 56-1 0,-16-54 4 0,20 52 5 0,-23-34-5 0,39 18-6 15,-17-56 3-15,17 17 2 0,-22 20-33 0,22-37 12 16,0 0 0-16,0 18-40 0,0-18 25 0,39 21-123 0,-20-21 39 16,17-21 44-16,-16 21 17 0</inkml:trace>
  <inkml:trace contextRef="#ctx0" brushRef="#br0" timeOffset="-2992.14">12748 13095 118 0,'0'0'48'0,"0"0"70"0,0 0-89 0,0 0-4 0,-19 0 39 16,19 0-48-16,0 0-1 0,0 0 0 0,0 18 7 0,0-18-13 15,-22 0 19-15,22 0-23 0,0 19 9 0,0-19-12 16,0 19 2-16,0-1 1 0,0 0 2 0,0 0-3 0,0 20-3 16,0-20 0-16,22 20 0 0,-22-21 0 0,0 20-1 0,0-1 5 15,0-16-5-15,19-1 1 0,-19 18-2 0,0-20-3 16,0 2-2-16,20-1-36 0,-20 0 21 0,0-18-9 0,0 0-7 15,0 21-63-15,0-21 35 0,0 0-62 0,0-21 82 0,0 3 12 0,0 18-14 16</inkml:trace>
  <inkml:trace contextRef="#ctx0" brushRef="#br0" timeOffset="-2839.72">12673 12524 98 0,'0'0'58'0,"0"-20"51"16,0 20-63-16,0-17 29 0,0-2-45 0,0 1 17 0,0 18-30 0,0-18 23 15,0 18-29-15,17 0-2 0,-17 0 6 0,0 0-10 16,39 36 6-16,-20-36-10 0,1 36-2 15,-4 2-6-15,20-2-16 0,-17 2-27 0,-19-38 10 16,34 55-139-16,7-19 37 0,-41-17 88 0,0-1-22 16</inkml:trace>
  <inkml:trace contextRef="#ctx0" brushRef="#br0" timeOffset="-2626.99">13172 12966 160 0,'0'0'100'0,"0"0"-63"0,-17 0 22 0,17 0-34 0,0 0 19 15,0 0-26-15,0 0-3 0,-19 0 6 0,19 0-9 0,0 0 0 16,-20 0-9-16,20 0 1 0,0 0-3 0,0 0 1 0,0 17 5 16,0 22 9-16,0-39-10 0,0 36-9 0,20 1 6 0,-20-19-2 15,19 1 1-15,-2 36-1 0,2-37-1 0,-19 0 2 0,16 38 0 0,-16-36 0 16,17-3-3-16,-17 38-1 0,19-17 3 0,4-2-4 16,-23-16 1-16,16-3 3 0,-16 20 0 0,0-37-2 0,0 39 0 0,0-22 2 15,0 2-4-15,-16-19 2 0,-26 17-10 0,25 1-19 16,-18-18 4-16,35 0-6 0,-56 0-105 0,20-18 21 15,14 1 61-15,5 17 12 0,17-36 10 0,-16 36-26 0</inkml:trace>
  <inkml:trace contextRef="#ctx0" brushRef="#br0" timeOffset="-2193.63">14663 12524 86 0,'0'0'101'0,"0"0"-53"0,-19-20 29 0,19 20-47 16,0 0 23-16,-14 0-13 0,14 0-24 0,-20 0 11 15,20 0-7-15,-19 0-7 0,19 20 4 0,-17-2-7 16,17 0-7-16,0 20 0 0,0-20-2 0,0 56 1 0,0-38-2 15,0 38-3-15,0-1 1 0,17 1 10 0,-17-38-4 16,0 39 6-16,19-1-17 0,-19-55-2 0,0 17-4 0,0 0-5 16,0-16-4-16,0 36-31 0,0-39 20 0,0 20-47 0,0-1-15 0,0-16 6 15,0-20 26-15,0 19 43 0,-19-19-10 0,19 0-2 16</inkml:trace>
  <inkml:trace contextRef="#ctx0" brushRef="#br0" timeOffset="-2042.69">14295 12873 82 0,'0'0'0'0,"-17"0"136"16,-2-16-59-16,19-4-44 0,-17 0 26 0,17 20-31 0,-19-17-8 0,19 17-4 15,-17-19 10-15,17 19-14 0,0 0 9 0,0 0-10 0,17 0 11 16,2 0-15-16,17 19 4 0,20-2-7 0,-18 23 0 16,-2-40 0-16,33 36 0 0,9-18-5 0,-42 18 0 0,36-36-2 0,-31 19-4 15,15-2-22-15,-4-17-24 0,-35 20 17 0,5-20-6 16,-22 0-3-16,36 0-112 0,-17 0 106 0,1 0 8 0,-20 0 11 0,0 0 10 16,16-20-33-16</inkml:trace>
  <inkml:trace contextRef="#ctx0" brushRef="#br0" timeOffset="-1794.13">14870 12560 62 0,'0'0'42'0,"0"0"49"0,0 0-48 16,-19 0 23-16,19 0-41 0,0 0-4 0,0 0-2 0,0 0 14 0,0 0-18 16,0 0 13-16,0 0-17 0,19 0 4 0,-19 18-5 0,17 2 0 15,-17-2-4-15,19 37 6 0,-19-19-12 0,0-17 2 16,20 36-3-16,-20-19 3 0,16 4-2 0,-16-4 6 0,20 0-2 16,-20-18 3-16,0 38-6 0,16-20-5 0,-16-17 2 0,0 0 2 15,0 17-4-15,0-17 1 0,0 0-2 0,0-1-5 0,0 0 5 16,0-18 5-16,17 18-1 0,-17-18 0 0,0 0-8 0,0 0 5 15,0 0-3-15,0 0-1 0,19 0 1 0,-19 0 1 0,0 0 1 16,0-18 2-16,22 18 1 0,-22 0 1 0,17 0-2 16,-17 0 4-16,0 0-3 0,19 0 0 0,-19 0 1 15,0 0 4-15,0 0-5 0,20 0 0 0,-20 0-3 0,0 18-14 16,0 0-15-16,0-18-13 0,16 20 19 0,-16-20-6 16,0 0-5-16,0 18-41 0,0-18 44 0,20 18-15 0,-20 2-11 0</inkml:trace>
  <inkml:trace contextRef="#ctx0" brushRef="#br0" timeOffset="-1410.56">15330 13132 43 0,'0'0'9'15,"0"0"13"-15,0 0 6 0,0 0-11 0,0 0 21 0,0 0-19 16,0 0-3-16,0 0 10 0,0 0-11 0,0 0-9 0,0 0 2 16,0 0 10-16,0 0 0 0,0 0-10 0,0 19 9 0,0-19-10 15,0 18 4-15,0 0-4 0,0-18-1 0,0 18-2 0,-20 0 5 16,20 2-7-16,0-2 2 0,0-18 0 0,0 38-2 0,-16-21 1 0,16 2-2 15,0-1 1-15,0 0-2 0,0 0-1 0,0 2 2 0,0-1 3 16,0-19-1-16,0 17 3 0,0 3-3 0,0-20 3 16,0 0 2-16,0 0-1 0,0 0-5 0,0-37 3 0,16 37-4 15,-16 0 0-15,20-39 2 0,-4 21-2 0,1-37-2 16,-17 55 2-16,0-37 5 0,22 19-6 0,-22-20 7 0,19 38-1 16,-19-18 5-16,0-18-2 0,20 36-6 0,-20-18 2 0,0-1 4 15,0 19-4-15,0 0 7 0,0 0-9 0,0 0 4 0,0 0-5 16,0 0 3-16,0 0 0 0,0 19 4 0,0-19-5 0,0 18 1 0,0 0-1 15,0 18-1-15,0-36-3 0,0 38 2 0,0-20 0 0,0 2-3 16,0-3 4-16,0-17-4 0,0 19 2 0,0-1 2 0,0 0-2 0,0-18 0 16,0 18 1-16,0 2-4 0,16-1-1 0,-16-19 2 0,0 17-1 15,0-17-7-15,0 0-4 0,0 0 2 0,0 0-23 0,0 0 12 16,0 0-3-16,0 0-33 0,0-17-21 0,0 17 30 16,0-19-50-16,0 19 27 0,0-20-2 0</inkml:trace>
  <inkml:trace contextRef="#ctx0" brushRef="#br0" timeOffset="-860.34">15529 13243 65 0,'0'0'0'0,"0"0"30"0,0 18 99 0,0-18-103 0,-14 0 19 0,14 0-24 16,0 0 13-16,0 0-19 0,0 18 13 0,-19-18-6 0,19 0-11 16,0 0 5-16,0 20-1 0,0-20-8 0,0 0 4 0,0 0-6 15,0 17 3-15,19-17-4 0,-19 0-2 0,0 0 1 0,14 0 0 16,5 0-1-16,-19 0 2 0,22 0 1 0,-2 0 0 0,-4 0 0 16,-16-17-4-16,20-3 2 0,-20 2-1 0,19 18-2 0,-2-38 0 15,2 20 2-15,-19 0-3 0,17-18 1 16,-17 17 2-16,0 0-3 0,0 19 1 0,0-36-10 0,0 36 10 15,0-19-4-15,0 0 7 0,0 19 2 0,0-17-1 0,0 17 4 0,-17-19-4 16,17 19 1-16,0 0 0 0,-19-20-1 0,2 20-2 0,17 0 2 0,-19 0 11 16,-1 0-3-16,20 0-8 0,-16 20 12 0,-4-1 1 15,-2 17-16-15,3-17 4 0,19 17-3 0,-14 2 4 16,14-38-1-16,-19 36-1 0,19 0 3 0,0-16-13 0,-20 16 2 16,20-36 3-16,0 56 4 0,0-20-1 0,0-36-1 0,0 38-1 15,20-19 4-15,-1 18-7 0,-19-1 2 0,14 0-3 0,27-15-11 16,-41-4-3-16,20-17 6 0,-4 19-27 0,4-19 13 15,-1 17-45-15,-2-17-24 0,2 0 38 0,14 0-76 0,-11 0 26 16,-22 0 76-16,20 0-9 0</inkml:trace>
  <inkml:trace contextRef="#ctx0" brushRef="#br0" timeOffset="-276.5">17117 12837 87 0,'0'0'0'0,"-16"0"129"16,16 0-92-16,0 0 24 0,0 0-35 0,0-20-1 0,-20 20-3 0,20 0-2 15,0 0 13-15,0 0-20 0,-16 0 11 0,16 0-14 0,0 0-2 16,-20 0 5-16,4 0 0 0,-4 0-3 0,1 0-4 16,19 20-6-16,-17-20 0 0,-5 20 2 0,22-20 0 0,-17 16 5 0,17 4 8 15,-19-2-7-15,19 0-8 0,-16 0 0 0,16 1-1 16,0 18-1-16,0-18 3 0,0-19-2 0,0 36 0 0,0-17 4 0,0-1 2 15,0 0-3-15,16-18-1 0,3 19 2 0,-19 0 1 0,17-1 1 16,-17-18 0-16,22 18 9 0,-22 0-12 0,17-18 0 0,-17 18-3 16,0-18 4-16,19 20 8 0,1 16 1 0,-20 1-11 0,0-37 1 15,0 37 1-15,0-37 0 0,0 36 5 0,-20-16-5 0,20-1-3 16,-19-2-4-16,2 20 6 0,-5-37-3 0,5 19-13 16,-2-1-24-16,3 0-17 0,16-18-24 0,-20-18-29 0,20 18 44 15,0-18-7-15,0 18 3 0,0-56-32 0,20 39 42 0</inkml:trace>
  <inkml:trace contextRef="#ctx0" brushRef="#br0" timeOffset="-76.95">17527 12651 109 0,'0'0'104'0,"0"0"-22"16,0 0-16-16,0-17-11 0,0 17-33 0,0 0 15 0,0 0-19 16,-20 0-4-16,20 0 6 0,0 0-12 0,0 37 8 15,-22-18-13-15,22 17 6 0,0 1-10 0,-17 17 3 16,17-14 0-16,-16 14 2 0,16 1 3 0,0-18-5 0,0 37-9 15,-19-56 1-15,19 56-3 0,0-20-11 0,0-34 5 0,-17 36-33 16,17-20-18-16,-19 0-21 0,19-18 29 0,0 2 0 16,-20-1-44-16,20-2 70 0,0-17 13 0,-16 0 0 0,-4 0-14 15</inkml:trace>
  <inkml:trace contextRef="#ctx0" brushRef="#br0" timeOffset="272.95">17247 13058 90 0,'0'0'75'0,"-16"-19"-46"0,16 2 13 0,0-22-19 0,0 39 1 0,0-36 29 15,0 0 3-15,0 36-24 0,0-18-6 0,16 18-16 16,-16 0-2-16,39 0 6 0,-39 0-9 0,14 0 7 0,27 18 3 15,-5 18-3-15,3-17-10 0,-3 18-4 0,-3-18-4 16,-11-2-1-16,34 21-19 0,-20-2-9 0,0-17 11 0,-1 18-28 16,-12-1-16-16,13-18-14 0,-17 2 41 0,-19-2 8 0,17 0-16 15,2-18 35-15,-19 20 4 0,0-20 2 0,0 17 8 0,17-17 5 16,-17 0 2-16,0 0 22 0,-17-17 25 0,17 17 4 16,-19-20-15-16,2 2-5 0,17 18-20 0,-19-18 19 15,19 18-23-15,-36-20 13 0,13 20 6 0,4 0-17 0,19 0-3 16,-16-18 6-16,-1 18-9 0,-2 0 6 0,19 0-7 0,-17 18 0 15,17-18-3-15,-19 20 0 0,19-2-3 0,0 20 3 0,0-21 0 16,0 2-2-16,0-1 3 0,19-18-7 0,-19 18-3 16,17 0 1-16,2-18-1 0,-19 20 3 0,33-20 0 15,-14 0-1-15,4 0 0 0,13 0 3 0,-36-20-1 16,19 20 0-16,-2-18 0 0,-17 0-1 0,19 18 1 0,-19 0-2 0,17-18 2 16,-17-1-1-16,0 19 3 0,19 0-2 0,-19-17-1 0,0 17 1 15,0 0-1-15,0 17 3 0,0-17-2 0,0 19-2 0,0-1 0 16,0 0-1-16,0 0 0 0,0 2-4 0,0-1-17 0,0-2 5 15,0 20-27-15,0 0-18 0,0-37 21 0,0 18-68 0,0 3 48 16,0-4-44-16,0 2 18 0</inkml:trace>
  <inkml:trace contextRef="#ctx0" brushRef="#br0" timeOffset="441.04">17914 13389 64 0,'0'0'29'0,"0"-18"54"0,0 0 43 16,17 18-91-16,-17-18-5 0,0-1 22 0,0 19-13 0,0 0-25 15,19-17 18-15,-19 17-15 0,0 0 6 0,0 0-11 0,0 0 2 16,17 0 1-16,-17 0-8 0,0 0-7 0,0 17 6 0,0-17 0 15,19 0 4-15,-2 19-6 0,-17-1-2 0,16-18 5 16,-16 0-6-16,0 18 4 0,22-18-7 0,-22 0 0 0,20 0-12 16,-1 0-8-16,-2 18 5 0,-17-18-3 0,0 0-24 0,19 0-7 15,-2 0 17-15,-17 0-48 0,19 0 33 0,0-18-112 16,-19 18 118-16,14-18-11 0,5 0 16 0</inkml:trace>
  <inkml:trace contextRef="#ctx0" brushRef="#br0" timeOffset="843.34">18686 12432 46 0,'0'0'47'0,"0"0"19"0,0-20 2 15,0 20-10-15,0 0-32 0,0 0 41 0,0 0-33 0,0 0-4 16,0 0-16-16,0 0 10 0,0 20-3 0,0-20-13 16,0 18 1-16,0 19 2 0,0 0-3 0,0-1-1 0,0 20-4 15,0 35-2-15,0-54-1 0,0 0-5 0,0 55 8 0,0-18 10 16,-17 1-9-16,17-39-7 0,0 38-5 16,-19-19-23-16,19-19 11 0,-17 20-34 0,17 18-16 0,-19-38-6 15,0-16 42-15,19-1 2 0,0-2 3 0,-17 3-15 0,17-20 27 16,-22 0-8-16,3 0 4 0,2-37 21 0,17 18 12 15,-17-37 19-15,-2 2 23 0,19-2 14 0,-17 18-33 16,17-16 36-16,-19 16-40 0,19-17 11 0,-19 36-24 0,19-37 15 16,0 39-16-16,0-2-3 0,0 1 0 0,0 0-1 0,19 18 5 0,-19-18-8 15,19-2 4-15,-2 20-6 0,19 0 2 0,0 0-6 16,-14 0-5-16,14 0-1 0,0 0-4 0,19 20-12 16,-38-2-17-16,22-18 12 0,-1 18-50 0,-38 0 15 0,36 1-109 15,-19-19 83-15,19 17-65 0</inkml:trace>
  <inkml:trace contextRef="#ctx0" brushRef="#br0" timeOffset="1372.87">20255 12966 89 0,'0'0'133'0,"0"0"-66"15,0 0-19-15,0 0-22 0,0-19 12 0,0 19-18 0,0 0-7 16,0 0-3-16,0 0 3 0,0-18-2 0,0 18 7 0,-17-18-2 0,17 18-10 16,0 0 12-16,-19 0-3 0,-1-18-10 0,4 18 2 0,16 0-4 15,-20 18 7-15,-2 0 11 0,6 0-18 0,-1 1 2 16,-2 37-5-16,19-39 1 0,0 2 1 0,-17 0 0 0,17 17-2 15,0-17 1-15,-19 18 2 0,19-1 1 0,0-18-3 0,0 2 1 16,0 16-2-16,19-36 3 0,-2 37-2 0,19-37 5 16,-36 19 3-16,38-19 7 0,-18 0-6 0,-4 0 1 15,-16 0-8-15,20 0 2 0,-1 0-3 0,-19 0 1 0,17 0-1 16,2 18 1-16,-19-18 1 0,0 0-5 0,0 18 3 16,0-18-1-16,-19 18-11 0,19-18 2 0,-17 0-3 0,17 20 2 15,-19-20-17-15,19 19 8 0,-20-2-36 0,4 3-33 0,16-20-30 16,-20 17 45-16,20 2-70 0,0-19 51 0,0 0 45 15</inkml:trace>
  <inkml:trace contextRef="#ctx0" brushRef="#br0" timeOffset="1562.2">20587 13132 151 0,'0'0'125'0,"0"-19"-35"16,0 19-52-16,0-18 24 0,0 18-39 0,0-18 21 15,0 18-29-15,0-19 3 0,0 19-4 0,-17 0 13 0,17 0-17 0,0 0 1 16,0 19-2-16,0-19-1 0,-19 18-3 0,19 19 9 0,-20 0-4 15,4 17-8-15,16-34-3 0,-22 53 3 0,22-18 0 16,-17-17-1-16,-2 54 0 0,2-56 2 0,-2 56-1 0,2-54-7 16,-2 36-6-16,-1-1-7 0,4 1-12 0,-6 18-49 15,22-55 38-15,-20-18-7 0,20 18-71 0,0-20 50 0,-16 2-65 16,16 2 52-16,0-5 32 0</inkml:trace>
  <inkml:trace contextRef="#ctx0" brushRef="#br0" timeOffset="2072.68">20808 13223 82 0,'0'0'49'0,"0"0"49"0,19 0-32 15,-19-18-26-15,0 18-24 0,0 0 0 0,0-18-2 0,0 18 8 0,0-18-10 16,0 0-6-16,0 18-3 0,14-19-2 0,-14 0 1 16,0 19-1-16,0-18-3 0,0 18 2 0,0-18 6 15,0 18-6-15,0 0-2 0,0 0 10 0,0 0 7 16,0 0 2-16,0 0-13 0,0 0 4 0,0 18 14 15,0 0-9-15,0-18 7 0,0 19-13 0,0 0 6 0,-14-1-5 16,14 0 1-16,-19 18-2 0,19 2 0 0,-19-20-2 16,19 19-3-16,-17 0 2 0,17-1-4 0,0 3 0 15,-19-22 0-15,19 3 2 0,0-3 2 0,0 2-7 16,0-19 2-16,0 0-1 0,19 0 3 0,-19-19 0 16,36-18-5-16,-17 20-1 0,15-22 9 0,-34 3-4 15,22-1 1-15,-3 37 0 0,-2-37 0 0,2 1-2 0,1 16 1 16,-4-16 4-16,4 18-3 0,-4 0-2 0,-16 18 2 15,17-19 2-15,-17 19-2 0,22 0 5 0,-22 0-3 0,0 0-3 16,0 0-1-16,0 19 6 0,0-19-2 0,0 36 3 0,0-36-6 16,0 36 0-16,0-36 0 0,0 38 2 0,0 17 2 0,0-36-2 15,-22 17 1-15,22-18 0 0,0 21 0 0,0-22-1 0,0 3 2 16,0-20-5-16,0 0-2 0,0 17 2 0,22-17 3 0,-22-17 2 0,19 17-2 16,-19-20 0-16,17-16-2 0,-17-2 3 0,19 20-1 15,1 0-1-15,-20-1 2 0,36-18-7 0,-36 1 3 0,33-2 5 16,-14 38-1-16,3-36-1 0,-5 18-4 0,2-1 0 0,1 19 4 15,-4-19 3-15,4 19-3 0,-4 0 8 0,4 19 5 16,-4-19-12-16,6 19 1 0,-5-1-3 0,-17 18 0 0,19 2-3 16,-19-20 1-16,20 20-7 0,-20-21-2 0,0 20-29 15,0-19 8-15,0 20-53 0,0-19-34 0,0-2-33 0,0 3 7 16,-20-20 62-16,20 0 43 0</inkml:trace>
  <inkml:trace contextRef="#ctx0" brushRef="#br0" timeOffset="2406.91">21583 12616 61 0,'0'0'0'0,"0"0"96"0,0-18-28 0,19 18-36 0,-19-38 28 16,0 38-31-16,0-18 21 0,0 18-30 0,20-18 10 0,-20 18-19 15,0 0-1-15,0-20-2 0,0 20-1 0,0 0 7 0,0 0-9 0,0 0-2 16,0 0 4-16,0 20 1 0,0-20-4 0,0 36 3 0,0-18-2 16,0 2-1-16,0 16-4 0,0 1 1 0,0-18 1 0,0 54 1 15,0-19-3-15,-20 22 8 0,20-40-2 0,-19 57-1 16,19-57-6-16,-22 57-4 0,22-57 1 0,0 20-5 15,-17-38 8-15,17 20-1 0,0-21 2 0,0-17 2 0,0 0-1 16,0 19-1-16,0-19 6 0,0-36-7 0,17 36-1 16,-17-38 3-16,41 20 3 0,-21-2-5 0,-20 2 2 0,36-18 7 0,0-1 1 15,-17 18-8-15,-5 1 1 0,5 0-3 0,23-1 11 0,-26 0 4 16,23 19 2-16,-22 0-3 0,-17 0-10 0,19 0 5 16,-2 0 3-16,-1 19 1 0,-16 18-5 0,0-19 5 15,0 20-4-15,0-20-3 0,-16 18 1 0,-20 20-6 0,19-18-1 16,-22-2-10-16,23 18-13 0,-4-34 6 0,-21 16-98 15,27-36 81-15,-5 20-34 0,-1-20 34 0,4 0-33 16,-4 0-17-16,20 0 36 0,-16-20-41 0,-4 20 61 0,20-17 8 16,0 17-25-16</inkml:trace>
  <inkml:trace contextRef="#ctx0" brushRef="#br0" timeOffset="2656.59">21788 13353 64 0,'16'0'54'0,"-16"0"-27"0,20 0 9 0,-1 0-23 16,-19 0 34-16,36 0 23 0,-36-18-37 0,17 18-8 0,-1 0-1 0,-16 0 15 15,42-19-5-15,-42 19-7 0,16-17-4 0,4 17-1 16,-20-20-15-16,0 20 6 0,0-18-2 0,0 18 1 15,-20 0 0-15,20 0-11 0,0 0 2 0,-16 0 0 16,16 18 4-16,0-18-3 0,-20 20-4 0,20-3 4 0,-22 20-6 16,22-37 1-16,-16 36 5 0,16-36-2 0,0 20 0 0,0-1-3 15,0-2 0-15,0 3 1 0,0-3 2 0,0 2-4 16,0-19 4-16,16 0-2 0,-16 0 4 0,42 0-2 0,-42 0 1 16,16-19-12-16,4 2 6 0,-20 17 2 0,36-20 6 0,-36 3-2 15,19-2-3-15,-19 19 3 0,17-20-2 0,-17 20-2 16,16-18 0-16,-16 18-6 0,0-18-22 0,0 18 13 0,0-18-29 15,0 18-20-15,0-19-16 0,0 19-11 0,0 0 42 16,0 0 1-16,0 0-83 0,0 0 107 0,0 0-10 16</inkml:trace>
  <inkml:trace contextRef="#ctx0" brushRef="#br0" timeOffset="2859.82">22302 12893 39 0,'0'-20'21'0,"0"4"-7"0,0-24 30 0,0 4 22 0,20-19-8 16,-20 36-36-16,0-37 18 0,0 21 6 0,0 17 0 15,0-2-30-15,0 20 12 0,0-18-6 0,0 18-6 0,0 0 9 16,0 0-18-16,0 0 0 0,0 0-2 0,0 0 9 16,0 18-11-16,0-18 7 0,0 38-7 0,0-38 3 0,0 18 0 0,0 19 1 15,19-1-5-15,-19 20 3 0,0-38-3 0,0 74 10 16,0 57 6-16,0-113-20 0,0 75 9 0,0 36-3 16,0 2-17-16,0-95 6 0,0-15-6 15,-19 51-28-15,19-53 10 0,-20 36-105 0,20-34-2 0,0-22 67 16,-16 2-33-16,16-19 39 0</inkml:trace>
  <inkml:trace contextRef="#ctx0" brushRef="#br0" timeOffset="3357.88">22798 13594 84 0,'0'0'89'0,"0"0"-1"0,0 0-23 0,0 0-37 16,0 0 0-16,0 0 26 0,0 17-28 0,0-17 21 0,0 18-10 16,0-18-22-16,0 19-1 0,0 0 9 0,0 17-7 0,0-36-8 15,0 55 13-15,0-36-18 0,0 1 1 0,-17 34 2 16,17-35-5-16,0 18 4 0,-17-1-6 0,-2-15 0 0,2 32-23 16,-2-53 7-16,0 37-32 0,2-37 16 0,-2 19-52 15,-3-2-91-15,22-17 105 0,-20-17-52 0,20 17 41 16</inkml:trace>
  <inkml:trace contextRef="#ctx0" brushRef="#br0" timeOffset="3806.62">23373 13389 24 0,'0'0'0'0,"0"0"18"0,0 0-5 0,0 0-5 0,-19 0 14 15,19 0 9-15,0 0 11 0,0 0-19 0,-22 0 2 0,22 0 1 16,0 0 22-16,0 0-3 0,0 0-23 0,-17 0 17 16,17 0-7-16,0 0-6 0,0 0-6 0,-17 0-11 0,17 0 12 15,0 0-14-15,0 0 8 0,-19 0-11 16,19 20 1-16,0-1 1 0,0-2-5 0,0 3 6 0,0-3-5 15,0 2 1-15,0 17-4 0,0-15 3 0,0-4-1 0,0 2 3 16,0-2-4-16,19 1 4 0,-19 1-1 16,0-19 2-16,0 0 0 0,0 0-2 0,17 0-1 0,0-19 1 0,-17 1-3 15,22 18 2-15,-3-53 0 0,-19 53-2 0,0-21-3 16,19 3 3-16,-19 0 1 0,0-1 1 0,17 2 0 0,-17 17-1 16,0-20 0-16,0 3-1 0,19-2 4 0,-19 19 1 0,0-20 8 0,0 20-8 15,0 0-3-15,0 0 2 0,0 0 6 0,0 0-3 16,0 39 5-16,0-22-6 0,0 20 7 0,0-18-9 15,0-1-1-15,-19 21 3 0,19-22-5 0,0 19 1 16,0-18-5-16,0 1 4 0,0 0-14 0,0-1 4 0,0-18-8 16,19 18-57-16,-19 3-2 0,17-4-97 15,-17 0 28-15,19-17 39 0,-19 0 41 0</inkml:trace>
  <inkml:trace contextRef="#ctx0" brushRef="#br0" timeOffset="4190.41">24018 13371 126 0,'0'0'69'0,"0"0"-3"0,0 0 29 0,0 0-61 0,0-18 25 0,0 0 11 16,-20 18-49-16,20 0 3 0,-16 0-5 0,16 0-11 15,-20-19-5-15,20 19-1 0,-36 0 5 0,36 0-4 16,0 0-4-16,-19 0-1 0,2 19 4 0,17 17-4 0,0-36 2 16,-22 18 0-16,22 2-2 0,0-20-3 0,-19 36-2 0,19 1-1 0,0-18 3 15,0 17-9-15,-17 2 12 0,17-2 1 0,0-18 0 16,0 1 2-16,0 0 1 0,0-1 1 0,0-18 0 15,17 18 6-15,-17-18 3 0,0 0-6 0,19-18-2 16,-19 0 0-16,22-1-5 0,-5-18 6 0,2 37-3 0,1-74 10 16,-4 38-10-16,4-20 2 0,-4 39-2 0,-16-22 0 0,36-15-2 15,3-38 2-15,-20 18 0 0,-19 37-1 16,20 18-2-16,-20-36 1 0,16 19 3 0,4-20-18 16,-4 19 15-16,-16 1 9 0,0 16-5 0,0 20 0 15,0-16 2-15,0 16-1 0,0 0-3 0,0 0 1 0,0 0 0 16,-16 36 10-16,16 0-1 0,0-18-7 15,-20 57 0-15,-16-2-2 0,36-36-1 0,0 0-2 16,-36 37 3-16,14-1-5 0,6 20-4 0,16-37-7 0,-20-2-1 16,20 38-56-16,0-55 34 0,0 0-10 0,0 2-69 15,0 14-37-15,0 3-36 0,0-38 129 0</inkml:trace>
  <inkml:trace contextRef="#ctx0" brushRef="#br0" timeOffset="4539.97">24369 13594 65 0,'0'0'98'0,"0"-19"-43"0,0 19-5 0,14-38 60 0,-14 20-54 0,0 0-30 16,0 18 14-16,0-19-24 0,0 2 23 0,0-3-19 16,0 20-11-16,0 0-4 0,0 0 0 0,0 0 3 15,0 20 3-15,0-3-4 0,0 2-4 0,0-1-2 0,-14 0 3 16,-5 56 7-16,19-37-14 0,-20 18 2 0,20-34 0 16,0 32 2-16,-16 3 0 0,16-38-4 0,0 19 4 0,0 39-1 15,0-60 0-15,0 21 2 0,0-37-2 0,0 19 0 0,0-19-3 16,0 0 8-16,16 0-2 0,-16-36-3 15,20-21 7-15,-1 2-2 0,-5 0-3 0,27-37 6 16,-21-38-3-16,-4 77-5 0,4-4 2 0,-20 1-4 0,36-36 13 16,-17-18 13-16,14 72-22 0,-33-35-2 0,22-1 6 15,-22 38 1-15,20-57-17 0,-20 57-4 0,16 0 19 16,-16-4 4-16,0 23-8 0,0-2-2 0,0 55 12 31,0-36-11-31,-16 112 23 0,16-75-21 0,0 19 0 16,-20 54-2-16,-2-37-1 0,6 131 2 0,16-76 1 15,-17 2-4-15,17-20-1 0,-19 20-17 16,19-113 8-16,0 2-4 0,19 38-79 0,-19-40-5 0,17-17-35 16,-1 19-33-16,-16-1 39 0,22-18 61 0</inkml:trace>
  <inkml:trace contextRef="#ctx0" brushRef="#br0" timeOffset="5622.8">25935 13519 47 0,'0'0'46'0,"0"0"-19"0,0 0 1 0,-16 0 26 0,16 0-6 15,0 0-26-15,0 0 30 0,0 18-39 0,0-18 21 16,0 0-26-16,0 21 1 0,0-21 15 0,0 0-16 16,16 0-2-16,-16 17 2 0,20-17 0 0,-20 0-2 0,0 0 1 0,33 0 15 0,-33 0-15 15,22 0 6-15,17 0-7 0,-23-17 5 0,20-4 8 16,-36-15-5-16,20 17-4 0,-1 2-8 16,-5-3 5-16,-14-16-3 0,0 36-3 0,19-38 0 0,-19 38 0 15,0-18 1-15,0-19 4 16,-19 20-2-16,5-3-1 0,14 20 1 0,-39 0-1 15,23 0-2-15,-4 0 0 0,20 0 0 0,-16 0 0 16,-23 20 0-16,17-20 1 0,5 17-1 0,17 2 0 0,-16-1 3 16,-20 38 1-16,36-20-4 0,-20 1-1 0,20 0 2 15,0 19-4-15,0-56 1 0,20 36 1 0,-4 1 2 16,-16-18 0-16,20 17 2 0,-4-15-7 0,-16-4 3 16,17 0 2-16,-17 2-2 0,22-19-1 0,-3 20-7 0,-19-3 4 15,20-17-5-15,-20 0-5 0,36 19-81 0,-36-1 21 0,16-18 29 16,4 0-69-16,-1-18-60 0,-5 18 92 15</inkml:trace>
  <inkml:trace contextRef="#ctx0" brushRef="#br0" timeOffset="5944.83">26563 13445 90 0,'0'0'86'0,"0"0"-43"0,0 0 28 16,0-17-13-16,0 17-34 0,0 0 18 0,0 0-9 0,0 0-11 15,0-19-5-15,0 19-10 0,0 0 6 0,0 0 0 16,0 0-12-16,-16 0 4 0,16 0 0 0,0 0 4 15,-22 0-1-15,22 19-4 0,-20-2-6 0,20-17-2 16,-16 20 5-16,16-3 3 0,-17 20-3 0,17-37-2 0,0 39 1 16,0-22 1-16,-19 2 1 0,19-2-3 0,0 1 0 15,0 1-3-15,0-19 5 0,19 19 2 0,-19-19-5 0,0 0 1 0,17 0 1 16,-17 18-2-16,16-18 4 0,26-18 2 0,-42 18-5 16,16-19 6-16,23 0 1 0,-39-16-4 0,17 35 2 0,2-19-2 15,-19 19 1-15,36-38 1 0,-36 20 5 0,17-36-5 0,5 34 3 16,-22 3 0-16,0-2-10 0,16 19 4 15,-16-20 5-15,0 2 2 0,0 18-8 0,-16-18-2 0,16 18 0 16,-22 0-7-16,22 0 6 0,0 18-11 16,-17-18 5-16,17 38-12 0,-19-2-18 0,19-36 25 0,0 37-23 15,-17 0-12-15,17-19 25 0,0 20-31 0,0-2-11 16,0-18-16-16,0 1 37 0,0 0-27 0,0-1 6 16</inkml:trace>
  <inkml:trace contextRef="#ctx0" brushRef="#br0" timeOffset="6206.61">27357 13039 76 0,'0'0'34'0,"0"-36"77"0,0 16-83 0,0 3-4 16,-19-20 16-16,19 1-7 0,0 36-21 0,-17-36 11 0,-2-4-15 16,19 40 0-16,-19-36 4 0,2 18-6 0,-2-19 1 0,19 37-3 15,-22-19 0-15,5 19 2 0,0-17-1 0,17 17 0 0,-19 0-3 16,2 17 4-16,-2 2 4 0,0 18-2 15,2 0-4-15,17-20 2 0,-41 77 14 0,21-58-17 0,6 39-1 16,-5-2 1-16,0-36-2 0,2 74 2 0,17-38-5 16,0-54 1-16,-19 74 2 0,19-56 3 0,0 35-5 0,0-15-3 15,0-22-6-15,0 3-3 0,-17 19-20 0,17-23 10 0,0 5-3 0,-19 15-41 16,19-17 26-16,0-1-59 0,-20 4-17 0,20-40 91 16,0 16 13-16,0-16 5 0,-22 0-26 0</inkml:trace>
  <inkml:trace contextRef="#ctx0" brushRef="#br0" timeOffset="6340.72">26857 13575 59 0,'0'0'64'0,"-17"-17"20"0,17-40-15 15,0 38-39-15,-19-35 25 0,19 35-27 0,0-1 16 0,-17-16-15 16,17 18-17-16,0-1-2 0,0 19 3 0,0 0 13 0,17-17-14 16,2 17 5-16,-19 0-8 0,33-20-1 0,-11 20 6 0,17 0-11 15,-22 20 0-15,38-20-1 0,-22 0-1 0,9 0-2 0,68 17-6 16,-35 2-6-16,-3-1-16 0,-19 0-32 0,5-18-27 16,-3 18-38-16,-36-18 53 0,34 0-45 0,-14 0 42 15</inkml:trace>
  <inkml:trace contextRef="#ctx0" brushRef="#br0" timeOffset="15907.71">9724 14312 87 0,'0'0'32'0,"0"0"31"0,0 0-2 0,0 0-5 0,0 0-13 16,0 0-2-16,0 0-23 0,0 0-1 0,0 0 20 15,0 0-28-15,0 0 9 0,0 0-6 0,0 0-8 0,0 0 2 16,0 0 6-16,0 0-3 0,0 0 13 0,0 18-9 16,0-18-2-16,0 0-7 0,0 0 3 0,17 19-4 15,-17-19 0-15,0 19 5 0,0-19-2 0,0 18 0 0,0 2 1 0,19-4-8 16,-19 4 7-16,0 34-3 0,0-35-7 0,19 1 1 0,-19 33-2 16,0-15 6-16,0-20 0 0,17 56 2 0,-17-54-4 0,19 52 0 15,-19-35 6-15,0 36-2 0,0-36-4 0,0 39-3 0,17-22-2 16,-17-34 2-16,0 33-10 0,0-34 5 0,0-1-4 0,0 1-24 15,0-2 15-15,0-17-3 0,0 20-1 0,0-20-6 0,0 20-46 0,0-20 31 16,0 0-58-16,0 0 52 0,0 0 7 0,0 0 12 0,0-40-32 16</inkml:trace>
  <inkml:trace contextRef="#ctx0" brushRef="#br0" timeOffset="16174.2">9926 14312 81 0,'0'0'40'0,"0"0"-22"0,0 0 21 0,0 0-4 0,0 0-21 16,0 0 8-16,-19-16-1 0,19 16-13 0,0 0 2 0,0 0-1 0,0 0-1 16,0 0 5-16,-17 0-2 0,17-21 1 0,0 21-6 15,0 0 10-15,0 0 0 0,-22 0 2 0,22 0-8 0,0-19 9 16,0 19-12-16,0 0 2 0,-17 0 7 0,17 0-3 0,0 0 8 16,0 0-1-16,-19 0-6 0,19 0-10 0,0 0 3 0,0 0 5 15,0 0-3-15,19 0 14 0,-2 19-9 0,5-19-3 16,-5 0-7-16,21 21 1 0,-2-21 2 0,0 16-1 15,-19-16-3-15,22 0 0 0,-1 18-8 0,-2-18 3 16,0 0-5-16,-16 0-7 0,-7 0 4 0,29 0-19 0,-23 0-24 16,-2 0 20-16,-17 0-6 0,19 0-5 0,1 0-4 0,-20 0-68 15,16 0 59-15,-16 0 6 0,0 0-18 0,0 19 23 0</inkml:trace>
  <inkml:trace contextRef="#ctx0" brushRef="#br0" timeOffset="16341.05">9945 14572 74 0,'0'0'65'0,"-19"0"0"0,0 0-10 15,2 0-31-15,-5 0 18 0,5 16 14 0,17-16-39 16,-19 0 12-16,19 0-16 0,0 0 10 0,0 20-12 16,0-20-1-16,19 18 8 0,-2-18-11 0,5 18 2 0,14 0-1 0,-36-18-4 15,19 20 2-15,17-1-6 0,-36-19 0 0,36 17-3 0,-19 3-12 16,22-20-2-16,-1 16-34 0,-38 4 15 0,36-20-59 0,0 17-28 16,-16-17 16-16,13 19 18 0</inkml:trace>
  <inkml:trace contextRef="#ctx0" brushRef="#br0" timeOffset="16724.93">10775 14754 27 0,'0'0'9'0,"0"0"7"0,0 0-4 0,0 0 20 15,0 0-12-15,-22 0 27 0,22 0 1 0,0 0-25 16,-16 20 21-16,16-20-2 0,-20 0-4 0,20 17-7 0,0-17-16 16,-16 0-3-16,-4 0 12 0,20 0-13 0,-16 0 9 0,16 19-11 15,-20-19 0-15,1 0-1 0,2 0 6 0,-5 18-9 0,3-18 4 16,2 19-3-16,1 1-1 0,-4-3-3 0,4 3 0 0,-4-4 1 16,20 4-1-16,-19-3 0 0,2 20 0 0,17-18-1 15,0 1-1-15,-19 54 6 0,19-58-6 0,0 4 1 0,0-3 0 16,19 2 2-16,-19-19-2 0,36 18 6 0,-36 1 1 0,20-19-9 15,-4 0 6-15,4 0 0 0,13 0 2 0,-14-37-7 0,-19 37 4 16,39-36-5-16,-20 16-1 0,17-36-2 0,0 22 4 0,-16-42 5 16,-4 59-6-16,6-19 2 0,-22-1-3 0,0 17-8 15,17 1 0-15,-17 19-3 0,0-37-17 0,0 37 13 0,0-17-22 16,0 17 16-16,0-20-33 0,0 20-19 0,-17 0 31 16,17 37-196-1,0-18 204-15</inkml:trace>
  <inkml:trace contextRef="#ctx0" brushRef="#br0" timeOffset="16974.02">10919 14867 37 0,'0'0'0'0,"0"0"49"0,0 0-34 0,0 0 2 16,0-20 18-16,17 1 1 0,-17 19-17 0,0-18 20 0,22-1-19 15,-22 19 1-15,19-17 37 0,1-3-42 0,-20 20-2 0,0 0 12 16,16 0-1-16,-16 0-1 0,0 0-13 0,0 0-1 0,0 20 6 16,0-3-10-16,0 20 4 0,0 2-3 0,-16-2-3 15,16-1 1-15,0 18-1 0,-20-15-1 0,20-5-2 16,0 6-2-16,0-24 4 0,0 4-1 0,0-20-2 15,0 0-1-15,20 0 4 0,-20 0-1 0,16-36 5 0,20 36-5 16,-16-40 1-16,-1-14-2 0,-5 35-1 0,47-55-4 16,-61 58 1-16,36-21-5 0,0-2-6 0,-17 2-3 15,14 20-4-15,-33 17 5 0,22-20-8 0,-2 4-84 0,16 16-24 16,-17 0 26-16,-2 0 64 16,-17 0 26-16,19 0-22 15</inkml:trace>
  <inkml:trace contextRef="#ctx0" brushRef="#br0" timeOffset="17207.46">11639 14867 71 0,'0'0'64'0,"0"0"-32"0,0 0 32 16,0-20 18-16,0 20-58 0,0 0-2 0,0 0-3 0,0 0-4 0,0 0 11 16,0 0-3-16,0 0-13 0,0 20 16 0,0-20-19 15,0 17 4-15,0 3-5 0,0-4 3 0,0 21-2 0,0-37-5 16,0 20 0-16,0-3 1 0,0 2-1 0,0-19-1 0,0 20-1 0,0-3 5 15,0-17 3-15,0 0-4 0,22 0 1 0,-22 0-2 0,16-17-1 16,4-22 3-16,16 2-3 0,-36 20-1 0,36-39-1 16,-17 0 0-16,36-34-4 0,-55 70 3 0,20 3-1 15,16-40 2-15,0 39 0 0,-36 0-12 0,19-2-1 16,-19 20-4-16,19-16-58 0,-5 16 12 0,-14 0 27 16,20 0-59-16,2 0 41 0,-3 0-46 0,-19 16 9 0</inkml:trace>
  <inkml:trace contextRef="#ctx0" brushRef="#br0" timeOffset="18224.7">12007 14701 51 0,'0'0'47'16,"0"0"-32"-16,0-19 17 0,0 19 2 0,0 0-16 0,0 0 14 16,0 0-8-16,0-20-13 0,0 20 10 0,0 0-11 0,0 0-1 15,-20 0 11-15,20 0-10 0,0-18 0 0,0 18-1 0,0 0 1 0,0 0 3 16,0 0-6-16,0 0 6 0,-14 0 5 0,14 0-11 0,0 0 8 16,0 0-9-16,-19 0 11 0,19 0-13 0,-19 0 0 15,2 0 4-15,-2 0-3 0,19 18-4 0,0-18 2 0,-17 0-2 16,17 0-1-16,-19 39 2 0,-1-22 1 0,20 3-3 15,-22 16 0-15,22-19 0 0,0 2 0 0,0-19 0 0,-16 18 1 16,16 1 2-16,0-19-3 0,0 20 0 0,0-3-1 0,0-17 2 16,16 20 0-16,6-20 5 0,-2 0-4 0,-20 0 1 15,36 0-1-15,-17 0 4 0,-2-20 3 0,21-17-5 16,-24 18 1-16,28 1 0 0,-23-18-1 0,-2 36-1 16,2-20 6-16,1-16-6 0,-20 36 0 0,16-17 3 0,3-2 6 15,-19 19-9-15,17-20 1 0,-17 20 0 0,0-18-3 16,17 18 7-16,-17 0-2 0,0 0-4 0,0 0 3 15,0 0-2-15,-17 18 2 0,17-18-2 0,0 20 1 0,-17-1-2 0,17-2-1 16,-19 19 2-16,19-16-1 0,-16 16 1 0,16 1-2 16,0 0 3-16,0-1-3 0,0-16-1 0,0 17 2 15,0-20-3-15,16 22 0 0,3-5 0 0,-19-14 1 0,34 36-8 16,-12-39 0-16,-3 20-21 0,-2-18-18 0,2-2 18 16,1 3-2-16,-4-20-42 0,-16 20 31 0,36-20-61 0,-19 0-14 15,24-40 31-15,-24 40 57 0,-17-17-10 0</inkml:trace>
  <inkml:trace contextRef="#ctx0" brushRef="#br0" timeOffset="18441.6">12839 14054 106 0,'0'0'64'0,"0"0"17"0,0 0-58 0,0 0 20 15,0 0-5-15,0 0-21 0,0 0 9 0,0 19-7 0,0-2-3 16,0 23-4-16,0-24-6 0,-19 21 3 0,19 19-3 15,0 17-1-15,0-17-3 0,0 18-2 0,0-1 3 16,0-36-2-16,0 55-4 0,0-35 1 0,0 16 1 16,0 73-13-16,0-109 3 0,19 39-24 15,-19-22-20-15,0 19-64 0,0-54 74 0,0-1 1 0,20 1-26 16,-20-2-8-16</inkml:trace>
  <inkml:trace contextRef="#ctx0" brushRef="#br0" timeOffset="18641.16">13191 14036 99 0,'0'0'56'0,"0"0"-28"0,0 0 2 0,0-19 0 0,0 19 1 0,16 0 62 15,-16 0-67-15,0 0-4 0,0 0 27 0,0 19-34 16,0-1 9-16,0 37-1 0,0-18-13 0,0 92 15 0,0-55-23 16,0-17 1-16,-16 72-2 0,16-2 2 0,0-15 2 15,0-2-1-15,0-54-4 0,16-19 0 0,-16 53 2 0,0-50-2 16,17 32 0-16,-17-18-7 0,19-34 0 0,4 16-23 15,-7 2-32-15,4-20-113 0,-1-18 28 0,-2 18-6 16</inkml:trace>
  <inkml:trace contextRef="#ctx0" brushRef="#br2" timeOffset="21841.97">14425 14422 76 0,'0'0'118'0,"-17"0"9"0,17 0-104 16,0 0 52-16,0 0-28 16,0 0-9-16,0 0-31 0,0 0 19 15,0 0-22-15,0 0 18 0,0 0-17 16,0-16 14-16,17-4 0 16,-17 20-6-16,19 0-16 0,-19 0 11 15,0 0-1-15,17 0 0 0,-17 0-7 16,16 0 7-16,-16 20-7 0,23-4 2 15,-4 4-2-15,36 34 4 0,-19 22-12 16,-16-60 4-16,35 78-2 16,-19-22 9-16,19-16-7 15,-55-19 2-15,36 0-4 0,-19-37 2 0,24 36-54 16,-5-16-50 0,-16-40-83-16,-20 20 127 0,16-53-135 15</inkml:trace>
  <inkml:trace contextRef="#ctx0" brushRef="#br2" timeOffset="22225.07">15164 14368 36 0,'0'0'17'0,"0"0"35"16,0 0-30-16,-20 0 47 15,20 0-34-15,0 0 8 0,0 0-29 0,-16 18 33 16,-4-18-36-16,20 20 38 0,-16-4-9 15,-4 4-30-15,1-2 20 16,2 37-10-16,-5-35-16 16,22-3-9-16,-36 39 5 0,20 18-4 15,-20-18-22 1,16 34-74 0,1-51-59-16,2 14-46 15</inkml:trace>
  <inkml:trace contextRef="#ctx0" brushRef="#br2" timeOffset="22624.26">14812 14847 38 0,'0'0'0'0,"0"0"11"0,0 0 26 0,0 0-22 0,0 0 69 15,0-19 8 1,0 19-52-16,-16 0-29 0,16 0 45 16,0 0-31-16,0 0-16 15,0 0 25-15,0 0-24 0,0 19 17 0,0 1-13 16,0 17 14-16,0 36-6 15,0-37-17-15,0 18 7 0,0-34-8 0,0 72 10 16,0-55-14-16,0 36 6 16,0 1-3-16,0-55-4 0,-20 54 4 15,20-53-3-15,0 34 4 0,0-18-12 16,0-36 6-16,0 40-18 16,0-40-30-16,0 0 33 0,0 0-45 15,0 0 36-15,0 0-119 0,20-20-36 16,-20 0 152-16</inkml:trace>
  <inkml:trace contextRef="#ctx0" brushRef="#br3" timeOffset="24694.28">15811 14791 73 0,'0'0'129'16,"0"0"-33"-16,0 0-76 0,0 0 41 15,0 0-5-15,0 0-45 16,17-17 24-16,2-3 8 0,-19 20 2 15,17-16-27 1,-17 16-8 0,0 16-7-16,0-16-3 0,0 20-6 15,0 16-68-15,0-36 34 0,0 37-209 16,0 0 18-16</inkml:trace>
  <inkml:trace contextRef="#ctx0" brushRef="#br3" timeOffset="24858.24">15772 15179 111 0,'0'0'0'0,"-16"0"198"0,16-19-66 16,0 2-70-16,0-3-39 15,0 20-12 1,0 0-18-16,36 37-53 16,-17-18-64-16,-2-1-92 15,-17-18 174-15</inkml:trace>
  <inkml:trace contextRef="#ctx0" brushRef="#br3" timeOffset="25042.51">16290 14884 18 0,'0'0'7'0,"0"0"7"16,0 0-11-16,0 0 2 0,0 0-4 16,0 0-2-16</inkml:trace>
  <inkml:trace contextRef="#ctx0" brushRef="#br3" timeOffset="25358.3">16345 14738 52 0,'0'0'95'0,"0"0"36"0,-19 0-74 16,19 0-23 0,0 0-27-16,-17 0 13 0,17 0 19 15,0 0-1-15,0 0-10 16,0 0-23-16,0 16 10 16,0-16-13-16,0 20 0 0,0-3-33 15,0-17 8-15,0 0-164 0,0 37-97 16</inkml:trace>
  <inkml:trace contextRef="#ctx0" brushRef="#br3" timeOffset="25575">16248 15123 89 0,'0'0'90'0,"0"-16"-5"0,0 16-69 0,0 0 35 16,0-20-34-16,0 20-5 15,0 0-2 1,0 0-6-16,0 0 15 0,0 0-14 0,22 36 10 16,-22-36-13-16,0 20-1 15,0-3-2-15,0 2-49 0,0-1 13 0,0 1-127 16,0-19 114-16</inkml:trace>
  <inkml:trace contextRef="#ctx0" brushRef="#br3" timeOffset="26058.02">16766 14774 85 0,'0'0'183'0,"0"0"-85"0,0 0-79 0,-17 0 40 16,17 0-23-16,0 0-30 16,0 0 16-16,17 0 3 15,2 0-8-15,20 0-7 16,-20 0-7-16,17 0 1 0,0 0 8 16,0 0-17-1,3 0 5-15,0 0-19 0,-3 0-40 16,0 0 17-16,-36 0 28 0,33-20-66 15,28 20 6 1,-45 0-11-16,-16 0 63 0,20 0-49 16,-20 0 58-16,0 0-16 0,0 0 21 15,0 20-50-15</inkml:trace>
  <inkml:trace contextRef="#ctx0" brushRef="#br3" timeOffset="26307.86">16600 15087 108 0,'0'0'0'0,"0"0"143"16,22 20-55-16,14-20-16 15,-36 0-59-15,55 16 38 16,-19-16-42-16,22 0 11 0,-41 0-14 0,58 0 17 15,-59 0-21-15,42 0 5 0,-41 0-4 0,58 0 3 16,-6 0-6 0,-8 0-60-16,-61 0 27 0,36 0-256 15,-20 0 120-15</inkml:trace>
  <inkml:trace contextRef="#ctx0" brushRef="#br3" timeOffset="27591.87">18595 14572 39 0,'0'0'13'0,"0"0"6"0,0 0 0 15,0 0 6-15,0 0 4 0,0 0 3 16,0 0 4-16,0 16-5 0,0-16-19 0,0 0 11 0,0 0-2 16,0 0 1-16,0 0-5 0,0 0-10 0,0 0 5 15,19 0 2-15,-19 0-8 0,0 0 6 0,0 20-4 0,0-20-3 16,0 0 0-16,19 0 4 0,-19 0-2 0,0 0 1 16,0 0 1-16,17 0-6 0,-17 0 5 0,0 0 2 0,0 0 0 15,0 0-6-15,0 0 4 0,0 0-4 0,0 18 1 0,0-18 2 16,0 0 0-16,0 0-5 0,0 18 4 0,0-18-1 15,0 0-4-15,0 18 4 0,0-18-4 0,0 20 2 0,0-1-2 16,0-19 3-16,0 17-3 0,0 3-3 0,-17-20 3 0,17 16-1 16,0 4 0-16,-19-3 0 0,19 2 1 0,0-19 0 15,-19 18-1-15,19 1 0 0,-17 1 1 0,17-20-1 0,-22 17 1 16,22 3 0-16,-19-4-1 0,2-16 0 0,17 20-1 0,-17-3 1 16,17-17 2-16,-19 20-1 0,2-20 0 0,-2 17-1 0,0 2 3 15,2-19-3-15,17 20 1 0,-19-20 0 0,-20 0-1 0,39 0 0 0,-17 0 1 16,-2 17 1-16,2-17-2 0,-2 0 0 0,-17 0 2 0,36 0-3 15,-19 0 1-15,-4 0 1 0,4 0-1 0,5 0 1 0,14 0-1 16,-19 0 1-16,0 0 0 0,19 0 0 0,-17 0-2 0,17 0 1 16,-19 0 1-16,2-17 0 0,-2 17-1 0,19 0 0 0,0 0 1 15,-20 0-1-15,-2 0 1 0,22 0-1 0,0 0 1 0,-16 0 1 16,16 0-2-16,0-20 0 0,-17 20 1 0,17 0-2 0,0 0 0 16,-19 0 2-16,19 0 1 0,0-19-1 0,0 19 1 0,0 0-3 0,0 0 1 15,-17 0 0-15,17-17 3 0,0 17-3 0,0 0 1 0,17-20 0 16,-17 20-1-16,0 0-1 0,0-17 1 15,19 17 1-15,-19 0-1 0,0-20 0 0,17 4 2 0,-1 16-1 16,-16 0 2-16,22-20-1 0,-2 20 2 0,-20 0-3 0,19-17 2 16,-19 17-1-16,17-20 0 0,-17 20 0 0,0 0 0 0,19 0 2 15,-2 0-1-15,-17-19 0 0,19 19-1 0,0 0 0 0,-19 0-1 16,0 0 1-16,14-18-1 0,-14 18-1 0,19 0 1 16,4 0 0-16,-23 0 2 0,19 0 0 0,-19 0-1 0,0 0-1 15,17 0-1-15,2 0 0 0,-19 0 4 0,19 0-3 0,-19 0 1 16,17 18 3-16,-17-18-4 0,19 0-1 0,-2 0 3 0,-17 19 2 15,17-19-4-15,-17 0 0 0,22 20-2 0,-3-20 5 0,-2 17-2 16,-17 3-3-16,19-20 2 0,0 16-7 0,-2-16 5 16,2 20 8-16,-2-3-3 0,19 3 1 0,-36-20-1 0,22 17 1 15,-5-17 2-15,2 19-4 0,0 1 0 0,-19-20-1 0,17 0-1 16,2 17-7-16,-2 0-3 0,2 3 11 0,-2-20 0 0,22 0 2 16,-39 20-3-16,0-20 0 0,38 0 0 0,-21 16 2 0,2-16 0 15,-2 20-2-15,-17-20-1 0,19 17 0 0,-2-17 0 0,0 19 0 16,-17-19-1-16,41 0 3 0,-41 18-1 0,36-18-1 0,-36 19 0 15,19-19 2-15,-2 0-1 0,2 0 2 0,1 17-4 0,-6-17 0 16,5 0 1-16,-19 0 1 0,41 0 1 16,-24 0-4-16,-17 0-3 0,19 0-3 0,1 0 2 0,-4 0-15 15,-16 0 13-15,0 0-1 0,20 0-14 0,-4 0-11 0,-16 0 13 16,0 0-28-16,17-17-10 0,-17 17-16 0,0 0 28 16,22 0-70-16,-22 0 2 0,0 0 75 0,0 0-19 0</inkml:trace>
  <inkml:trace contextRef="#ctx0" brushRef="#br1" timeOffset="29374.86">19278 14239 54 0,'0'0'17'0,"0"0"0"0,0 0 40 16,0 17-14-16,0-17 3 0,0 0-4 0,0 0-23 16,-22 19 26-16,22-19-21 0,0 0-13 0,0 0 9 15,0 0-4-15,0 0-11 0,0 0 6 0,0 0-4 0,0 0 0 0,0 0 4 16,0 0-9-16,0 0 0 0,0 0 6 0,0 0-4 15,0 0 3-15,0 0-3 0,0 0 4 0,0 0-5 0,0 0 3 0,0 0-1 16,0 0-1-16,0 21 8 0,0-21-8 0,0 0 2 0,0 0 0 0,0 16 1 16,0-16-1-16,22 37 15 0,-22-37-16 0,0 19 7 0,0-1-8 15,19 2 8-15,-19-20-4 0,17 16-3 0,2 4-2 16,1-20 3-16,-20 36 9 0,16-36-10 0,4 18 0 16,-4 1-4-16,1 1-3 0,2-3 3 0,3 3 3 0,14-4 1 0,20 40-3 15,-20-38-1-15,-20 21-1 0,78 51 12 0,-58-53-8 0,-16-18-4 16,-4 1 2-16,23 33 2 0,16 4-6 0,-35-40 2 0,16 39 2 15,-17-19-2-15,-19-17 1 0,33 16-1 0,-11-19 3 0,-2 2-3 16,-4-1 4-16,4 18-1 0,-1-16-2 0,-2 0 1 0,2-4-1 0,-19 4-2 16,17-2-13-16,-17 0 15 0,16 0 10 0,-16 1-9 15,0-19-2-15,0 0 1 0,22 17-1 0,-22 3 3 0,0-20-3 16,0 0 0-16,0 20-4 0,0-20 2 0,0 0 0 0,0 0-2 0,0 16-10 0,0-16 3 16,0 0-11-16,0 0 2 0,0 20-11 0,0-20-9 15,0 0 21-15,0 0-27 0,0 0-8 0,0 0-6 16,0 0-14-16,0 0-17 0,0 0 2 0,0 0 53 15,0 0-10-15,-22 0 12 0</inkml:trace>
  <inkml:trace contextRef="#ctx0" brushRef="#br1" timeOffset="29875.03">20238 14422 61 0,'0'0'40'0,"0"0"4"0,0 0-19 0,0-16 24 0,0 16-6 0,17-20-10 16,-17 20-17-16,0 0-3 0,0-18 14 0,19 18-4 15,-19-19-10-15,0 19 9 0,0 0-11 0,0 0-1 0,0 0 10 16,0 0-4-16,0 0-1 0,0 0-8 0,0 0 0 0,0 0 9 16,0 0 9-16,0 0 4 15,0 0-22-15,-19 0 11 0,2 37 1 0,17-37-14 16,-19 20 6-16,-17 34 9 16,16-36-14-16,-90 92 5 15,13-16-6-15,64-75-4 16,-59 71-1-16,-2 3 2 0,58-20 1 0,20-53 0 15,-4 16-2-15,-16 18 0 0,-2-14 3 0,18 13-3 0,-16-16-1 16,20-1 1-16,16 4 1 0,-20-24-2 0,20 4-2 16,-19-2 3-16,19 0 0 0,0 0 1 15,0 1 1-15,-17-2-4 0,17 3 3 0,0-20-4 0,0 0 1 0,0 0-2 16,0 0 2-16,0 20-1 0,0-20 1 0,0 0-4 0,0 0-1 16,0 0-16-16,17 0-8 0,-17 0 13 0,0-20-27 0,0 20 20 15,0 0-3-15,19 0-38 0,-19 0 26 0,0-20-4 0,0 20-5 0,20 0-59 16,-4 0 53-16,-16 0-30 0,20 0 55 0,-20 0-9 0</inkml:trace>
  <inkml:trace contextRef="#ctx1" brushRef="#br4" timeOffset="-73253.39">19737 15436 0</inkml:trace>
  <inkml:trace contextRef="#ctx0" brushRef="#br4" timeOffset="33492.17">20919 15327 67 0,'0'0'0'0,"0"0"74"0,0 0-8 16,0 0-24-16,0 18-26 0,0-18-1 0,0 0 10 0,0 0-1 15,0 0-3-15,0 0-5 0,0 0-8 0,0 0 5 16,0 0-2-16,0 0-5 0,0 0 1 0,0 0 1 0,0 0-1 15,0 0 1-15,0 0-5 0,0 0 0 0,0 0 2 16,0 0-2-16,0-18 4 0,0 18-3 0,0-18 3 0,19-2-1 16,-19 4 2-16,0-24 2 0,0 4 0 15,0-18 0-15,0 18 2 0,0 16-8 0,0-34 4 0,0 34-3 16,20-36 2-16,-20 3-3 0,0 16 1 0,0-2-2 16,0 2 1-16,0 0-3 0,16 1 7 0,-16 0 3 0,0-20-5 15,20 18-4-15,-20 2 4 0,0 19-6 0,0-22 9 16,0 3-4-16,16 36-4 0,-16-38-1 0,0 38 0 0,0-36 2 0,0 18 1 15,0-1-6-15,17 0 0 0,-17 1 5 0,0 2 0 16,22 16-3-16,-22-21 1 0,0 21 1 0,19 0 0 0,-19-19 0 16,17 19 0-16,-17 0 2 0,19 0-3 0,-19-17-1 15,20 17 1-15,-4 0 2 0,4 0-4 0,-20 0 1 0,33 0 0 16,-33 0 0-16,0 0 1 0,19 0 0 0,3 0 1 0,-22 0-1 16,17 0-1-16,-17 0 1 0,19 17-2 0,1-17 2 0,-4 0 2 0,-16 0-3 15,0 0 1-15,20 19-1 0,-20-19 1 0,16 0 1 0,4 0 1 0,-20 21 0 16,0-21-4-16,16 16 1 0,-16-16 2 0,22 37 4 15,-22-18-9-15,0-19 5 0,0 18 1 0,0-18-1 16,0 20-6-16,0-20 3 0,0 16 0 0,0 4 2 0,0-20-1 0,-22 18 2 16,22-18-2-16,-16 18 4 0,-4 0-4 0,20-18 2 0,-16 19-3 15,-4-19 3-15,20 0-2 0,-16 0 1 0,-4 20-1 0,1-20-2 0,19 0 3 16,-17 0-2-16,-5 0 3 0,22 0 1 0,-19 0 0 0,19 0-3 16,-17 0 2-16,17 0-2 0,0 0 1 0,0 0-2 15,0 0 3-15,0 0-1 0,0 0-1 0,0 0-1 0,17 0 2 0,2 17 0 16,3-17-3-16,-22 0 4 0,17 20-3 0,2-20-1 15,1 16-5-15,-4-16 6 0,-16 20 2 0,20-2 1 0,-4 0-1 16,-16 0 1-16,20 2-1 0,-4-1 1 0,-16-2 0 0,0-17 1 16,22 36 1-16,-22-36-1 0,0 37 0 0,17-37 0 0,-17 19-1 0,0-1 2 15,0 1-3-15,-17 1 0 0,17-3 0 0,0-17 1 0,-22 20-1 0,6-4 1 16,-4-16 0-16,20 20-1 0,-36-20 2 0,36 17-4 0,-16-17 0 16,-23 0-4-16,39 0 0 0,-39 0-15 0,3 0-13 0,20 0-11 15,-4 0-14-15,4 0 21 0,-4-17-64 0,20 17 38 16,-19 0 0-16,19 0-33 0,0 0 68 0,0 0-16 0</inkml:trace>
  <inkml:trace contextRef="#ctx0" brushRef="#br0" timeOffset="36380.56">22097 14644 43 0,'0'0'37'0,"0"0"-10"0,0 0 37 0,0 0-9 16,0 0-34-16,0-18 29 0,0 18-23 0,0-18 3 16,0 18-6-16,23 0-6 0,-23-20 0 0,0 20-11 15,16 0 20-15,-16 0-17 0,0 0 8 0,0 0-8 16,0 0 1-16,20 0 22 0,-20 0-24 0,0 20-3 16,0-2 1-16,19-18-4 0,-19 36 9 0,0-36-10 0,0 20 0 15,0-1-1-15,0-2 0 0,0 3 0 0,0-4-2 16,0-16-11-16,0 37-62 0,0-18-65 15,0-19 74-15,0 18-6 0,0-18-86 0,-19 19 102 16</inkml:trace>
  <inkml:trace contextRef="#ctx0" brushRef="#br0" timeOffset="36526.36">22009 15160 225 0,'0'0'0'0,"0"0"132"0,0 0-95 0,0 0 45 15,-19 0-60-15,19 0 2 0,0 0-8 0,0 0 13 0,0 0-24 16,0 0 16-16,0 0-11 0,0 0-6 0,19 0-2 15,-19 0-3-15,17 0-12 0,2 0-23 0,-19 0 8 0,17 37-127 16,-17-37 74-16,16 19-82 0,-16-19 103 0,19 17-12 0</inkml:trace>
  <inkml:trace contextRef="#ctx0" brushRef="#br0" timeOffset="42576.31">12452 15991 73 0,'0'0'35'0,"0"0"85"16,-16 19-34-16,16-2-40 15,-20-17-9 1,1 20-22-16,2-20-8 16,-24 0 4-16,24 17-1 15,0 3 6 1,-2 36-5-16,19 34-1 15,-16 3 1 1,16-20-8-16,16 1-2 16,20 2-3-16,0-40-31 15,22 1-55-15,-2-37-161 16</inkml:trace>
  <inkml:trace contextRef="#ctx0" brushRef="#br0" timeOffset="42976.21">12839 16306 56 0,'0'0'0'0,"0"0"91"0,0 0-27 16,0 0-38-16,0 0-18 0,20 17 28 15,-20-17-15-15,0 17-13 0,14 2 22 16,-14-19-22-16,0 37 32 16,0 37 9-16,0-18-22 15,0-56-22-15,0 56 7 0,0-39-8 0,0 56 7 16,0-53-8-16,-14 36 4 0,14-40-6 16,-39 58 7-16,39-54-6 0,-36 16 1 15,20-16 0-15,-4-20-1 16,1 0-2-16,19-20 1 0,-22-36-2 15,5-18 2-15,17 58-1 0,0-40 3 16,17 36 2-16,5 4-3 16,-3 16 6-16,17 0 5 0,-16 0-9 15,35 36 13-15,0-16-10 16,-55-20-7-16,36 36 2 0,-36-36-2 16,56 16-23-16,-37 5 5 0,-19-21-69 15,16 0 47-15,23 0-248 0,-19-21 157 16</inkml:trace>
  <inkml:trace contextRef="#ctx0" brushRef="#br0" timeOffset="43226.63">13523 16157 85 0,'0'0'0'0,"0"0"93"0,0 0 28 0,0 0-91 16,0 0-5-16,0 0 41 0,0 0-48 0,0 0-2 0,0 19 16 15,0-19-25-15,0 0 4 0,0 0-6 0,0 0 0 16,0 17-3-16,0-17-1 0,0 0 0 0,0 0-2 0,0 0-11 16,0 21 1-16,0-21-24 0,0 0 10 0,0 0-7 0,0 16-106 15,0-16 25-15,0 20-38 0</inkml:trace>
  <inkml:trace contextRef="#ctx0" brushRef="#br0" timeOffset="43359.11">13468 16380 181 0,'0'0'132'0,"0"0"-96"0,0 0-7 0,-20 16 20 0,20-16-4 16,0 0-5-16,0 0-25 0,0 0 6 0,0 0-13 0,0 20-2 0,0-20 1 16,0 17-5-16,0-17 1 0,0 19-3 0,0-19-2 0,20 18-4 15,-20-18-6-15,0 19-34 0,0-19 12 0,0 17-10 0,19-17-78 16,-2 20-31-16,-17-20-2 0</inkml:trace>
  <inkml:trace contextRef="#ctx0" brushRef="#br0" timeOffset="43976.67">14353 16433 60 0,'0'0'0'0,"0"0"39"0,0 0 5 0,0 0-22 0,0 0 24 15,0 0-4-15,0-17-23 0,0 17-2 0,0 0 13 0,0 0-17 16,0-20 21-16,0 20-24 0,0 0 9 0,-19 0-2 0,19 0 1 15,0 0-2-15,0 0-9 0,-17 0 6 16,17 0-5-16,-22 0 4 0,22 0-7 0,0 0 5 0,-17 0-5 0,17 0 7 16,0 20-8-16,-19-20 4 0,2 0-1 0,17 0-3 0,0 17 1 15,0 2-2-15,0-19 1 0,-19 0-3 0,19 18 1 16,0 1 0-16,0-19-1 0,0 17-1 0,0-17 1 0,0 20 1 16,0 0 0-16,0-20-2 0,19 16-1 15,-19-16 1-15,17 0 2 0,-17 20 0 0,19-20 0 0,-19 0 0 16,17 0-2-16,-17-20 1 0,22 20 1 0,-22-16-1 0,17 16 1 15,-17 0-1-15,0-20 5 0,19 20-3 0,-19-20 2 0,0 20-3 16,0 0 3-16,0-17-2 0,0 17 1 0,0 0-2 0,0 0-2 0,0 0 3 16,0 0-1-16,0 0-1 0,0 0-5 0,-19 17 6 0,19 3 7 15,-17-20-7-15,17 36-1 0,0-16-1 0,-22 17 0 0,22-37 2 16,0 37-3-16,0-1-2 0,0 0-6 0,0-16-13 0,0-4 4 16,0 5-25-16,22 16-13 0,-5-21-19 0,2 4-23 15,0-20 40-15,-2 20-4 0,2-20-37 0,17 16 17 0</inkml:trace>
  <inkml:trace contextRef="#ctx0" brushRef="#br0" timeOffset="44332.09">14887 16416 124 0,'-17'0'60'0,"17"0"40"0,0 0-66 0,0-20-7 0,-19 20 25 0,19 0-9 16,0 0-26-16,-22 0 9 0,22 0-16 0,0 0-2 0,-17 0-1 15,1 0 1-15,-4 0-2 0,20 0-4 0,0 0 1 0,-16 20-2 16,16-20 0-16,-20 17 1 0,20 20-1 0,0-18-2 15,0-2 0-15,0 3 0 0,0 16-6 0,0 1 2 16,0-17 3-16,0-3 1 0,0 3-1 0,0-4 1 0,0 4 0 0,0 0 3 16,20-4 0-16,-20-16-2 0,0 0 4 0,16 0 1 15,-16-36 0-15,20 36-3 0,-20-20-1 0,0 4 0 0,16-4 1 16,-16 3 0-16,17-40 1 0,-17 1-2 0,22 2-1 0,-3 18 0 16,-19 0 0-16,17-38 2 0,2-2 0 0,1 3 1 0,-4 0-4 15,-16 53 0-15,20-53 1 0,-20 56 1 0,0-40 4 0,0 38-3 16,0 2 1-16,0-20 0 0,0-2-1 0,0 21 4 0,0 18-1 15,0 0 0-15,0-18 2 0,0 18-2 0,0 18 1 16,0-18-3-16,0 18 2 0,0 2 1 0,0 16-4 0,0 1 2 16,0 19 2-16,-20-19-3 0,20 36 1 0,-16 20-3 0,16 0 0 15,0-3-6-15,0-50-1 0,0 69-28 0,0-72 14 16,0 19-38-16,0-19 19 0,0 0-58 0,16-21 36 16,4 60-177-16,-20-60 166 0</inkml:trace>
  <inkml:trace contextRef="#ctx0" brushRef="#br0" timeOffset="44715.36">15496 16267 91 0,'0'0'72'0,"0"0"-11"0,0 0-37 0,-20-17 14 0,20 17-22 16,0 0-1-16,-16 0 10 0,16 0 1 0,-20 0-13 0,20 17 7 15,-16 2-11-15,-4 1 7 0,20-3-8 0,0 0-1 0,-41 39 11 16,41 0-11-16,-17-19-4 0,17-20 0 0,-16 59 0 0,-4-2 1 16,20-18-1-16,0-40-3 0,-16 41 2 0,16-40-1 15,0 3 0-15,0-20 1 0,0 16-1 0,16-16 4 0,-16 0 5 0,0 0-4 16,20-36 8-16,-4 19-2 0,1-40-3 0,-17 1 0 16,22 20-3-16,-22-1-1 0,39-73 1 0,-23 37-11 15,4-57 8-15,-4 74 1 0,4 2 5 0,-20-2-4 0,19-37-2 0,-5 1-3 16,27 1 3-16,-41-2 3 0,0 57-3 0,0-1 0 0,20 18 0 15,-20-55 7-15,0 54-8 0,16 4 3 0,-16-4 0 0,0 20-3 16,0-17-2-16,0 17 3 0,0 17 1 0,20-17 3 16,-20 36-4-16,0-16-1 0,0 0-1 0,0 34 5 0,0 21-4 15,0-40 0-15,0 40-1 0,0 72-2 0,0 19-3 0,0-93 1 16,0 77-2-16,0-97-2 0,19 60-15 0,-19-77 4 0,36 54-39 16,-36-50 16-16,33 33-71 0,-11-56 36 0,14 3-91 15,-36-4 102-15,39 4-20 0</inkml:trace>
  <inkml:trace contextRef="#ctx0" brushRef="#br0" timeOffset="45409.84">17231 16084 37 0,'0'0'13'0,"0"0"-5"0,0 0-1 0,0 0-6 16,0 0 2-16,0 0-3 0,0 0 0 0,0 0-1 0,0 0 0 15,0 0 0-15,0 0 0 0,0 0 2 0,0 0-1 16,0 0 0-16,0-20 1 0,0 20 4 0,0-17 4 15,0-3 8-15,0 20-7 0,0 0 15 0,0-17 6 16,0 17-13-16,0-19 20 0,0 19-19 0,0 0 17 0,0 0-20 16,0-17 10-16,0 17-14 0,0 0 11 0,0 0-9 0,0 0 9 0,0 0 2 15,0 0-9-15,0 0-8 0,0 0 10 16,0 17-12-16,0-17 4 0,0 0-6 0,0 19 2 16,0-19 1-16,0 17 2 0,0-17-8 0,0 20 0 0,0-3-1 15,0 3 0-15,0 16 0 0,16-36 0 0,-16 37 0 0,0-18 1 0,20 19 0 16,-20-22-1-16,19 40-1 0,-19-36 2 0,0 14-1 0,14 22-2 0,-14-36-2 15,19 34-8-15,-19 2-13 0,22 0-13 0,-22-19-17 16,0 0 21-16,0-21-2 0,20 4-5 0,-20-20-3 0,0 20-1 0,0-4-31 16,0 4 33-16,0-20-4 0</inkml:trace>
  <inkml:trace contextRef="#ctx0" brushRef="#br0" timeOffset="45597.24">17247 16064 125 0,'0'0'51'0,"0"0"38"0,0-17-53 15,-16 17 25-15,16 0-36 0,0-20 17 0,0 20-10 0,0-17-9 16,0 17-14-16,0 0-1 0,0 0 0 0,0 0 5 0,0 0 1 0,16 0-7 16,4 0 5-16,13 0-3 0,-14 0-4 0,23 0 3 15,-26 0-4-15,40 0 0 0,-21 0-2 0,4 0-1 16,-19 0 0-16,35 17 2 0,-38-17-3 0,35 0-4 0,-33 20-3 0,20-20-5 16,-19 0-34-16,-1 0 11 0,17 0-55 0,-36 0 36 0,36 17-75 15,-36-17 15-15,0 0 78 0,16 0-29 0</inkml:trace>
  <inkml:trace contextRef="#ctx0" brushRef="#br0" timeOffset="45776.94">17247 16323 127 0,'0'0'44'0,"0"17"-10"0,0-17 17 0,0 0-29 0,0 0-2 0,0 0 18 0,0 0 0 16,0 0-21-16,0 0 17 0,0 0-8 0,20 0-16 0,-1 0 5 15,14 0-4-15,-11 19-6 0,14-19 0 0,-16 0-2 16,-1 0 0-16,33 0 0 0,-35 0-3 0,41 0 0 0,-38 0-2 15,35 0-18-15,-38 0-2 0,-1 0-7 0,26 0-60 0,-6 0-45 16,-36 0 65-16,36 0 14 0,-36 0-31 0</inkml:trace>
  <inkml:trace contextRef="#ctx0" brushRef="#br0" timeOffset="45959.73">18133 15861 112 0,'0'0'0'0,"0"0"105"0,0 0-56 0,0 0-14 0,0 0-20 16,0 0-3-16,0 0-1 0,0 0 7 0,0 0-11 0,0 0 7 16,0 0-3-16,19 20-6 0,-19-3-3 0,0 2-1 0,0-1 4 15,0 21-2-15,0-22-2 0,0 39-1 0,0-39-4 0,0 20-14 16,0 19-23-16,0-37 10 0,0-2-9 0,0 4-9 0,0 15-3 16,0-19 4-16,0 22-17 0,0-22 7 0</inkml:trace>
  <inkml:trace contextRef="#ctx0" brushRef="#br0" timeOffset="46143.18">17729 16452 140 0,'-20'0'147'0,"20"0"-117"0,0 0-5 0,0-19-2 0,0 19 17 16,0 0-21-16,20 0 13 0,-20 0-19 0,19 0 9 0,-2 0-4 16,2 0-12-16,-2 0 1 0,2 0-3 0,-3 0-1 0,23 0 2 15,0 0 0-15,-22 0-4 0,2 0 0 0,34 0 0 0,-37 0-2 16,-16 0-1-16,42 0-7 0,-23 0 0 0,17 0-23 0,0 0-19 0,-17 0 19 15,-5 0-5-15,5 0-113 0,-19 0 94 0,23 0-30 0,-23 0 60 16,0 0-25-16</inkml:trace>
  <inkml:trace contextRef="#ctx0" brushRef="#br0" timeOffset="46326.84">17895 15844 107 0,'0'0'146'15,"0"-19"-116"-15,-20-1 23 0,20 20-7 0,0 0-10 0,0 0-7 16,0 0-4-16,0 0-14 0,0 0 11 0,0 20-13 15,39-1 2-15,-22-2-3 0,19 20-1 0,-36-18-5 16,36-1-2-16,2 21 1 0,1-3 2 0,-3-19-1 0,0 20-10 16,-17-37-1-16,-5 37-3 0,-14-37-5 0,42 39-40 0,-6-39-37 15,-17 17 33-15,0 2-71 0,-2-2 40 0,-17-17 26 16</inkml:trace>
  <inkml:trace contextRef="#ctx0" brushRef="#br0" timeOffset="46479.59">18556 15844 125 0,'0'0'57'0,"0"0"178"16,0 0-219-16,0 0-5 0,0 0-6 15,0 0-4-15,0 17 4 0,0-17-4 0,0 56 1 16,0-38 0-16,0 21 0 0,0-22-1 0,0 39 0 0,0 37-7 0,0-57-1 16,0 18 1-16,0-17-4 0,0 2-1 0,-19 35-19 0,2-2-17 0,17-35 14 15,-17 20-52-15,17-21 36 0,0-19 1 0,-19 40-19 0,2-41 42 16,17-16-15-16</inkml:trace>
  <inkml:trace contextRef="#ctx0" brushRef="#br0" timeOffset="46809.97">18578 15898 145 0,'0'-17'114'16,"0"-3"-19"-16,17 20-48 0,-17-17-11 0,19 17-22 15,-19 0 6-15,0-19-10 0,19 19 8 0,-19 0-10 0,17 0-3 16,-17 0 3-16,19 19-2 0,-19-2-4 0,0 3-1 0,17 16 1 15,-17-18-1-15,0 1 1 0,0 37 0 0,0-39-2 0,0 40-2 0,0-1 0 16,0-39 1-16,-17 40-5 0,17-41-1 0,-36 40-6 16,-2-2-1-16,-1-14-5 0,20-24-2 15,-15 4 9-15,15-3 1 0,2-17 5 0,17-17-3 16,-19-3 6-16,0 4 5 0,2-5 1 0,17-15 10 0,-19 19 8 16,19-3-10-16,0 1 0 0,0-18 24 0,0 37-26 15,19-16 9-15,-2 16-8 0,21 0 5 0,-38 0-8 16,36 0 19-16,-19 16-18 0,19 4 7 0,-36-3-11 0,39 22 2 15,-1 14-1-15,-2 4 4 0,-19-40-7 0,19 20 5 0,-14 19-3 16,-5-36-1-16,2 16 0 0,-19-19-2 0,36 20-2 16,-36-1-5-16,19-36 1 0,-19 20-4 0,17 0-48 15,2-20-17-15,-19 0-38 0,17 0-48 0,-17 0 80 16,0-20-27-16,0 0 60 0</inkml:trace>
  <inkml:trace contextRef="#ctx0" brushRef="#br0" timeOffset="47160.36">19389 16010 92 0,'0'0'44'0,"0"0"88"0,0 0-101 15,0-19 25-15,0 19-31 0,-20 0 21 0,20 0-11 0,0 0-20 16,0 0-3-16,0 0-2 0,-16 0 7 0,16 0-8 0,0 0 5 16,0 0-7-16,-20 0 3 0,20 19-6 0,0-19 0 0,-19 0-1 0,19 17 0 15,0-17 0-15,-17 37-1 0,17-37-2 0,-19 37-2 0,19-18 2 16,0 18 2-16,0-18 0 0,0 19-2 0,0-38 1 16,0 36 0-16,0 0 0 0,0-16-1 0,0 14 0 0,19 6 1 15,-19-4 3-15,0-36-2 0,0 17 0 0,0 2 2 16,0-1 0-16,0 1-2 0,0-2 3 0,0-17-4 0,0 20 1 15,0 0-3-15,0-4-3 0,-19 4 0 0,-3-3-15 0,22-17-25 16,-17 20 14-16,17-20-5 0,-16 0-52 0,-4 17 33 0,4-17-71 16,16 0 64-16,-20-17 13 0,1-3-12 0,19 3 26 0</inkml:trace>
  <inkml:trace contextRef="#ctx0" brushRef="#br0" timeOffset="47410.38">19721 15898 90 0,'0'0'0'0,"0"0"91"0,0 0-9 0,0 0-50 0,0 0-2 0,0 0 21 15,0 0-29-15,0 0 13 0,0 0-7 0,0 0-16 0,0 0-2 16,0 0-4-16,0 0 7 0,0 0 2 0,0 19-8 0,0-1 0 16,0 21 1-16,0-3-5 0,0 1 5 0,0-20-6 0,-20 39 4 15,20 17-1-15,0-36-3 0,0 39 0 0,0-42-1 16,0 22 0-16,0 18 1 0,0-38-1 0,0 20-4 0,0-36-3 15,0 34-12-15,0-18 2 0,0-16-2 0,0 36-36 0,0-40 21 16,0 5-45-16,-16 16-18 0,16-37 42 0,0 16-38 0,0 4 40 16,0-20 0-16</inkml:trace>
  <inkml:trace contextRef="#ctx0" brushRef="#br0" timeOffset="47577.13">19535 16047 96 0,'0'0'48'0,"0"0"8"0,0-20-1 0,0 20-7 0,0-17-7 0,-16-2 55 16,16 2-50-16,0-3-10 0,-20 20-12 0,20 0 1 15,0 0-11-15,20 20 4 0,-20-20-14 16,36 17 1-16,-20 2-1 0,-16-19 0 0,58 17 9 16,-41 3-11-16,2-3-1 0,17 3 4 0,0-3-2 15,-36-17-2-15,36 19 0 0,3 1 0 0,0-3-10 0,-23-17-4 16,40 19-64-16,-56-2 37 0,33-17-11 0,8 21-83 0,-41-21 49 16,36 0 4-16,-16 16-31 0,-1-16 67 0</inkml:trace>
  <inkml:trace contextRef="#ctx0" brushRef="#br0" timeOffset="48110.49">20827 15695 46 0,'14'0'53'0,"-14"0"-21"15,0 0 2-15,0 0 30 0,0 0-36 0,0 0 21 0,0 0-5 0,0 0-24 16,0 0 0-16,0 0 13 0,0 0-7 0,0 0-15 0,0 0 1 16,0 0 8-16,-14 0-1 0,14 20-13 0,0-20 14 15,0 0-13-15,-19 19 12 0,19-19-14 0,-19 35 14 0,2-35-11 0,-2 36 8 16,19-16-12-16,-36 16-2 0,16 1 6 0,-2 19 4 15,-11-19-7-15,33-18-3 0,-36 35-2 0,17 2 1 0,2 0 4 16,-2-2-3-16,-1 22 2 0,4-23 0 16,16-16-4-16,0-17 1 0,-22 70 3 0,22-34-1 15,22 1-1-15,-22-4 3 0,36 3 2 0,-17 1-1 16,-2-40-4-16,2 39 7 0,17-36-7 0,-19-4 2 0,21 20-4 16,18-15-3-16,-37-4-4 0,-2-17-3 0,21 20-28 0,-24-20 12 15,47 16-48-15,-25-16-28 0,20 0-140 0,-40 0 162 16,23 0-43-16</inkml:trace>
  <inkml:trace contextRef="#ctx0" brushRef="#br4" timeOffset="49709.53">21456 16526 32 0,'0'0'20'0,"0"20"-3"0,0-20-9 0,0 0 4 15,16 0-3-15,-16 0-7 0,0 0 1 0,0 16-1 0,20-16-3 0,-20 0-1 16,0 0-19-16,0 0 11 0,0 20-15 16,16-20-21-16</inkml:trace>
  <inkml:trace contextRef="#ctx0" brushRef="#br4" timeOffset="50410.04">21544 16582 36 0,'0'0'8'0,"0"0"-1"0,0 0 7 16,0 0-7-16,0 0 14 0,0 0-8 0,0 0-6 0,0 0 5 15,0 0-6-15,0 0-2 0,0 0 4 0,0 17-4 0,0-17 7 16,0 0 8-16,0 0-14 0,0 0 9 0,0 20 2 16,0-20-7-16,0 0 14 0,0 0-15 0,0 17 17 15,0-17-16-15,0 0 0 0,0 20 10 0,0-20-2 0,0 16-9 16,0 4 7-16,0-20-7 0,0 20 12 0,0-4-12 15,0-16 0-15,0 20 14 0,0-4-15 0,0-16 0 0,0 21 13 16,0-4-13-16,0-17-3 0,0 20 9 0,0-20-8 16,0 16 4-16,17-16 0 0,-17 20-6 0,0-20 5 15,0 20 1-15,0-20-5 0,0 16 1 0,0-16-1 0,0 0 2 16,0 0-2-16,0 0 6 0,0 20-2 0,0-20-2 16,0 0-1-16,0 0-3 0,0 0 1 0,0 0 2 15,0 0 1-15,0 0-1 0,0 0-2 0,0 0 6 16,0-20-1-16,0 20 0 0,0 0-4 0,22-36 4 0,-22 16-7 15,0-16 8-15,0 19-7 0,0-4 0 0,0 5 0 16,0-4-1-16,0 4 1 0,0-4 0 0,19-16-3 0,-19 16 0 16,0-17 4-16,0 20-2 0,0-19 1 0,20 16-7 15,-20 0 7-15,0-16 5 0,0 18-7 0,0-18 2 0,16 0 2 16,-16-4-4-16,0 6 1 0,20-5 1 0,-20 39 1 16,0-37 1-16,0 0-4 0,16 1-2 0,-16 19 1 15,0-3 2-15,20-16 2 0,-20 36-3 0,33-37-2 16,-33 17 2-16,19 3 2 0,3 17 3 0,-22 0-2 15,36-19 4-15,-36 19-7 0,20 0-14 16,-1 0 13-16,-2 19 1 0,2-19 0 0,-2 0-1 16,-17 17-4-16,16-17 4 0,6 20 0 0,-22-20 1 15,20 17-1-15,-4-17 1 0,-16 0 0 0,20 20-1 16,-20-3 2-16,0-17-4 0,19 19-9 0,-19-19 10 0,0 0-1 16,-19 20-1-16,19-20 1 0,-20 17 6 0,4-17-3 15,-4 19-5-15,-2-19 5 0,22 0 2 16,-16 0-2-16,16 0-5 0,-17 0-1 0,17 0 3 0,-19 0 3 15,19-19 2-15,-17 19-4 0,17-17 1 0,0-3 5 0,0 20-5 16,0 0-2-16,0 0 2 0,0 0 2 0,17 0 2 16,2 0 1-16,-2 0-3 0,-17 0 1 0,16 0-1 15,6 0 5-15,-22 0-5 0,20 20 1 0,-4-20-1 0,4 17 0 16,-1 2 2-16,-19 19 2 0,17-2-1 0,2-36-2 16,-19 36-3-16,17-16 3 0,-17 14 2 0,0-15-3 0,0 2-1 15,0-5 0-15,0-16 0 0,0 20 1 0,-17-3-1 0,-2-17 2 16,-17 19-10-16,16-19-13 0,-16-19-21 15,36 19 11-15,-22 0-3 0,22-17-3 0,-16-3-47 0,-1 20 35 0,17-16-62 16,-19-5-4-16,19 2 38 0,0 2 12 0</inkml:trace>
  <inkml:trace contextRef="#ctx0" brushRef="#br0" timeOffset="52809.71">22781 16010 33 0,'0'0'23'0,"-17"0"-14"0,-2 0 8 0,2 0 2 0,-2 0 3 16,0-19 11-16,2 19-23 0,17 0 0 0,-41-17 7 15,41 17-2-15,-34-20 8 0,34 20-15 0,0-19 0 16,-38 1 17-16,38 18-6 0,-17-19 3 0,-2 19 0 16,2-17 1-16,17 17 2 0,-19-20-1 0,-1 20-1 15,-2 0-4-15,22-17-11 0,-16 17 1 0,16 0 9 16,-17 0 4-16,-2-19-15 0,2 19 9 0,17-20-11 15,-19 20 6-15,19 0 0 0,-17-18-4 0,17 18 1 16,0-18 4-16,0 18-6 0,0 0-5 0,0 0-1 16,17 0 5-16,19 0-1 0,-17 0-2 0,14 0-3 15,-11 0 2-15,34 36 3 0,-20 3-1 0,36 15 0 16,-14 2-1-16,-3 37 0 0,-19 0 2 0,-36-57-2 16,58 74 7-16,-41-37-3 0,-17-36-3 0,0 0 0 15,19 56 0-15,-19-57-2 0,-19 38 2 0,2 2 3 0,-2-40-4 16,-3 54 0-16,-31-14 1 0,-19 14 0 0,31-50-2 15,21-6 0-15,-49 22-3 0,33-37 0 0,-25 35-2 0,28-54 2 16,-22 37-6-16,-1-18-7 0,1-19-12 0,36 20 5 16,-17-20-3-16,19 0-5 0,-22 0-35 0,0-20-14 0,39 20 30 0,-19 0-129 15,19 0 125-15,0-19 13 0,0 19-13 0</inkml:trace>
  <inkml:trace contextRef="#ctx0" brushRef="#br0" timeOffset="63770.31">12488 17153 25 0,'0'0'21'31,"0"0"-21"31,36 91 76-46,-36-91-76 47,-17 56 287-63,17-56-287 62,-257 93 151-62,257-93-151 63,-19 422 29-63,19-422-29 62</inkml:trace>
  <inkml:trace contextRef="#ctx0" brushRef="#br0" timeOffset="64453.51">12784 17725 58 0,'-16'-20'236'16,"16"20"-236"46,105 20 165-46,-105-20-165 46,-53 184 51-62,53-184-51 63,39 36 59-63,52 187-14 31,-127-131-46-15,-39-75-184-1</inkml:trace>
  <inkml:trace contextRef="#ctx0" brushRef="#br0" timeOffset="65261.05">13448 17595 78 0,'0'-19'222'15,"0"2"-81"1,0 34-105 15,0 21-129-15,0 37-224-1</inkml:trace>
  <inkml:trace contextRef="#ctx0" brushRef="#br0" timeOffset="65427.42">13409 17815 92 0,'0'20'386'16,"23"0"-346"15,-7-4-45-31,-16 4-43 16,20 17-102-16</inkml:trace>
  <inkml:trace contextRef="#ctx0" brushRef="#br0" timeOffset="66194.25">14389 17815 35 0,'0'0'0'0,"0"0"41"0,0 0 2 16,0 0 31-16,0 0-11 15,0 0 1 1,0 0-8-16,0 0-16 16,0 0 6-16,0 0-21 15,0 0-4 1,-17 0-3-16,17 20 0 15,0 16-18-15,17 21 3 16,-17-4-22 0,19 22-58-16,-2-37-68 15,2-21-31-15,-19 3 46 16</inkml:trace>
  <inkml:trace contextRef="#ctx0" brushRef="#br0" timeOffset="66727.8">14500 17319 34 0,'0'0'10'15,"0"0"28"-15,0 0 7 16,0 0 71 0,0 17-33-1,0 4-54 1,0-5-3-16,0 21-4 15,19 38 16 1,0 73-23 0,-2-39-6-1,-17-16-2-15,0 0-25 16,0 54-167 0</inkml:trace>
  <inkml:trace contextRef="#ctx0" brushRef="#br0" timeOffset="66994.28">14109 18111 44 0,'0'0'58'16,"0"0"-37"-16,0 0 72 0,0 0-15 15,0 0-62-15,0 0 53 16,42 20-27-16,30-20-5 16,39 0-10-1,32 19-4-15,-29-19-11 16,-20 0-6-16,-75 0-5 0,37 0 2 16,-40 0-3-16,37 0-18 0,-31-19-43 15,-3 19 32-15,-2-20-160 16,-17 20 131-16,0-17-85 0</inkml:trace>
  <inkml:trace contextRef="#ctx0" brushRef="#br0" timeOffset="67177.53">14259 17393 137 0,'0'0'48'0,"0"0"-9"0,-17 0 73 0,-19 0-34 15,36 0-51-15,0 0-9 16,53 0 9-16,22 0-12 15,-20 17-9-15,33 2 0 0,-46-19-4 0,69 20 0 16,-78-20-1-16,80 17-31 0,-2 2-142 16,-56-1-59-1,-55-18 199-15</inkml:trace>
  <inkml:trace contextRef="#ctx0" brushRef="#br0" timeOffset="67644.62">15736 17191 40 0,'0'0'21'0,"0"-21"60"0,0 21-45 0,0 0 0 0,-38 0 73 15,38 0-89-15,-17 0 29 0,-19 0-37 16,-3 0 20-16,23 0-16 0,-26 0-4 0,23 0-1 16,19 0-6-16,-14 21 2 0,-5-5-4 0,-17 21 1 15,36-18-3-15,0 1 1 0,-20 54-1 0,20-38-2 0,-16 94 0 16,16-58 3-16,0 58-5 0,0-93-1 16,16 56-16-16,-16-77 5 0,0 22-4 0,0 34-58 15,0-52 3-15,0 16-61 0,0-17 98 16,0 0-19-16,0-19 50 0,0 0 1 0,-16 0-6 0,16 0 7 15,-20-38-3-15,20 22 8 0,-19-40 8 16,-3 19 3-16,5-56 22 0,1 73-18 16,-4-33 28-16,-16-4 14 0,36 41-28 0,-55-59 52 15,55 56-58-15,-17-17 21 0,-5 36-24 0,6-36 16 0,-4 36 1 16,20 0-26-16,0 0-2 0,0 0 10 0,20 0-2 16,-4 0-3-16,23 0-9 0,-39 0 0 0,55 16 4 15,1 4 4-15,38 16-11 0,-58-36-2 0,0 19 2 0,58 0-2 16,-78-19-3-16,40 16-12 0,-37-16-1 0,36 20-31 15,20-20-62-15,-58 20 58 0,2-20-9 0,14 0-78 16,-13 0 38-16</inkml:trace>
  <inkml:trace contextRef="#ctx0" brushRef="#br4" timeOffset="70916.94">17175 17799 42 0,'0'0'25'0,"0"0"-5"0,0 0 0 0,0 0 16 0,0 0-19 15,-19 0 14-15,19 0-16 0,0 0 11 0,0 0-13 0,0 0-5 16,-22 0 4-16,22 0-7 0,0 0 3 0,0 16 1 0,-17-16-6 16,17 0 1-16,0 20-2 0,0 0 0 0,0-20-2 0,-16 16 4 0,16 4 0 15,0-2 7-15,0 1-5 0,0-2 1 0,-20-17 1 0,20 36 6 0,0-36-6 16,0 40 7-16,0-24 0 0,0 3-9 0,-16 0 7 15,16 0-8-15,0-2 3 0,0 3-1 0,16-1-2 0,-16-19-3 16,0 18 0-16,0 0-1 0,0-18 0 0,0 18 1 0,20 0 0 16,-20 1-1-16,0-19 0 0,0 0 1 0,0 19 3 0,16-19 1 15,-16 0-1-15,0 0 5 0,0 0-5 0,17-19 7 0,-17 0-1 16,0-17-7-16,22 0 2 0,-22-20 3 0,19-1-2 16,-19-15-1-16,20 35-7 0,-20 0 1 0,0-55-2 0,16 18 9 15,4-18 1-15,-20 54-7 0,0 2 1 0,16-57-1 16,-16 56 0-16,20-35 4 0,-20 34-2 0,19 19-2 0,-5-18 2 15,-14 1 1-15,19 16-1 0,-19 4 0 0,22-5 1 16,-22 4-1-16,0-2 2 0,0 2-1 0,0 17-1 0,20 0-1 0,-20 0 1 16,0 0-1-16,0-20-3 0,16 20 1 0,-16 0 3 0,0 0-1 15,0 0-1-15,20 0-1 0,-1 0 0 0,-19 0-1 16,17 20 0-16,-17-20 2 0,0 0 1 0,19 0-3 0,-19 0 1 16,16 17-1-16,-16-17 2 0,17 0-1 0,5 0 0 0,-22 19-1 15,20-19 2-15,-20 0-2 0,0 17 3 0,16 4-2 16,4-5 1-16,-20 4-1 0,0-3 0 0,0 2 1 0,0-19 0 15,0 20-1-15,0-3 2 0,0-17-2 0,0 19 0 0,-20-19-1 0,4 17 3 16,-4 4-1-16,-2-21-2 0,22 0 2 16,0 16-1-16,-17-16 1 0,1 0 1 0,16 0-2 0,-19 0-1 15,19-16 1-15,0 16 1 0,-17-21-1 0,17 21 1 0,0 0-1 0,0-17 0 16,0 17 0-16,0 0 0 0,17 0-1 0,2 0 1 0,-3 0 0 16,1 0 1-16,5 38 0 0,14-2 1 0,-16 0-1 15,-1-16-1-15,-2-3 1 0,2 56 1 0,-2 2-3 0,-17-56 2 16,16 53 3-16,-16-52-2 0,-16 70 16 15,16-70-16-15,-17 0-1 0,-2-4-4 0,2 4 2 0,17-2 6 16,-39-18-14-16,23 0-13 0,-4 0 3 0,20 0-3 16,-39-18-88-16,23-2-3 0,-3 4-29 0,2-24 20 0,-2 24 30 15</inkml:trace>
  <inkml:trace contextRef="#ctx0" brushRef="#br0" timeOffset="72727.81">19037 17539 45 0,'0'0'0'0,"0"0"33"0,0 0 9 0,0 0 7 15,0-16 1-15,0 16-25 0,0 0 21 16,-19 0-4-16,19-20-24 0,0 20 15 0,0 0-18 0,-17 0 15 15,17 0-16-15,0-18 10 0,-19 18 0 0,19 0-12 0,-17 0 8 0,17 0-14 16,0 0 0-16,-19 0 9 0,19 0-10 0,-19 0 1 16,19 0 2-16,0 0-3 0,0 0-1 0,-22 0-3 0,22 0 1 15,0 0-2-15,0 18 3 0,0 18 0 0,0-36-4 0,-17 37 2 16,17 1 0-16,0-19-3 0,0 17 2 16,0 20 7-16,0-2 0 0,0-34-7 0,0-4-1 0,0 60-1 0,0-58 1 15,0 1 0-15,0 18 0 0,17-37 2 0,-17 36 0 0,0-36 0 16,41 20 3-16,-41-20 2 0,36-20-2 15,-17-16-2-15,17 16 2 0,-36 20-3 0,34-17 2 16,-15-20-1-16,39 17-8 0,-19 4 7 0,-23 16 4 16,20-20 0-16,3 20-1 0,-39 0-2 0,36 20 0 0,-17 16-3 15,1-18 1-15,-4 18-1 0,4 0-7 0,-20 4-12 16,0-24 6-16,0 3-5 0,0 0-6 0,16 17-75 16,-16 3 14-16,0-39 35 0,17 18-63 0,-17 0 59 0,0-18 9 15,0 0 14-15,0 0 6 0,0 0-11 0</inkml:trace>
  <inkml:trace contextRef="#ctx0" brushRef="#br0" timeOffset="73028.18">19685 17835 167 0,'0'0'111'0,"0"0"-47"0,0 0-39 15,0 0-1-15,0 0 18 0,0 0 7 0,0 0-25 16,0 0-5-16,0 0-6 0,0 0-1 16,-20 0-9-16,20 20 2 0,0-20 0 0,0 0-1 0,-19 0-2 15,19 16-2-15,0 4 0 0,-17-20 0 0,17 18 0 0,-22 1-2 16,22-2-3-16,0 19-4 0,0-36 5 0,0 56-11 15,0-37 11-15,0 0 2 0,0-19 0 16,22 19 4-16,-5-19 2 0,-17 0-1 0,19-19-2 16,1-35 5-16,-20 54-3 0,16-40-1 0,4 4 1 15,-4 19 6-15,-16-20 5 0,20 1-9 16,-20-4 4-16,0 40-5 0,0 0-2 0,0 0 3 0,0-16 1 16,0 16-2-16,0 0 5 0,0 0 5 0,0 0-9 0,0 16-4 15,0 4 4-15,0 0 0 0,0-20-3 0,0 54 0 0,0-35-3 16,0 34-3-16,0-13-12 0,16 14-46 0,-16-35 30 15,0-2-3-15,17 22-47 0,5-21-12 0,-3 0-17 16,-19-18 55-16,20 0 8 0,-20 0 12 0,16 0-2 0,4 0 2 0</inkml:trace>
  <inkml:trace contextRef="#ctx0" brushRef="#br0" timeOffset="73211.32">20089 17689 67 0,'0'0'86'0,"0"0"8"16,0-20-24-16,0 20-40 0,0 0-2 0,0 0 0 0,0-20 19 15,0 20-11-15,0 0-11 0,0 0-5 0,0 0-12 0,0 0 15 16,0 20-17-16,0 0-1 0,0 33 21 0,0 20-10 15,0-17-11-15,0-18-4 0,0 34 4 16,0-16-2-16,0 38 1 0,0-39-2 0,0 19-2 16,0-37-1-16,0 18 3 0,0-55 0 15,0 18-6-15,0 2 3 0,-17-3-4 0,-2-17-37 16,19 0 18-16,-20-17-44 0,20-3 23 0,-16 20-10 0,16-36-11 16,-20-1-91-16,-2 0 45 0</inkml:trace>
  <inkml:trace contextRef="#ctx0" brushRef="#br0" timeOffset="73794.81">21843 17539 60 0,'0'0'23'0,"0"0"62"16,0 0 0-16,0 0-60 0,0 0 37 16,0 0-30-16,0 0 3 0,0 0-23 0,-19 0 35 15,19 0-37-15,-20 0 14 0,20 0-18 16,0 0-1-16,0 0 1 0,0 0 4 0,0 20-2 16,0-20-5-16,0 17 5 0,0 21-2 0,0-19-4 15,0-3 1-15,0 24 0 0,0-24-3 0,0 4 2 0,0 34 18 0,0-18-15 16,0-16-4-16,20 36 3 0,-20 18-1 0,19 17-2 15,-19-72-4-15,0 17 0 0,17 39-23 0,-17-57 8 16,0 38-60-16,19-39 46 0,-19 3-5 0,0-2-54 16,17-18-24-16,-17 0 59 0,16 0-46 0,-16 0 67 0</inkml:trace>
  <inkml:trace contextRef="#ctx0" brushRef="#br0" timeOffset="74330.82">22192 17815 96 0,'0'0'124'0,"0"0"-90"16,0 0 43-16,0 0-34 0,0 0 21 15,19 0-32-15,-19 20-26 0,17 0 7 16,2-20-11-16,-2 16 0 0,5 4 5 0,-6-20-5 16,23 18 2-16,-22-18-3 0,2 0 6 15,-2 0-5-15,-17 0-1 0,19-18 4 16,-19 18-3-16,0-20-5 0,0 4-4 16,0-24 9-16,0 40-2 0,-19-16-2 15,2 16 2-15,-19-20 0 0,17 20 1 0,-56 0 4 16,56 20 3-16,-17 16-3 15,19 20-9-15,-2-38 4 0,-1 74-3 16,20-72 2-16,0 53-12 0,0-36-5 16,20 18-7-16,-20-37 7 0,0-18-3 0,55 56-93 0,-55-39 79 15,36 3-106-15,19-20 53 16,-16-37 74-16,-39 37 11 16,36-56-5-16,-19 20 5 0,2-1 7 15,14-19 8-15,9 18 11 0,-42 22-10 0,19-40 61 16,-2 19-5-16,2 0 7 0,-19 37-58 15,17-36 50-15,-17 36-55 0,19 0 17 16,-19 0-21-16,0 0 20 0,0 16-22 0,0-16-2 0,0 57 6 16,0-40-10-16,0 39 3 0,0-56-4 15,19 55 3-15,-19-55-2 0,0 38-1 0,0-21-1 16,0 3 2-16,14 17 1 0,-14-37-1 0,20 0 0 16,2 18 2-16,14-36 0 15,-17-39 6-15,0 57-3 0,-2-36 11 16,-17 36-14-16,19-38 6 0,-19 38-3 0,17 0 8 15,-17 0-9-15,0 0 8 0,0 19-11 16,0-19 0-16,0 55 6 0,0-55-6 0,0 75 3 16,0-57-5-16,0 38 0 0,0-39-3 0,0 21-7 15,0-38 3-15,0 37-1 0,0-37-35 0,0 18-7 16,0-18-109-16,0 0-66 16,0-18 189-16</inkml:trace>
  <inkml:trace contextRef="#ctx0" brushRef="#br0" timeOffset="74795.46">23243 17965 35 0,'0'0'0'0,"0"0"22"0,0 0 74 0,0-20-67 0,0 20 57 16,-17 0-61-16,17 0 36 0,0-17-33 15,-19 17 3-15,19 0-22 0,-19 0 20 16,19 0-22-16,-17 17 9 0,17 3-13 16,0-20 0-16,-22 16-3 0,22 24 4 0,0-5-4 15,-17 20 2-15,17 20-5 16,0-75 3-16,0 55 0 0,0-36 2 0,0-2 1 15,17-17-1-15,5 0 8 0,-22 0-6 16,17-36 5-16,-17 36-7 0,19-55 3 16,0 19-2-16,-19-3 0 0,17 3-1 0,2-18-1 15,-19 34 1-15,17-36 4 0,-17 39-6 16,0-2-2-16,0 19 3 0,19 0 12 16,-19 0-7-16,0 36 12 0,0-16-10 0,0 16 0 0,-19 113 13 15,19-95-15-15,-53 168 17 16,34-168-20-16,0 58 5 0,-20-38-3 0,3 56-2 15,19-58 0-15,-2-17-9 0,2-36-1 0,-21 1-106 16,21-4 14-16,17-32 41 16,0-4-6-16,-22-90-182 0,22 74 218 0</inkml:trace>
  <inkml:trace contextRef="#ctx0" brushRef="#br0" timeOffset="74994.87">23780 17410 85 0,'0'0'0'0,"-20"0"163"0,20 0-84 0,0-17 1 16,0 17-60-16,-19 0 38 0,2 0-48 15,-2 17 12-15,-20 39-12 16,39-37-8-16,-16 55 1 0,-20 36-7 16,16-37 5-16,1 56-10 0,2-55-9 15,-2-18-11-15,19-20 8 0,-22 2-3 0,3 91-135 16,19-111 103-16,-14 75-88 0,-6-74 117 15</inkml:trace>
  <inkml:trace contextRef="#ctx0" brushRef="#br0" timeOffset="75144.9">23354 18075 47 0,'0'0'38'0,"0"-38"131"15,-22-18-65-15,22 40-81 16,0-40 54-16,41 18-33 16,-41 38-38-16,36-16 10 0,-17 16-13 0,37 0 11 15,-42 0-13-15,63 16 2 0,-58-16-4 0,1 20-1 16,90 34-38-16,-18-18-89 15,-18-16-139-15</inkml:trace>
  <inkml:trace contextRef="#ctx0" brushRef="#br0" timeOffset="75412.41">23926 17357 194 0,'0'0'74'0,"0"0"59"0,0 0-107 15,0 0 55-15,0 0-65 0,0 36 23 16,0-19-36-16,20 22 4 0,-20-22-3 0,16 76-4 15,4-57-1-15,-4 58-2 16,-16-78 3-16,20 114-13 0,-4-110 8 0,-16 53-8 16,0-56 9-16,22 19 1 0,-5-36 10 15,-17 0-5-15,55-53 1 16,-19-60-2-16,-16 97 4 0,35-94 13 16,0 70-15-1,-55 40-1-15,36 0 2 0,17 76 23 16,-12-2-11-16,-21-18-14 0,-4 70 1 15,-16-86 0-15,20 89-46 0,-20-93 18 16,19 38-168-16,-19-19-96 16,17-55 247-16</inkml:trace>
  <inkml:trace contextRef="#ctx0" brushRef="#br0" timeOffset="76061.86">25678 17357 53 0,'0'0'66'16,"0"0"15"-16,-17 0-31 0,-5 0 15 15,22 0-47-15,-19 0 34 0,2 0-42 0,-19 0 19 16,0 0 6-1,17 0-19-15,2 16-12 0,-24 21 9 16,41-37-12-16,-17 56 4 0,1 1-1 0,-20 34-5 16,36-56 0-16,-39 131 13 15,58 0-4-15,17-36-2 16,-16-110-2-16,35 17 21 0,-19-19 8 16,-17-18-27-16,53-36 14 15,42-93 11-15,-98 89-29 0,95-179-2 16,-72-4 16-16,-23 187-14 15,-32-110 1-15,-4 108-18 16,20 38 6-16,-36-36-44 0,-58 36-57 16,39 17-47-16,38 2 107 15,-24 55-136-15</inkml:trace>
  <inkml:trace contextRef="#ctx0" brushRef="#br0" timeOffset="76411.99">26436 17633 73 0,'0'0'52'0,"0"0"119"16,0-19-1-1,0 19-142-15,0 0-21 16,0 19-18-1,17 37-219 1</inkml:trace>
  <inkml:trace contextRef="#ctx0" brushRef="#br0" timeOffset="76545.16">26361 17909 150 0,'0'19'265'0,"0"-19"-97"31,56 109-319-15</inkml:trace>
  <inkml:trace contextRef="#ctx0" brushRef="#br0" timeOffset="77145.13">27468 17762 53 0,'0'0'214'32,"-58"-20"-53"-1,22 20-113-15,0 37-30-1,19 149-17 16,87-130 19-15,26-132 34 0,-24-70 0 15,-91 146-30 0,-34 110-24-15,53 92-542-1</inkml:trace>
  <inkml:trace contextRef="#ctx0" brushRef="#br0" timeOffset="77478.26">28077 17799 122 0,'0'0'0'0,"-36"-20"349"16,-133 40-241 15,133 126-120-15,91 3-57-1,75-298 103 17,-41-220-11-17,-31 76 19 16,-58 127-5-15,-36 276-31 15,-19 368-4-15,55 94-443 15</inkml:trace>
  <inkml:trace contextRef="#ctx0" brushRef="#br0" timeOffset="77812.56">28483 17742 176 0,'0'-17'124'0,"0"-19"-5"16,0 16-52-16,-22 0-18 16,-86 133-18-1,-2 162-19 1,90-108-30-1,20-56-15 1,20-74 12-16,54-112 38 16,70-460 13 15,-86 259 0-31,-22 110-10 16,-16 19 6-16,-4 18-8 31,-16 183-6-16,-16 151-12-15,-4 126-2 16,-16 76 5 0,72 15-258-1</inkml:trace>
  <inkml:trace contextRef="#ctx0" brushRef="#br0" timeOffset="79161.6">29590 17283 17 0,'0'0'7'0,"0"0"10"0,0 0-8 15,0 0-4-15,0 0 8 16,0 0 6-16,0-20 18 16,0 20 4-1,0-19 14-15,0 2 22 31,0-3-58-31,0 20-6 16,0 0-6-16,-19 0 1 16,19 20 1-16,0-3 5 15,0 22 3 1,0 14-4-16,0 40-3 16,0 17-7-1,19 56 5-15,-19-36 6 16,17 0-14-1,2-20 1-15,-19-91-46 16,0-2-118-16,0-53 6 16</inkml:trace>
  <inkml:trace contextRef="#ctx0" brushRef="#br0" timeOffset="79345.9">29590 17170 96 0,'0'0'109'0,"0"0"30"15,0 21-55 1,17-21-50-16,38 36-5 16,95-19 0-1,-81 2-27-15,8-19-27 16,12 0-87 0,-48 0-68-16,-5 0 17 15</inkml:trace>
  <inkml:trace contextRef="#ctx0" brushRef="#br0" timeOffset="79514.54">29715 17410 40 0,'0'0'24'15,"-20"19"56"-15,7-19 13 16,13 20-7-16,13-20-42 16,65 17-12-1,-23 2-16-15,39-1-14 16,-22-18-25-16,-72 0 6 15,53 20-122-15,5-20-47 16</inkml:trace>
  <inkml:trace contextRef="#ctx0" brushRef="#br0" timeOffset="79749.74">30398 16968 56 0,'0'0'59'0,"0"0"30"15,0 0-16-15,17 36-11 16,-17 21-29-16,0 52 0 16,0 4-24-16,-17 33-10 15,1 1-41 1,-4-54-97-1,4-20-93-15</inkml:trace>
  <inkml:trace contextRef="#ctx0" brushRef="#br0" timeOffset="80379.2">30456 17207 56 0,'0'0'43'15,"0"0"17"-15,0 0 9 16,0 0-22-16,0 0 15 15,0 0-5 1,-19 0-13-16,-3 37-2 16,22 2-15-16,-17 35-13 15,1-2-10 1,-4 38 0-16,4 40-2 16,16-40 15-16,16-18-13 15,4-38 5-15,54-34 12 16,-38-40-2-1,39-70-16-15,0-76 3 16,-3 16-2 0,-20-32 6-16,-30 69-8 15,-2-14 6-15,-20 88 2 16,-20 5 3 0,-18 14-9-16,2 20-20 15,-20 73-76 1,20 0-51-16,-5 20-152 15</inkml:trace>
  <inkml:trace contextRef="#ctx0" brushRef="#br0" timeOffset="80778.62">31029 16951 35 0,'0'0'11'0,"0"0"11"0,0 0 53 15,0 0 11 1,0 17 3-16,0 39-27 15,0-19-29-15,0 36-18 16,-19-37-12-16,19 77 7 16,-20-23-9-16,4 40 9 15,-6-38 11 1,22-38 7-16,-20-34-23 0,20 0 17 16,0-4 7-16,42-16-8 15,13-16-12 1,-2-4-6-16,-34 20-5 0,20-20-15 15,-3 20-53-15,-17-16 41 16,-2 16-146-16,19 0-77 16</inkml:trace>
  <inkml:trace contextRef="#ctx0" brushRef="#br0" timeOffset="81061.98">31452 17004 182 0,'0'0'213'0,"-19"-16"-125"16,19 16-39 0,0 0-40-16,0 0-6 0,0 16 3 15,0 4-6-15,0 34-3 0,0 38-4 16,0-71 6-16,0 71-10 16,0-75 6-16,0 56-14 0,0-36 15 0,-36 76 8 15,36-77 9-15,0-19-6 0,-19 2 20 16,19-19-23-16,19 19 29 15,17-38-8-15,-36 0-23 0,75-18 7 16,-39 1-7-16,2 36-3 16,32-37-25-16,-12 20-68 15,-3-3-72-15,-36 20 109 0,15-36-161 16</inkml:trace>
  <inkml:trace contextRef="#ctx0" brushRef="#br0" timeOffset="81363.14">31931 17207 173 0,'0'0'0'0,"0"0"236"0,0 0-128 15,0-16-70 1,0 16-21-16,0 0-16 16,-17 0-1-1,-2 36 4-15,0 20-4 16,-20 18-2-16,39-58 1 0,-19 77 4 15,2-74-2-15,-19 91-3 16,36-91 1-16,0 72 14 0,0-34-5 16,53-40 5-16,-53-17-10 15,58 0 3-15,-3-54-3 16,-19 18 1-16,22-20 0 0,14-54-8 16,-36 16-41-16,-36 22-30 15,19 72 41-15,-19-57-165 16,-19 20 134-16,2 1-98 0</inkml:trace>
  <inkml:trace contextRef="#ctx0" brushRef="#br0" timeOffset="81829.64">32246 17024 68 0,'0'0'98'15,"0"0"10"-15,0 0-47 0,0-20 10 16,0 20-52-16,0 0 33 0,0 0-43 16,0 0 21-16,0 0-24 0,0 40 8 0,0-23-10 15,0 19 3-15,0-36-7 0,0 37 1 0,0-1 0 16,0-15-1-16,-19 51-1 0,19-35-1 0,0 36-1 15,0-53 2-15,-19 36 0 0,19-39 1 0,0 2 2 16,0 19 0-16,0-22-2 0,19 4-1 16,-19-20 1-16,19 0 4 0,-2 0-3 0,-17 0 0 15,19-36 1-15,-2 36-2 0,2-57 3 0,-19 57 0 16,20-17 0-16,-6-22 3 0,-14 22-5 0,41-19 4 16,-41 36-3-16,0-21 2 0,19 4 17 0,-19 17-13 15,17 0 9-15,-17 0-13 0,0 17 11 0,0 4-9 16,-17 51 5-16,17 2 1 15,-19-54-12-15,19 33 17 0,0-15-11 16,0-38-5-16,0 0 0 16,0 0-2-16,19 0-8 0,-2 0-8 0,58-38-87 15,-59 1-1-15,1 37 66 16,24-36-98-16,-24 18 84 0,-17-1 1 0,39 2-62 16,-39-3 96-16</inkml:trace>
  <inkml:trace contextRef="#ctx0" brushRef="#br0" timeOffset="82215.12">33168 16619 51 0,'0'0'69'0,"0"0"13"16,0 0-35-16,0-20 23 16,16 20-39-16,-16-17-23 0,0 17 1 0,0 0 17 15,0 0-18-15,0-20 2 0,0 20 7 0,0 0 0 0,0 0 10 16,-16 20-6-16,16-3 11 16,-20 3-21-16,4 33 29 0,-4-33-30 15,-21 36 10-15,24-19-13 0,-35 56 20 0,32-57-23 16,-74 128 21-16,78-108-17 15,-4 1-2-15,-16 35 3 0,20-39-7 16,16 40 1-16,0-56-2 0,-20 56 6 0,20-57-4 16,20 18 4-16,16-34-5 0,16 53 15 15,-52-53-12-15,94 33 1 0,-74-13-2 16,16-24-6-16,-3 4-29 0,28 17-79 16,-61-20 72-16,52 3-128 0,-32-20 91 0,32 16-204 15,-30-16 231-15</inkml:trace>
  <inkml:trace contextRef="#ctx0" brushRef="#br5" timeOffset="86432.91">33334 16951 50 0,'0'0'20'0,"0"0"65"16,0 0-66-16,0 0 49 0,0 0-54 15,0 0 19-15,0 0-25 0,0 0 25 16,0 0-8-16,0-21-15 0,0 21-1 0,0 0 22 16,0 0-22-16,0 0 9 0,0 0-8 0,0 0 0 15,19 0 13-15,-19 0-16 0,0 0 0 0,17 0 9 16,-17 21-12-16,0-21 1 0,19 17 3 0,-2 3-1 0,-1 36 4 15,-16-39-8-15,22 19 0 0,-2 1-1 16,16 36 4-16,-36-53-5 0,19 36 1 16,-2-20-1-16,2 2-1 0,-19-2-14 0,17 0-86 15,-1-16 59-15,-16-3-71 0,20-17-18 16,-20 0-31-16</inkml:trace>
  <inkml:trace contextRef="#ctx0" brushRef="#br5" timeOffset="86649.48">33738 16914 87 0,'0'0'34'0,"0"0"35"0,0 0-39 0,0 0 40 0,0 0-52 15,0 0 20-15,0 0-22 0,0 0-5 16,0 0-4-16,0 0-1 0,0 0 0 16,0 0 12-16,0 16-10 15,0 5-2-15,0-4-2 0,0 3 5 0,-17-4-1 0,17 4-6 0,0 34 3 16,-19-35-4-16,2 37 3 0,-2-18-3 15,-17-2-7-15,14 0-18 0,-14 20-63 16,0-39-17-16,19 20-10 0,17-17 73 0,-19-3-41 0</inkml:trace>
  <inkml:trace contextRef="#ctx0" brushRef="#br5" timeOffset="86945.39">33422 17373 43 0,'0'0'74'0,"0"0"-44"0,0 0 58 0,0 0-64 0,0 0 35 15,0-16-28-15,0 16-4 0,0 0-1 0,0 0-14 16,0 0 15-16,0 0-19 0,0 0 4 0,0 16-2 15,0-16-5-15,0 37 11 0,0-18-12 0,22 37 5 16,-2-18-4-16,-4 34-1 0,-16-53-1 16,20 72 6-16,-20-54-8 0,0 0-1 0,19 39-5 0,-19-3-16 15,0 20-55-15,0-39-3 0,17-18-29 16,-17-16 47-16,0 17-38 0,0-37 21 0</inkml:trace>
  <inkml:trace contextRef="#ctx0" brushRef="#br0" timeOffset="89015.67">33406 16546 36 0,'0'0'0'0,"0"0"8"0,0 0 19 0,16 0-20 15,-16 0 10-15,0 0 1 0,22-20 21 0,-22 20-29 16,0-20 34-16,20 20-31 0,-20-17 23 15,0 17-26-15,0-19 33 0,0 19-34 16,0-18 5-16,0 18-1 0,0-19 0 16,0 19-9-16,16 0 3 0,-16 0-3 0,0-17 7 15,0 17-9-15,39-20 6 0,-39 20-7 16,17 0 0-16,-17 0 0 0,0 0 0 0,52-16 2 16,-52 16-2-16,20 0 1 0,2 0 1 0,14 0 3 15,-17 16-1-15,-2-16 1 0,-17 0-2 0,19 20-1 16,17-3 17-16,-36 2-16 0,39 18 11 15,-23-37-11-15,4 37 3 0,-1-1-2 0,17 38 3 16,-36-18-5-16,53 90-1 0,-53-106-2 16,58 160 2-16,-58-161-2 0,19 71 2 15,-2-93 0-15,-17 96-2 0,0-21-1 0,0 35 2 16,0-54 0-16,0 3 5 0,-17-2-2 16,-44 55-4-16,61-112 1 0,-16 19 0 0,-20 39-1 15,0-20 1-15,-20 20-1 0,40-57 0 0,-6 0 0 16,-14 20-5-16,0-21-8 0,0 3-31 15,16-20 22-15,4 0-4 0,-6 0-121 0,2 0 103 0,4 0-40 16,-1 0 21-16</inkml:trace>
  <inkml:trace contextRef="#ctx0" brushRef="#br0" timeOffset="93496.65">12007 18334 38 0,'0'0'7'0,"0"0"-2"0,0 0 19 15,0-19 8-15,0 19 2 16,0 0 0-1,0 0-26-15,0 0 23 0,0 0-12 16,0 0-2-16,0 0-15 16,0 0 9-16,41 0 9 15,-41 0-14-15,17 0 23 0,2-18 1 16,-19 18-26-16,20 0 10 0,-20-20-11 16,16 20 8-16,-16-17 3 15,0 17-11-15,19 0 9 0,-19-19 14 16,0 0-8-16,0 1 1 15,0 18-14-15,-35 0 12 16,15 0-6-16,-16 0-8 16,17 18-2-16,-23 37 8 15,9 20-5-15,14-1-1 16,19 0-5-16,0-57 0 16,19 39 3-16,-19-37-1 0,53 35-9 15,5-17-30-15,-58-18 20 0,55 0-94 16,20 0-118-16</inkml:trace>
  <inkml:trace contextRef="#ctx0" brushRef="#br0" timeOffset="93813.76">12507 18370 44 0,'0'0'21'16,"0"0"9"-16,0 0-20 0,0 0 33 16,0 0-32-16,-19 0 26 0,19 20-7 15,-16-20-21-15,16 17 26 16,-20 2-4-16,4-2-24 0,-4 20 30 16,20 0-15-16,0-37-16 15,-19 56 14-15,19-19-6 16,0-1 2-16,39 1-2 15,-23-37-9-15,20 19 8 0,-17-19-10 16,92 19 6 0,-39 0-18-16,-72-19 1 0,94 0-79 15,-58 0-42-15,17-19-31 16,-53 19 86-16</inkml:trace>
  <inkml:trace contextRef="#ctx0" brushRef="#br0" timeOffset="93979.7">12690 18426 57 0,'0'0'100'0,"0"-19"9"16,-17 19-87-16,17 19 42 0,-19 18-19 16,19-20-38-16,0 76 13 15,0-56-16-15,0 55 4 0,0-54-7 0,0 90 2 16,0-90-3-16,0 54-1 0,0-76-1 0,19 98-33 16,-19-98 17-16,0 21-94 15,17 0-64-15,0-37 146 0</inkml:trace>
  <inkml:trace contextRef="#ctx0" brushRef="#br0" timeOffset="94563.41">14461 18517 44 0,'0'0'12'0,"0"0"-2"16,0 0 29-16,0-17-8 0,0 17 20 0,0 0-36 16,0-20 41-16,0 20-43 0,0-17 26 15,-17 17-27-15,17 0 40 0,0 0-25 16,-19 0-20-16,19 0 23 0,0 0-22 16,-17 0 11-16,17 0-12 0,0 0 0 0,0 0 7 15,-19 0-10-15,19 17 17 0,0-17-12 16,0 0-7-16,0 37 9 0,0-18-8 15,0 1-3 1,0-20-1-16,19 36-13 0,-19 18-45 16,17-17-57-1,-17 1-72-15,0-19 144 0,0 17-77 16</inkml:trace>
  <inkml:trace contextRef="#ctx0" brushRef="#br0" timeOffset="94767.27">14187 18812 53 0,'-19'0'86'16,"2"0"12"-16,17 0-77 0,-22 20 37 16,22-20-42-16,0 0-3 0,-20 16 26 0,20-16-5 15,20 20-8 1,38-1 2-16,-39-19-22 0,34 0 8 16,5 19-3-16,-3-19-9 15,-19 0-2-15,17-19-11 16,5 0-65-16,-22 19-27 15,0-20-88 1,-17 4 120-16,-19-4 60 0</inkml:trace>
  <inkml:trace contextRef="#ctx0" brushRef="#br0" timeOffset="94946.53">14389 18573 49 0,'-17'-17'69'16,"-21"-3"41"-16,-1-16-3 15,3 16-48-15,19 20-18 16,17 0-34-16,0 0 22 15,36 37-4-15,20 2-11 16,-56-22-11-16,55 2 3 0,-36-19-5 16,34 36-2-16,-37-36-2 0,45 38-70 15,-8-21-102-15,-53-17 119 0,39 19-110 16</inkml:trace>
  <inkml:trace contextRef="#ctx0" brushRef="#br0" timeOffset="99029.54">15606 18204 41 0,'0'0'27'0,"-16"0"51"15,-4-18-7-15,20 0-5 16,-22 0-17-1,3 18-17-15,-14-19 5 16,13 19-18-16,-16 0 2 16,20 0-10-16,-23 19 6 15,17 35-9 1,5 2-6-16,17 54 0 16,0 20-2-16,17 16 1 15,5-35 0 1,-22 19-9-16,0-39-52 15,0-55-72 1,0-15-76-16</inkml:trace>
  <inkml:trace contextRef="#ctx0" brushRef="#br0" timeOffset="99263.58">15128 18721 90 0,'0'0'128'16,"0"0"-12"-16,0 0-29 15,16 0-33 1,42 0-17-16,14 0 1 16,17 0-15-16,8 0-11 15,-28-19-3-15,28 19-2 16,-42-19-17 0,-22 2-30-16,9-3-32 15,-26 2 7-15,-16 0-12 16,0 18-28-1,0 0-59-15</inkml:trace>
  <inkml:trace contextRef="#ctx0" brushRef="#br3" timeOffset="101430">16973 18868 44 0,'0'0'146'15,"0"0"-36"1,-22 0-56-16,22 0-10 16,0 0 3-1,0-56-5 1,0 20-11-1,0 17-7 1,22-17 5-16,-22-57 10 16,17 1-23 15,2 19-18-31,17 0 1 16,20 17 1-16,90-56 5 31,-16 58-1-16,-39 54-2-15,-52 0-3 16,-3 18 2 0,3 18 2-1,-58 39-4 1,-37-57-1 0,34 1 2-16,-30-1-2 15,16 0 0 1,36-18 2-1,0 20 0-15,19-3-2 16,17-17 2 0,-3 19 1-16,25-2-2 15,-19 3 2-15,-3 17 0 16,-36-20 2 0,0 22 2-16,-19-22-3 15,-37 2-1-15,-2-19-2 16,6 0 1-1,16 0-14-15,0 0-29 16,16 18-56-16,20-18-25 16,36 18-88-1,-16-18 64-15</inkml:trace>
  <inkml:trace contextRef="#ctx0" brushRef="#br4" timeOffset="104116.09">17009 18776 34 0,'0'0'22'0,"0"0"-14"16,0 0 23-16,0 0-19 0,0 20 35 15,0-20-35-15,0 0 28 0,0 16-24 0,0-16 49 16,0 20-50-16,0-4 20 0,0-16-11 0,0 20 21 16,0-1-15-1,0-19-24-15,20 0 17 0,-20 0-11 0,0 19 11 16,0-19-9-16,0 0-11 15,0 0 5-15,0 0-5 0,0 0 6 0,0 0-8 16,16 0 6-16,-16-19 3 16,0 19-8-16,20-19 5 0,-20-1-4 15,0-32 17-15,16-4-14 16,-16 18-1-16,0-18 5 0,0 56-8 16,20-110 9-16,-4 54 1 0,-16-17-3 15,17 18 5 1,-17 37-12-16,0-1 3 0,0 1-3 0,0-19 2 15,22 37 0-15,-22-38 1 0,0 38-2 16,19-54 10-16,-19 54-14 0,20-37 4 16,-4 17 0-16,4 3-3 0,-4-2 3 15,-16 19 1-15,39-19-2 16,-39 19-2-16,33-19 1 0,-11 19 1 0,14 0-1 16,-36 0 1-16,20 19-2 0,-1-19-2 15,17 19 1-15,-20 17 3 16,1 3-2-16,-17-39 1 0,22 36 3 15,-22-18-4-15,0 0-1 0,0-18 1 0,0 19-1 16,-22 0 6-16,5-2-6 0,17 3 0 16,-16-2 3-16,-20 1 1 0,36-19-2 0,-39 0-10 15,39 0 10-15,-16 0-5 0,16 0 3 16,-20-19-1-16,20 19 2 0,0 0 1 16,0 0-1-16,0 0-2 0,0 0 2 15,20 0 0-15,-20 0 0 0,16 0-2 0,4 19 1 0,16-19 4 16,-17 0 0-16,-3 18-3 0,23 0 2 15,-39 2-1-15,20 16 2 0,-4-19-1 16,4 20 0-16,-1 0-1 0,-19-37 1 0,0 39 2 0,0-39-4 16,0 36 1-16,-19-18 0 0,-1 0-2 15,4 0 1-15,-26 2-4 0,25-20-3 16,-18 0-18-16,-1 17 13 0,0-17-31 16,36 0 28-16,-20 0-4 0,-2 0-20 0,3 0-2 0,5 19 19 0,14-19-29 15,-19 0 22-15,19 0-2 0,-20 0-38 0,20 19-11 0,0-19 39 16,0 0-39-16,0 19 47 0,0-19 8 0,0 17-39 15</inkml:trace>
  <inkml:trace contextRef="#ctx0" brushRef="#br0" timeOffset="106697.81">18393 18536 49 0,'-22'0'86'0,"22"0"-54"16,0 0-2-16,0 0 23 0,0 0-12 0,0 0-8 0,0 0-5 16,0 0-3-16,0 0-6 0,0 0-10 15,0 0-1-15,0 20 9 0,0-3-9 0,0-17-5 0,0 19 0 16,0-19 1-16,0 18 3 0,0 0-2 0,0 0-2 0,22-18 5 15,-22 20-5-15,19-20 2 0,-19 17 4 0,17 2 0 0,2 0 3 16,-19 0 0-16,19-2-6 0,-19-17-5 0,17 39 5 16,-17-23 2-16,19-16-4 0,-19 20-3 0,0-20-2 0,0 16 1 15,17 4-9-15,-17-20-1 0,0 0-19 0,0 0 8 16,0 19-37-16,0-19 17 0,0 0-66 0,0-19-20 0,0-17 38 16,0 36 34-16</inkml:trace>
  <inkml:trace contextRef="#ctx0" brushRef="#br0" timeOffset="106847.52">18595 18222 166 0,'0'0'78'0,"0"0"-6"0,0 0 23 0,0 0-31 0,0 0-18 0,0 0-3 16,0 0-27-16,0 0 3 0,0 0 0 0,-17 0-10 0,17 0-3 15,0 0 7-15,0 19-9 0,0-19 3 0,-22 19-2 0,22-2-7 16,0-17-3-16,0 20-11 0,0-2 4 0,0 1-56 16,22-1-11-16,-22 0 27 0,17 2-160 0,2-3 80 15,-19-17 48-15</inkml:trace>
  <inkml:trace contextRef="#ctx0" brushRef="#br0" timeOffset="107447.94">19131 18443 31 0,'0'0'0'0,"0"0"22"16,0 0 4-16,0 0 12 0,0-17 9 0,0 17-22 0,0 0 23 15,0 0-26-15,0-19 14 0,0 19-4 0,0 0-5 16,0 0-16-16,0 0-1 0,-19 0 0 0,19 0 25 0,0 0-25 16,0 0-2-16,-22 0 8 0,22 0-2 0,0 0-1 15,-19 19 8-15,5-2-15 0,14-17-4 0,-20 20 13 0,1-3-8 16,2 3 0-16,17-20-5 0,-19 17 1 0,2 22-2 16,17-22 2-16,-19-17-2 0,19 19 1 0,0-1-2 15,-19 0-2-15,19 0 2 0,0 19 4 0,19-18-1 16,-19-19-3-16,19 19 2 0,-2 0 4 0,-17-19-2 15,0 17 4-15,19 2 2 0,-19-19-7 0,17 20 2 16,-17-4 1-16,0-16-4 0,0 20 2 0,0-20-2 16,0 16 5-16,0-16-7 0,0 20-5 0,-17-20 2 0,17 0-2 15,0 19 0-15,-19-19-22 0,2 0-20 0,-2 0-27 0,19 0 27 16,0 0-82-16,-19-19-21 0,19-17 27 0</inkml:trace>
  <inkml:trace contextRef="#ctx0" brushRef="#br0" timeOffset="108131.32">21124 18517 65 0,'0'0'78'0,"0"0"-52"0,0 0 24 0,0 0-28 0,0 0 18 16,0 0-24-16,0 0 10 0,0 19-3 0,0-19-13 0,0 0-4 15,0 20 4-15,0-20-6 0,0 0 1 0,0 17 6 0,0 2 1 16,0-19-5-16,0 18 5 0,0 0-7 0,0-18 0 0,0 38 10 16,0-21-7-16,0-17 0 0,0 19 3 15,0-19-5-15,0 19 6 0,16-19-7 0,-16 0-1 0,0 19 5 16,20-19-1-16,-4 0 1 0,-16-19-5 0,36 19 3 15,-36-19-3-15,22 0-2 0,-5 2 0 0,2 17-3 0,1-20 6 0,-20 2-4 16,16 0 1-16,20 0-3 0,-36-1 2 0,20 19 0 0,18-17 3 16,-21-3 0-16,-17 1-3 0,19 19 5 0,1 0-3 15,-4 19 8-15,4-19 1 0,-20 37 4 0,16-37-9 16,-16 19-1-16,0 17 11 0,20 2-10 0,-20-21-3 16,0 2-3-16,0 0 2 0,16 17 0 0,-16-17-3 0,0 1 1 15,17 16-6-15,-17-20 1 0,22 4-13 0,-3-1-21 16,-19 0 14-16,0-2-34 0,20 2-15 0,-4 1-79 15,4-20 89-15,-20 0 0 0,16 0-33 0,4 0 28 0</inkml:trace>
  <inkml:trace contextRef="#ctx0" brushRef="#br0" timeOffset="108431.71">21879 18573 90 0,'0'0'0'0,"0"-17"175"0,0 17-105 16,0-20-10-16,0 20-36 0,0 0 17 0,-19-19 6 15,19 2-26-15,-17 17-14 0,17 0 7 16,0 17-10-16,-19 22 6 0,19-22-4 15,0 20-4-15,-20 19 0 0,20 18 1 16,0-57-3-16,0 2 1 0,0 53 1 0,0-33-2 0,20-3 0 16,-20-36-1-16,0 19 2 0,19 1 3 0,-2-20-5 15,2-20 1-15,-19 20 0 0,17-36-1 16,-1 17-6-16,-16-20 2 0,42 3-5 0,-42 0 6 0,16 0-3 16,-16 17 3-16,20-19 2 0,-20-17 2 0,19 55 0 15,-19-36 1-15,17 17-1 0,-17 2 2 0,0-3 5 16,0 20 3-16,0 0-3 0,19 20 9 0,-19-20-11 15,0 36 2-15,0 38 1 0,0 0-1 0,0-57-6 16,0 38 5-16,0-35-5 0,0 35 0 0,0-19-12 16,0-17-1-16,0 1-7 0,0 16-105 15,0-20 36-15,17-16-95 0,-17-16 121 0,16-20-60 16</inkml:trace>
  <inkml:trace contextRef="#ctx0" brushRef="#br0" timeOffset="108614.93">22446 18168 128 0,'0'0'51'0,"0"-18"91"15,22 18-31-15,-22 0-88 0,0-19 42 16,0 19-38-16,0 0-19 0,0 0-7 16,0 0 17-16,0 19-6 0,0 17-6 15,0-36-4-15,0 18-1 0,0 75 7 0,0-75-6 0,-22 130 5 16,22-19-7-16,0-55 1 16,-16 36-5-16,16-90 0 0,0 90-19 15,0-93 7-15,-17 22-4 0,17 34-63 0,0-36-1 0,-19-1-84 16,19-36 110-16,0 20-52 15,0-4 67-15</inkml:trace>
  <inkml:trace contextRef="#ctx0" brushRef="#br0" timeOffset="109163.83">22798 18443 43 0,'0'0'0'0,"-17"0"47"0,17 0-29 0,0 0 2 0,0-17 34 16,0 17-26-16,0-19 5 0,0 19-23 15,0-17 30-15,0-3-29 0,0 20 24 16,0-18-22-16,0 0 48 0,0 18-44 0,0-19 40 16,0 1-4-16,0 18-39 15,0 0 15-15,0 0-10 0,0 37 12 0,0-19-24 16,0 37 7-16,-17-19-11 0,17 21 1 15,0-40-1-15,-19 94-6 0,19-73 2 16,-17 53-43-16,17 0-120 16,0-71 103-16,0 18-166 0,0-2 115 0</inkml:trace>
  <inkml:trace contextRef="#ctx0" brushRef="#br0" timeOffset="109464.24">23041 18628 96 0,'0'0'135'0,"0"0"-73"0,19 0 82 15,-19-18-62-15,0 18-47 16,0 0-19-16,0 0-3 16,-19 36-5-16,19-16-6 0,0-20 0 0,-19 36 3 15,19-17-5-15,-17 36-1 0,17-19 1 0,-22 20-5 16,3-56 1-16,19 74-22 16,-17-38 13-16,17-16 9 0,0-20 4 15,0-20 1-15,17 4-1 16,-17-40 3-16,19 56-1 0,3-74 1 15,-22 38-1-15,36-20 23 0,0-18-5 16,-36 74-18-16,19-38 21 0,-2 38-1 16,-17 0-17-16,0 18 5 15,0 2-9-15,19 54-2 0,-19 18-92 16,0-56-51 0,0 2 80-16,17-2-217 0,-17-16 240 0</inkml:trace>
  <inkml:trace contextRef="#ctx0" brushRef="#br0" timeOffset="109748.08">23539 18277 76 0,'0'0'0'0,"0"0"56"0,0-36 183 0,19 17-122 15,-19 19-44 1,0 38-36-16,0 54-29 16,-41 73-7-16,22-72-12 15,19-57 5-15,-34 94-29 16,34-110 25-16,0 52-15 0,0-53 14 15,0-19 10-15,0-19 6 0,34-37 7 16,26 1 8 0,-43 38-9-16,38-40 26 0,-19 20-24 15,-19 37-7-15,5-18 10 0,-22 18-11 16,36 0 10-16,-36 18-14 16,0 2 4-16,-17 16-1 0,17-36-10 15,-41 55-54-15,41-55 28 0,-33 39-149 0,-23-39-117 16,37 0 217-1</inkml:trace>
  <inkml:trace contextRef="#ctx0" brushRef="#br0" timeOffset="109997.32">23962 18334 19 0,'0'0'11'16,"0"-19"-8"-16,0 19-2 0,0-18 0 15,0-2-2-15,0 20 2 16,0-17 0 0,0 17 0-16,0 0 5 0,0 0-2 0,0 0 32 15,0 0 13-15,0 0 13 16,0 0-40 0,0-19-23-16,0 0-17 15,0 19-30-15,0-18-33 16,0 18 40-1</inkml:trace>
  <inkml:trace contextRef="#ctx0" brushRef="#br0" timeOffset="110385.64">24148 18204 42 0,'0'0'0'16,"16"-18"153"-16,-16 0-39 16,20 0-30-16,-20 18-65 0,0 0 46 15,16-19 2 1,-16 19-29-16,0 37-8 16,-16 36-15-16,-4 20-10 15,-16 36-13 1,0-19-44-16,0 0-111 15,36-36-79-15</inkml:trace>
  <inkml:trace contextRef="#ctx0" brushRef="#br0" timeOffset="110652.7">24444 18352 80 0,'0'0'0'0,"0"0"180"0,36 0-59 15,0 55 12 1,-36-55-133 46,52 203 60-62,-52-203-60 63,-185 166 141-48</inkml:trace>
  <inkml:trace contextRef="#ctx0" brushRef="#br0" timeOffset="111180.55">26101 18426 50 0,'0'37'433'47,"0"-37"-433"15,0 54-483-62</inkml:trace>
  <inkml:trace contextRef="#ctx0" brushRef="#br0" timeOffset="111314.52">26085 18628 107 0,'0'0'183'0,"0"0"-183"63,16 74-261-63</inkml:trace>
  <inkml:trace contextRef="#ctx0" brushRef="#br0" timeOffset="111797.5">27225 18500 65 0,'-17'0'333'31,"17"0"-333"32,-108 183 126-63,108-183-126 62,108-147 52-62,-108 147-52 63,-17 332-516-63</inkml:trace>
  <inkml:trace contextRef="#ctx0" brushRef="#br0" timeOffset="112098.14">27800 18500 83 0,'-166'92'540'62,"166"-92"-540"-15,55 165-68-31,-55-165 68 46,236-442 112-62</inkml:trace>
  <inkml:trace contextRef="#ctx0" brushRef="#br0" timeOffset="112413.87">28276 18517 107 0,'19'-37'264'0,"3"-109"-54"31,-96 146-139-15,-59 276-81 15,100-38-15-16,143-290 22 17,92-410 17-17,-91 93 20 1,-111 369-34 46,-166 883 51-62</inkml:trace>
  <inkml:trace contextRef="#ctx0" brushRef="#br0" timeOffset="112948.13">29330 18277 64 0,'0'0'47'0,"0"0"76"16,0 0-55-1,0 0-7-15,0 20-22 16,17-2-4-16,5 19-15 15,14 18-10 1,0 38-6-16,-17-20-3 16,-2 37-27-16,2-17-84 15,-19-37-68 1,0-40 20-16</inkml:trace>
  <inkml:trace contextRef="#ctx0" brushRef="#br0" timeOffset="113098.07">29424 18297 163 0,'0'0'129'0,"0"0"-76"0,0 0 56 16,36 0-51-16,-36 0-43 0,17 0-4 0,35 0 23 15,45 0-18 1,-28 0-8-16,48 0-73 16,-48 0-43-16,-47 0 60 0,-22 0-8 15,75 0-179-15</inkml:trace>
  <inkml:trace contextRef="#ctx0" brushRef="#br0" timeOffset="113250.11">29496 18556 182 0,'0'0'0'0,"0"0"98"0,0 0-69 16,0 0 10-16,17 0-3 0,-17 0-24 0,16 0 7 15,26 0-12-15,-42 0-2 0,36 0 4 0,0 0-7 0,3 0-5 16,-26 17-18-16,48 2-71 0,-44-1 42 15,2-18-7-15,17 18-54 0,-16-18 72 0,-20 18-26 0</inkml:trace>
  <inkml:trace contextRef="#ctx0" brushRef="#br0" timeOffset="113513.91">30326 18390 145 0,'0'0'186'16,"-16"-20"-130"-16,16 20-33 0,0 0-1 0,-20 0 11 15,1 0-10-15,19 0-18 0,-17 0 5 0,-5 0-5 0,22 20-2 16,-16-3-1-16,-4 2-4 0,4 18-1 0,16 0-5 16,-20-1 1-16,20 1-10 0,0-18 8 0,0 35-14 15,0-17 14-15,0-18 3 0,0 19 3 0,0-38 4 16,20 17 0-16,-4-17 3 0,-16 0 0 0,20-17 2 0,-4 17-3 16,6-38 3-16,-5 19-1 0,-17-18-2 0,19 1-2 15,1 36-1-15,-20-37-2 0,0 20 0 0,16-22-8 16,-16 2-40-16,0 0-23 0,0 20-17 0,0-2 47 15,0 2-31-15,0 17 44 0,0-20-14 0,0 20 2 0</inkml:trace>
  <inkml:trace contextRef="#ctx0" brushRef="#br0" timeOffset="113815.07">30492 18390 82 0,'0'0'77'0,"0"-20"-6"0,0 20-42 0,0-18 24 0,0 18-9 16,0-18-6-16,20-1-9 0,-20 1-7 0,16-2-6 15,-16 20-7-15,0-17 11 0,0 17-15 0,20 0 0 16,-20 0 0-16,0 37 7 0,0-37-9 0,0 37-1 0,0-19-2 16,0 0 3-16,0 2-2 0,0-3 0 0,0 56 1 0,-20-36-1 15,20-18 0-15,0 37-1 0,-16-38-1 0,16 0 0 0,-20 37-1 0,20-36 1 16,0 0 1-16,0 17-3 0,0-36 2 0,-16 39 0 0,16-23 1 16,0 4 1-16,0-20 0 0,0 16 1 0,16-16 2 0,-16 0-1 15,20-16 3-15,-4-4-2 0,4 20 2 0,13-36-2 0,-14 0 0 16,-19 17-2-16,78-36 5 0,-59 35-2 0,-2-16-3 15,2 36-1-15,14-37 0 0,-11 20 2 0,14-3-2 0,-36 1-1 16,20 19-1-16,-1 0-5 0,-2 0 1 16,-17 0-4-16,0 19-21 0,0 1 9 0,0-20-35 0,0 17-21 0,0 2-28 15,0-1-9-15,-17 0 27 0,17-18 58 16,0 0-9-16</inkml:trace>
  <inkml:trace contextRef="#ctx0" brushRef="#br0" timeOffset="114065.45">31101 18260 86 0,'0'0'0'0,"0"-19"160"0,0 19-92 0,0-19-41 16,17 19 23-16,-17 0-27 0,0-18 17 0,0 18-8 0,0-18-12 15,0 18-9-15,0 0-6 0,0 18-3 0,0 0 6 0,0 1-5 16,-17 17 1-16,17 2-1 0,-19 17-2 0,2-18-2 16,17-18 2-16,-19 55 1 0,2-57-2 0,17 39 0 0,-19-19-2 15,-1 19 1-15,20-20-2 0,-16 2 2 0,16-21 0 16,0 22 1-16,0-23 0 0,0-16 2 0,0 0 3 0,0 0-2 15,0 0-1-15,16-16 0 0,4-4 0 0,16-16 1 16,-17 17-1-16,-2 19-3 0,2-38 1 0,-2 21 0 0,21-3 1 16,-38 20-1-16,39-36-4 0,-22 36-16 0,2-18-17 0,17-1-17 15,-36 19 19-15,0 0-6 0,33-17-124 0,-11 17 107 16,-22 0-25-16,20-20 56 0,-20 20-7 0</inkml:trace>
  <inkml:trace contextRef="#ctx0" brushRef="#br0" timeOffset="114314.98">31527 18500 88 0,'17'17'58'0,"-17"-17"59"0,0 0-71 0,0-17 28 0,0 17-40 0,0-20 21 16,0 20-30-16,19-17 15 0,-19 17-23 0,0-20 7 16,0 20-11-16,0-17 12 0,0 17-18 0,0-19 3 0,0 19-3 15,0 0-2-15,0 0 1 0,-19 0-4 0,19 19 2 16,0-2-1-16,-17 20 4 0,-2-17-4 0,19 36-3 0,-22-39-1 0,2 38-2 16,20-37-2-16,-14 38-7 0,14-18 1 0,-19 18-1 15,19-20 0-15,0 0 5 0,0-17 6 0,0 0 3 0,19-19-2 16,-19 17 6-16,14-17-5 0,-14 0 2 0,20 0-1 0,2 0 4 15,14-17 2-15,-17-21-5 0,0 2-2 0,-2 16-1 16,-17 4 0-16,36-23-7 0,-36 3-2 0,0 17-7 0,17-17-26 0,5 16 18 16,-22-34-28-16,19 18-16 0,-2 16 28 0,-17-16-53 15,0 16 40-15,19-17-49 0,-19 20 63 0,19-2-7 0,-19 2 25 16,17 17-5-16</inkml:trace>
  <inkml:trace contextRef="#ctx0" brushRef="#br0" timeOffset="114637.54">31784 18463 36 0,'0'0'43'0,"0"0"26"0,0 0 13 15,0 0-4-15,0 17-42 0,0-17-4 0,0 0-2 0,0 0 21 16,0 0-28-16,0 0-5 0,0 0 12 0,0 0-10 0,0 0-11 15,0-17 6-15,0 17-10 0,0 0 0 0,0-20 3 0,0 20-5 0,0-17 2 16,0 17-4-16,17 0 1 0,-17-19 1 0,0 19-2 16,0 0 1-16,0 0-2 0,17 0-1 0,-17 19 0 15,0-2 0-15,0 3 0 0,0 17 0 0,0-20 0 0,-17 22 0 16,17-22 1-16,0 20 0 0,0-19-2 0,0 20 2 0,-17-2 0 16,17-36-2-16,0 38 1 0,0-2-2 0,0-36 3 0,0 36-2 15,0-36 2-15,0 20 2 0,0-20 3 0,0 0-1 16,17 0-3-16,0-20 6 0,2 20-4 0,3-16 0 0,-5-23-1 15,-17 39-1-15,38-36 2 0,-21 17 3 0,19-17-2 0,-17 16-1 16,-2-16 1-16,22-1-1 0,-1 20 1 0,-21-22-3 0,-17 39-1 16,19-17 1-16,-2-20-1 0,2 37 1 0,-2-20 1 0,-17 20 0 15,17-17 1-15,-17 17-1 0,0 0 0 0,0 17-1 0,0-17 4 0,0 20-2 16,0-3 2-16,-17 20-2 0,17 2 1 0,0-22-5 16,0 20 7-16,0-37-3 0,0 18 1 0,-17 0 2 0,17 2-6 15,0-20 3-15,0 0 8 0,0 0-10 0,0 0-4 16,17 0-11-16,-17-38 0 0,17 38 0 0,-17 0-7 0,0-18-4 0,41-19-48 0,-41 37 26 15,36-37-67-15,-17 1-25 0,-2-1 1 0,22 17 90 16,-6-16-15-16</inkml:trace>
  <inkml:trace contextRef="#ctx0" brushRef="#br0" timeOffset="115347.18">33148 17871 45 0,'0'0'32'0,"0"0"-14"0,0 0 20 0,0 0 3 16,-16 0 0-16,16 0 1 0,0 0-23 0,0 0 15 0,0 0-18 16,0 0-1-16,0 0 12 0,-20-16-14 0,20 16 0 0,0 0 13 15,0 0-13-15,0 0 63 16,-19 16-68-16,19-16 7 0,0 0-6 0,0 20 10 0,0-20-8 16,-22 18 3-16,22 1-1 0,-17-2-6 0,17 3-3 15,0-4-1-15,-16 24 8 0,-4-40-7 0,20 35-1 0,-16-16-2 0,-4 17 2 16,-16 21 5-16,17-21-5 0,2 1-2 0,-21 19 2 0,18-19-3 0,4 19 3 15,-4-20-1-15,4 18 4 0,-4 2-1 0,20-36-5 16,0 16 2-16,0 18-1 0,0-34 2 0,0 54 3 0,20-57-5 16,-4 38 0-16,4-35-1 0,-20-4 3 0,16 23-2 0,20-3 0 15,3 3 3-15,16-23 5 0,-19 4-13 0,58 17-15 16,-22-19-169 0,-33-18 128-16,-25 0-80 0,-14 0 62 15,19-18-47-15,23 18 42 0</inkml:trace>
  <inkml:trace contextRef="#ctx0" brushRef="#br2" timeOffset="117134.92">33370 18390 48 0,'0'0'0'0,"0"0"32"16,0 0-19-16,0 0 3 0,0 0 3 0,0 0 1 0,-17 0 0 0,17-20 19 15,0 20-2-15,-19 0-5 0,19-18-6 0,0 0-3 0,0 18-12 16,-20 0 0-16,20-19 14 0,0 1 1 0,-16 18-14 15,16-20-2-15,0 3 10 0,0-2-6 0,-20 19-6 0,20-19 3 0,-22 19-5 16,22-18 7-16,0 18-6 0,0-18 5 0,-19 18-2 16,19-18-5-16,0 18 5 0,0 0-9 0,0 0 4 0,0-18 2 15,0 18-4-15,0 0-2 0,0 0-1 0,0 0 2 0,0 0 0 0,0 0 1 0,0 0-1 16,0 0 1-16,0 0-2 0,19 0 2 0,3 0-3 0,-2 0 3 0,-20 0-3 16,36 18 3-16,-17 0-2 0,-2-18-1 0,2 18-2 0,-2 0 0 15,-1-18-2-15,-16 0-4 0,22 19-6 0,-2 0-18 0,-20-19 11 0,16 0-2 16,4 17-65-16,-1 3 10 0,-19-20-14 0,17 0 47 15,-17 18-27-15,0-18 50 0,19 0-4 0,-19 0 16 0,0 0-27 16</inkml:trace>
  <inkml:trace contextRef="#ctx0" brushRef="#br2" timeOffset="117301.55">33588 18186 47 0,'0'0'0'0,"0"0"26"0,0 0 13 0,20 0 17 16,-20-18-1-16,0 18-29 0,0 0-1 0,0 0-1 0,22 0 37 16,-22 0-28-16,0 0-6 0,0 0-3 0,16 0 0 15,-16 0-2-15,0 0-6 0,0 0-2 16,0 18 1-16,0-18-2 0,0 36-3 0,0-17-2 15,-16 37 0-15,16-38-5 0,-22 1-1 0,2 17-1 16,20 1-3-16,-16-18-4 0,-1-2 0 0,-2 3-13 0,19 17-19 16,-36-20-48-16,36 2 49 0,-20-19-59 15,20 20 39-15,0-20-1 0,-16 0 5 0,16 0-15 0,0 0 15 0</inkml:trace>
  <inkml:trace contextRef="#ctx0" brushRef="#br2" timeOffset="117498.3">33555 18480 87 0,'0'0'0'0,"0"0"35"0,0 0 38 0,0-17-14 0,0 17-34 0,0 0-3 16,0-20-3-16,0 20-1 0,0 0-1 0,0-53 25 0,0 33-20 16,0 2-13-16,0 18 5 0,0-18-7 0,0 18 6 0,0-19-6 15,0 19 5-15,0 0-3 0,0 0-2 0,0 0-2 0,0 19 9 16,0 17-9-16,0-16 4 0,0-3-7 0,0 19 2 0,0-16-2 16,0 34 2-16,0-15-2 0,0-22-1 0,0 2 0 0,-19 55 2 15,19-19-5-15,0 20-10 0,-17-59 2 0,17 20-5 0,0 22-23 16,0-41 12-16,-19 22-39 0,19-3 26 0,0-20-4 0,0 5-59 15,-20-3 6-15,20-18 64 0,0 19 4 0,0-19-13 0</inkml:trace>
  <inkml:trace contextRef="#ctx0" brushRef="#br2" timeOffset="117714.98">33796 18037 155 0,'-22'0'52'0,"22"0"-8"0,0-16 18 0,0 16-36 16,0-20 22-16,-17 20-27 0,17-20 18 0,0 20-23 0,0 0-2 15,0 0 5-15,0 0-9 0,0 0 8 0,0 0 4 0,0 40-3 16,0-5 0-16,17 3-2 0,5-1-10 16,-6 36 4-16,4-17-5 0,-1 54 4 0,-19-54-7 0,17 54-1 0,-17 0-1 15,0-54 0-15,0 54-5 0,-56 40-12 0,40-59-4 16,-6-56 6-16,-31 40-22 0,34-57 14 0,2 19-5 0,-22-18-6 16,1 18-55-16,-15-19-41 0,17 1-6 0,-3-19 29 15</inkml:trace>
  <inkml:trace contextRef="#ctx0" brushRef="#br0" timeOffset="131587.13">15330 4039 139 0,'0'0'66'0,"0"0"-11"0,-20 0 4 0,20 0-38 16,0-17-4-16,-16 17 12 0,-4 0-5 0,20 0-6 15,-16 0-1-15,-4 0-4 0,20 0-4 0,-19 0-1 16,19 0-1-16,0 0-3 0,0 0-2 0,0 0 1 0,0 0 1 15,0 17-1-15,0 2 0 0,0 36 0 0,0-36 0 0,0 1 0 16,0 70 2-16,19-14 0 0,1 14 0 0,-4 22-1 0,-16-58-3 16,20 2-1-16,-20 73 2 0,16 1-3 0,-16-20 0 15,0 0 1-15,0 1-7 0,0-36-12 16,0-20-13-16,0-37 9 0,0 19-33 0,0-18 22 0,0-2-43 0,0 3-5 16,20-20 6-16,-20 0 45 0,0 0 8 0,0-37-8 15,0 18-8-15</inkml:trace>
  <inkml:trace contextRef="#ctx0" brushRef="#br0" timeOffset="131749.69">15363 4078 108 0,'0'0'0'16,"-17"-20"135"-16,17 1-72 0,-16 19-34 0,16-17 23 0,0-3-13 15,0 20-10-15,-20 0-4 0,20 0-14 0,0 0 11 16,0 0-12-16,20 20 8 0,-4 16-3 0,1-36-10 16,5 37 2-16,33-19-1 0,1 21-1 0,18-3-3 0,-54-20-2 15,16 5 1-15,52 16 1 0,-10-1-7 0,-42-16-18 16,16-4-29-16,-52-16 13 0,42 20-59 0,-26-20 35 15,-16 0-78-15,20 0 42 0,-1 0 35 0</inkml:trace>
  <inkml:trace contextRef="#ctx0" brushRef="#br0" timeOffset="131916.77">15202 4484 232 0,'-22'0'124'0,"22"0"-104"0,-16 0 17 0,16 0-1 16,0 0-17-16,0 0 16 0,0 0-6 0,38 16-10 15,-2 4-5-15,20-3-5 0,35 20-4 0,-36-18-4 16,-19 1 0-16,36 16-10 0,-30-36-4 0,30 36-39 0,-20-36-44 16,6 18-50-16,-19 2-1 0,-3-3 93 0,-19-17-10 15</inkml:trace>
  <inkml:trace contextRef="#ctx0" brushRef="#br0" timeOffset="132165.96">16215 4318 181 0,'0'0'91'0,"-19"0"22"16,19 0-57-16,-17 0-12 0,-2-20-6 0,2 20-10 16,-22 0-11-16,39 0-12 0,-38 0 5 0,2 0-5 15,19 20-2-15,-19 16 1 0,17-36-3 0,-17 54 2 0,-22 22 0 0,58-40-3 16,-17 37 0-16,-2-17 0 0,19-20 0 0,0 19-2 0,0 19-5 16,19 18-4-16,-19-19 0 0,17-33 7 0,-1 13-1 15,4-34 3-15,2-1-2 0,-6 18 2 0,4-36 0 0,-1 0 2 16,-19 20 0-16,17-20 3 0,19-20 0 0,-17 4-1 0,-19 16-1 0,17-20-1 15,5-17 1-15,-6 0 0 0,4 1 1 0,16-38 2 0,-36 38-5 0,36-56-1 16,-17 18-16-16,-2 0-19 0,-17 18-8 0,16 0-13 16,-16 3-28-16,0 33 32 0,22-16-64 0,-22 36 70 15,0-37-54-15</inkml:trace>
  <inkml:trace contextRef="#ctx0" brushRef="#br0" timeOffset="132432.49">16622 4520 127 0,'0'0'97'0,"0"0"-63"0,0-20 16 0,0 4-28 0,0-4 21 16,0 0-8-16,0 4-8 0,0 16-16 0,0-37 11 0,0 37-8 15,0 0-9-15,0 0 4 0,0 0-3 0,0 17-4 0,0 19 2 16,-22 20 1-16,22 37-1 0,-34-1-1 16,15-37-3-16,3 58 1 0,-23-3 1 0,39-74-1 0,-17 20 0 15,17 18 1-15,-19-18-1 0,19-21 0 0,-22 3 0 0,22-21 1 16,0 3 1-16,22-4 6 0,-22-16-4 0,0 0 2 15,19 0 0-15,-19 0-2 0,17 0 1 0,22-36 5 0,-23 0-8 0,3 36-1 16,15-38 1-16,-12 22-3 0,14-24 1 0,3 40-1 0,-3-36-4 16,-20 18-3-16,78-18-47 0,-58 16-6 0,0 4 28 15,-17 16-13-15,20-20-64 0,-3 20-24 0,0-20 40 0,-16 20 36 16</inkml:trace>
  <inkml:trace contextRef="#ctx0" brushRef="#br0" timeOffset="132682.51">17134 4298 235 0,'0'0'0'0,"0"-20"185"0,-17 20-140 0,17-16-3 16,0-4-23-16,0 20 12 0,-16 0-13 0,16 0-8 0,0 20-1 15,0-4-6-15,0 24 5 0,0-4-4 0,0 18 1 16,0 38-1-16,0-55-3 0,0 0 1 0,0 56 1 0,0-57-3 16,0 39-5-16,0 0 7 0,0-39-3 0,0 0 4 0,0-17-7 15,16 56 0-15,1-39 3 0,-17 18 0 0,0-34 3 0,22-20 0 16,-22 16 3-16,19-16-2 0,1 0 2 0,-4-16-1 15,4-4-3-15,16-17 0 0,-17 0 2 0,36 21 0 16,-19-24-5-16,20 24 0 0,-37 16-2 0,-3-19-4 16,1 0-7-16,25 19-6 0,-6-19-32 0,-17 19 22 0,17-17-40 0,-19 17 32 15,41 0-50-15,-42-20 35 0,23 20-104 0,-3 0 109 16,-19-16 3-16</inkml:trace>
  <inkml:trace contextRef="#ctx0" brushRef="#br0" timeOffset="132948.83">18019 4464 202 0,'0'0'79'0,"0"0"-19"0,0 0-19 0,-16-20 38 0,16 20-57 16,0-16-2-16,0 16 15 0,-17-20-4 0,17 20-17 0,0 0 3 15,-19 0-1-15,19 0 0 0,-17 0-10 0,17 0-3 16,-36 36 2-16,17-16-3 0,-1 36 1 0,-19-2-1 0,23-15-2 16,-3 33 1-16,2-34 0 0,-2-2 0 0,19 58-1 15,0-58 0-15,0-19-2 0,0 40-2 0,0-21 4 0,0-16 0 16,19-4 0-16,-19 4 1 0,52-3 2 0,-52-17-1 15,23 0-3-15,13-17 3 0,0-19 4 0,0-20-2 16,0-1-3-16,-20 4-1 0,81-151 3 0,-61 92-2 16,-17 39-3-16,-19 17 0 0,0 19-4 15,0 20-26-15,0-19-30 0,0 16-17 0,0-16-55 16,0 36 35-16,0-20-55 0,-19 20 120 16,19 0-34-16</inkml:trace>
  <inkml:trace contextRef="#ctx0" brushRef="#br0" timeOffset="133333">18263 4537 85 0,'0'0'0'0,"0"-17"170"15,0-19-62-15,0-4-77 0,0 40-2 0,0-53 37 16,19 33-46-16,-19-33 30 0,0 53-36 0,0-20 1 16,19 0 9-16,-19 4-9 0,17 16 1 0,-17 0-8 15,0 16 6-15,0 4-10 0,0 73 9 16,0-76-10-16,0 75 5 0,0-72-8 0,0 17 0 15,19 91 3-15,-19-90-5 0,0 17 5 0,0 20 2 16,0-39-4-16,17 0-1 0,-17-17-2 0,17 16-5 16,-17-15 9-16,0-20 1 0,22 0 1 0,-22 0-1 0,19 0-4 0,-2-36 3 15,-17 17-3-15,38-19 0 0,-2-15 1 0,17-41 5 16,-31 58-3-16,14-38-3 0,-17 18-1 0,-19 37 4 0,36-55-5 16,-36 58 4-16,17-24-6 0,2 24 7 0,-2-4-1 0,5 20 1 15,-22 0-2-15,0 0 0 0,17 0 4 0,-17 0-3 16,0 56 0-16,0-36 0 0,0-4-1 15,0 41 2-15,0-21 0 0,-17 20 5 0,17-2 0 0,0 2-6 0,0-18 5 16,0-38-2-16,0 17 7 0,0 2-8 16,17-19-1-16,2-19-2 0,0 2 0 0,-2-21-3 0,2 2-7 15,-2-2-8-15,36-34-18 0,-53 33 16 16,22 22-10-16,16-40-58 0,-21 21 36 0,19 0-62 0,3-21-18 0,-25 40-2 16,27-19 48-16,-22 16 48 0</inkml:trace>
  <inkml:trace contextRef="#ctx0" brushRef="#br0" timeOffset="133969.33">19831 3690 40 0,'0'0'22'0,"0"-20"3"0,0 20-18 0,0 0 19 16,0-17-19-16,-19 17 27 0,19-20 1 15,0 20-23-15,0-17 1 0,-22 17 39 16,22-19-14-16,-17 19-26 0,17 0 0 0,-36-17 33 16,20 17 2-1,-4 0-38-15,-16 0 21 0,17 0-10 0,-20 0 5 16,23 0-18-16,-20 17 11 0,16 2-8 0,-16 18 3 16,0-37-9-16,-5 73 6 15,41-73-9-15,-17 37 1 0,-19 20 5 0,20-21-5 0,-23 130 4 16,22-130-5-16,-2 110-1 0,19-52 1 15,0 36 2-15,0-94-3 0,36 167-2 16,3-92 3-16,-39-56 0 0,36 91 5 16,-36-106-2-16,33 50-1 15,-14-54-2-15,39 58 4 0,-58-94-5 0,36 36 0 16,-16-16-3-16,-4 16-17 0,4-36 6 0,54 0-125 16,-54 0-6-16,-4-20 84 15,20 4-99-15,-16-4 87 0</inkml:trace>
  <inkml:trace contextRef="#ctx0" brushRef="#br0" timeOffset="134415.53">19737 4833 71 0,'0'0'43'0,"0"0"-3"0,0 0 52 0,0 0-72 16,0 0 51-16,0 0-57 0,0-19 34 15,20-36-5-15,-4 36-32 16,23-54 24-16,-39 55-28 0,39-38 10 0,-23 20-12 15,20-93 14-15,3-37-3 16,16-1-2-16,-35 94-4 16,-20 53-5-16,16-34 25 15,-16 35-17-15,0 19-12 0,0 0 17 16,0 37 1-16,0 36-11 16,0-54-7-16,0 91 5 15,20-74-6-15,-20 131 0 0,36-1-7 16,-36-129 14-16,36 129-4 0,-20-128-4 15,6 53-22-15,-2-54 8 0,-4 76-106 16,4-77-41 0,-1 0-94-16,-19-36 185 0,0 0 40 15</inkml:trace>
  <inkml:trace contextRef="#ctx0" brushRef="#br0" timeOffset="134583.43">19997 4334 118 0,'-22'0'136'0,"22"-16"-15"0,-19 16-41 15,19 0-64-15,0 16 25 16,0-16-31-16,41 20 16 0,-21-3-24 0,-4 3 4 16,23-3-3-16,30 19 4 15,-69-16-10-15,58 0-36 0,-58-4 13 0,56 21-125 16,-37-37 101-16,14 20-171 0,-33-20 187 16</inkml:trace>
  <inkml:trace contextRef="#ctx0" brushRef="#br0" timeOffset="134770.54">20385 3726 135 0,'0'-19'125'0,"19"19"-25"16,-2 0-41-16,2 0-10 15,-19 0-37-15,36 39 22 16,-19-22-25-16,60 149 18 0,-5 93-10 16,-72-93-12-16,0-112-5 15,-19 168 3-15,2-167-3 0,-58 166-3 16,-52-18-32-16,50-111-24 15,41-73 32-15,-56 36-123 16,76-35 102-16,-42-20-104 0,22 0 95 0</inkml:trace>
  <inkml:trace contextRef="#ctx0" brushRef="#br0" timeOffset="135083.7">20994 4132 65 0,'0'0'59'0,"0"0"-25"0,0 0 102 0,0 0-60 16,0 0-22 0,0 0-43-16,0 0-8 0,0 0 0 0,0 20 0 15,-20-4-39-15,20 4 16 16,0-4-85-16,0-16 52 0,-16 38-177 16</inkml:trace>
  <inkml:trace contextRef="#ctx0" brushRef="#br0" timeOffset="135199.42">20919 4428 115 0,'0'0'236'0,"-17"16"-113"16,17-16-100-16,0 20 44 16,0 0-30-16,0-4-32 0,0 21 3 15,0-17-8-15,0 16-50 0,17 20-201 16,2-20-8 0</inkml:trace>
  <inkml:trace contextRef="#ctx0" brushRef="#br0" timeOffset="136071.08">21456 4484 56 0,'0'0'63'0,"0"0"62"0,-20 0-54 16,20 16-3-1,-19 4-24-15,2 17-21 16,17-1-4-1,17-16 5-15,2 16 0 16,17-18-9-16,0-18-2 16,-36 18-8-16,20-36 9 15,-4 0-4-15,1-38-5 16,-17 37 0-16,0-18-3 16,0 20-1-16,-17-3 1 15,1 4 2-15,-20 16 3 16,16 0-6-16,-35 0 12 15,16 36 1-15,39-19-11 0,-36 39 11 16,0 36-7-16,36 1-6 16,0-18-12-16,0-59 3 15,20 59-52-15,-20-56 34 0,36 37-131 16,2-20-88-16,-21-19 192 0</inkml:trace>
  <inkml:trace contextRef="#ctx0" brushRef="#br0" timeOffset="136382.98">21912 4685 72 0,'0'0'0'0,"0"0"145"0,0 0-113 0,-16 0 66 16,-1-18-18-16,-19 18-48 16,-19 0-10-16,13 36-15 15,-10 39 4 1,32-39-9-16,4 56 2 15,-4-19-1 1,40-33 5-16,35-24 8 16,0-16 3-16,1-36 5 15,-1-19-5-15,-22-20-5 16,9 20-7 0,-42 19-4-16,16-2-51 15,-16 21-42-15,0 17-83 16,0 36-25-1</inkml:trace>
  <inkml:trace contextRef="#ctx0" brushRef="#br0" timeOffset="136751.39">22413 3948 88 0,'0'0'111'0,"-19"0"80"16,-17 54-103 15,19 132-66-15,17-186-22 46,-205 681-442-62,205-681 442 63,39-478 526-63</inkml:trace>
  <inkml:trace contextRef="#ctx0" brushRef="#br0" timeOffset="148801.2">21622 5386 116 0,'0'0'121'0,"-20"0"-63"0,20 0-16 16,0 0 3-16,0 19-12 0,0-19-24 0,0 19 10 15,0-2-15-15,20 3 0 0,-4 17 6 0,4-19-5 16,-4 17-1-16,4 4 0 0,13-22-1 0,8 20-1 15,-5 0-2-15,-36-1 2 0,39-16-1 16,-39-1-2-16,36-1-5 0,-36 0-10 0,17 0-18 16,-1 2-21-16,-16-20-27 0,22 17 32 0,-22-17-52 15,0 19 28-15,20-19 12 0</inkml:trace>
  <inkml:trace contextRef="#ctx0" brushRef="#br0" timeOffset="149067.57">22120 5516 94 0,'16'0'89'0,"-16"0"-47"0,0-39 53 0,0 23-50 16,0-21 13-16,0 37-41 0,0 0-3 0,0-38 20 15,0 38-26-15,0-18 5 0,0 18-6 0,0 0 0 0,0 0 12 16,0 0-13-16,0 0 2 0,0 18 21 0,0 1-24 16,-16 17 12-16,16 0-10 0,-42 77 14 15,26-76-17-15,-37 53 4 0,-2 3 3 0,35-56-6 16,-54 74-5-16,57-73 1 0,-58 72-1 15,34-74 3-15,27 20-1 0,-41 18 6 0,35-38-8 0,-16 2 1 0,-38 128-7 16,54-130 8-16,-16 20-2 0,0-1-11 16,0 19-35-16,14-57 28 0,6 21-41 15,16-38 37-15,0 19-4 0,0-19-100 0,0 0 67 0,0 0-124 16,0 0 106-16</inkml:trace>
  <inkml:trace contextRef="#ctx0" brushRef="#br0" timeOffset="165151.91">15424 7194 54 0,'0'0'15'0,"0"0"12"0,0 0 5 0,0-19 4 0,0 19-18 16,-20-19 17-16,20 19-2 0,0-17-6 0,-19 17-8 0,19-20-9 15,0 20-4-15,0 0 1 0,0-18 10 0,0 0-8 16,0 18-4-16,0 0-3 0,0 0 0 0,0 0 7 0,0 0-4 16,0 0 7-16,0 0 1 0,0 18-6 0,0 0 10 15,0 19 1-15,0 1-4 0,0-2 0 0,0 1-2 0,19 36-2 16,-19-17-1-16,20-18-6 0,-20-2 0 0,0 39 4 16,0-20-4-16,16-19 0 0,-16 55-1 0,0-34 0 0,0 35 1 15,0-36-3-15,0 54-3 0,0-54 7 0,0 54 3 0,0-54-4 16,0 0-3-16,-16 16-1 0,16 39-8 0,-20-55-3 15,20-38-14-15,0 0 8 0,0 0-4 0,-19-18-31 0,19 19 22 0,0-19-45 16,0 0 29-16,0 0-2 0,0-19-36 0,0 1 57 0,0 18 6 16,-22-36-30-16</inkml:trace>
  <inkml:trace contextRef="#ctx0" brushRef="#br0" timeOffset="165334.69">15219 7340 98 0,'0'0'40'0,"-17"-17"34"0,17-1-43 15,-22-2 20-15,22 2-28 0,-16 0 20 0,-4-1-2 16,20 2-7-16,0 17-21 0,-16 0 8 0,16 0-2 0,0 0-10 15,36 17 10-15,-36-17-11 0,38 19 7 0,-2-19-9 16,0 18 8-16,20 0-9 0,38 2 4 0,-58-2-5 0,52-1 2 16,-10-17-1-16,-6 0-2 0,-34 0-1 0,37 0-1 0,-22 0 2 15,-37 0-2-15,81-17 3 0,-80 17-7 0,2-18-3 0,-2-2-5 16,19 20-34-16,-14-18-21 0,-6 18-22 0,4-18 37 0,-20 18-64 16,19-19 61-16,-19 19 7 0,0 0 13 0,0 0 9 0,0-17-32 0</inkml:trace>
  <inkml:trace contextRef="#ctx0" brushRef="#br0" timeOffset="165518.52">15258 7636 164 0,'0'0'0'0,"0"0"111"0,0 0-87 16,0 0 2-16,16 0 2 0,-16 0-2 0,36 19 19 0,-36-19-25 0,20 0-3 0,13 0 14 16,28 0-4-16,-45 19-15 0,40-19 10 0,-23 0-12 15,28 17 7-15,11-17-5 0,-20 0-4 0,-10 0-5 0,13 20 3 16,-19-20-4-16,17 0-2 0,-15 16-6 0,-18-16-3 0,35 20-49 15,-38-1-13-15,-17-19 22 0,0 18-6 0,19 0-83 16,-2-18 14-16,-17 19 23 0</inkml:trace>
  <inkml:trace contextRef="#ctx0" brushRef="#br0" timeOffset="165987.18">16600 7581 84 0,'0'0'62'16,"0"-20"-2"-16,0 20-34 0,0-16 24 0,0 16-25 0,0-19 23 16,0 19-26-16,0-20 19 0,0 3-8 0,0-2-6 0,0 19-16 15,-17-18 8-15,17 18-10 0,-17-18 15 0,-2-1-17 16,-17 19 7-16,17-19-6 0,-17 19-5 0,14 19 2 15,-12 0-3-15,-4 17 1 0,2 0 0 0,0 19-3 16,16-16 1-16,-18 16 0 0,21-19-1 0,17 0-1 0,-19 3-1 0,2 35 1 16,17 0 2-16,0-38-2 0,17 1 0 0,2 18 1 0,14 1 2 15,-11-20-1-15,-22-17-1 0,39-1 1 0,-22-18 1 16,2 0 0-16,-2 0 2 0,2 0-2 0,14-37 1 16,-13 19-2-16,2 0-1 0,33-56 0 0,-35 37-3 0,-20 0-2 0,35-19-18 15,-18 19 3-15,0-18-37 0,5 37 17 0,-22-39-58 0,19 41 39 16,-19-4-4-16,0 3-2 0,17-21-32 0,-17 20 26 0</inkml:trace>
  <inkml:trace contextRef="#ctx0" brushRef="#br0" timeOffset="166268.11">17045 7452 209 0,'0'0'139'15,"0"-18"-59"-15,0-20-60 0,0 21 21 0,0 17-23 16,0-19 1-16,0-1 13 0,0 3 4 0,0 17-24 15,0 17-4-15,0 3-4 0,0-1-2 0,0 17-1 0,0 1-1 16,0 37 1-16,0-39-1 0,0 78 1 0,-16-60-2 0,16 4 1 16,-20 53-9-16,1-17 0 0,2 0 3 0,-5-39 1 15,22-17 6-15,-17 38 0 0,17-57 0 0,-19 38-6 0,19-20 4 0,0-36 4 16,0 18-2-16,0-18 0 0,0 0 3 0,0 18 1 16,19-18 1-16,-19-18-2 0,17 0 2 0,5-1 0 0,-5 19-3 15,-17-17-1-15,39-3-1 0,-23 2-4 0,4 0-9 0,-4 18 7 16,4-18-3-16,-20 18-2 0,33-20-28 0,-11 20-17 0,-3-18 21 15,17 18-42-15,-16-18-17 0,-20 18 39 0,36 0-57 0,-36-19 68 0,0 19 11 16,19 0-26-16</inkml:trace>
  <inkml:trace contextRef="#ctx0" brushRef="#br0" timeOffset="166518.82">17452 7434 178 0,'0'0'77'15,"0"0"-13"-15,0-55 54 0,0 36-78 0,0-18-4 0,0 37-22 16,0 0 18-16,0 0-16 0,0 0-3 0,16 17-4 15,-16 3-7-15,0-20 0 0,0 36 2 0,0 2 2 0,0-2-5 0,0 55 0 16,0-52-1-16,0 52 2 0,0-55-3 0,-16 21 1 0,-3 35 0 16,19-18 1-16,0-37-2 0,-17 56 0 0,17-57-2 0,0-18 4 15,0 56-1-15,-19 0-2 0,19-56 2 0,0-18 0 16,0 20 3-16,0-20-2 0,0 0 0 0,19 0 1 0,-19 0-1 16,17-20 1-16,-17 2-6 0,35 0 1 0,-18 0-5 0,-17-20 8 0,42 1-1 15,-26 37-1-15,4-37 0 0,-1 37-1 0,-2-36-12 0,54-2-38 16,-32 20 3-16,0-19-20 0,-3 37-22 0,-19 0 39 15,18-18-50-15,-35-1 61 0,39 19-10 0,0-18 37 0,-39 18-2 16,17-18-17-16</inkml:trace>
  <inkml:trace contextRef="#ctx0" brushRef="#br0" timeOffset="166758.14">18227 7545 111 0,'0'0'63'0,"0"0"41"0,0-19-47 15,0 19-12-15,0-20-25 0,0 20 20 0,0-17-8 0,0 17-19 16,0 0 11-16,-23 0-14 0,23 0-3 0,0 0-2 0,0 0 4 15,-19 0 2-15,19 17-8 0,0 3 0 0,-14-1 4 0,14-3-4 16,-19 23 3-16,0-21-5 0,19 0 0 0,-17 37 1 0,17-35 0 0,-19 16-1 16,19 1 1-16,-17 19-1 0,17-20 0 0,-19-18-3 0,19 38 2 0,0-19 0 15,0 18 4-15,0-37-5 0,0 38 3 0,0-38 1 16,19 1 6-16,-19-1-9 0,17-18 3 0,-17 0-4 0,19 0-1 0,-2 0-8 16,2 0 9-16,14-37 4 0,-14 1-3 0,-19 18 0 15,42-38 0-15,-25-18 2 0,2 18-3 0,-19 19-3 0,36-54-20 16,-17 36-3-16,-19-1-15 0,17 19-35 15,-17 0-43-15,0 17 53 0,17 4 2 0,-17-23-29 0,0 39 22 16</inkml:trace>
  <inkml:trace contextRef="#ctx0" brushRef="#br0" timeOffset="167103.92">18537 7747 103 0,'0'0'0'0,"0"0"105"0,0-20-34 0,0 20-46 0,19-16 21 0,-19-21 2 16,22 18-1-16,-22 0-25 0,0 1-5 0,17 0 7 15,-17-1-9-15,19-1-2 0,-19 4 1 0,0 16-9 0,0 0 0 16,0 0-1-16,19 0 3 0,-19 0-4 0,0 36 1 0,0-36-2 16,0 55 0-16,-19-17 1 0,19 35-1 0,-19-36-2 15,2 36-1-15,17-36-1 0,-22 37 5 0,22-18 0 16,0-20-4-16,0 20 7 0,-19-19-3 0,19-19-5 0,0 1-2 16,0-19 2-16,0 18-1 0,0 0 4 0,0-18-2 0,19 0 1 0,3 0-1 0,-22-18 0 15,36 0-2-15,-36-1-1 0,19-36 2 0,17-1 4 16,0-17 0-16,-19 18 0 0,22-1-2 0,-20 1 2 0,36-55 4 15,-55 73 0-15,36-1-2 0,-19-17 2 0,0 35-1 0,5 4-1 16,-22 16-3-16,19-19 2 0,-19 19-2 0,19 0 1 0,-2 19 2 16,2-3 5-16,-19 4 5 0,0 17-8 0,0-19-1 15,0 37 5-15,0-35-4 0,0 35 7 0,0-19-6 0,0 2 8 0,0 16-8 16,0-16-2-16,0-2 0 0,17-36-3 16,-17 19-8-16,0-1-12 0,39-18-14 0,-25 0-13 15,5 0 8-15,-19 0-17 0,22-18-114 0,14-19-38 0,-17 37 130 16,-19-18-12-16</inkml:trace>
  <inkml:trace contextRef="#ctx0" brushRef="#br0" timeOffset="167551.45">20033 7156 148 0,'0'0'0'0,"0"-17"249"0,0-3-186 0,0 20-36 0,0-18 22 0,-16 0-6 16,16 18-26-16,0-19-2 0,0 19-2 0,0 0-2 0,-20-17 5 16,20 17-11-16,0 0 5 0,-22 0-3 0,22 0-4 15,-19 17 2-15,5 2-3 0,-5 17 7 0,-17 1-3 0,36-18-3 16,-20 19-1-16,4-2 1 0,-23 55 2 0,17 3-1 0,5-58-3 0,1 55 2 16,-4-34-2-16,20-20 1 0,0 74 2 0,-16-1-1 0,16 1-9 15,0-56 6-15,0 37 12 0,0-36-8 0,0-20-3 16,0 58-1-16,0-58 2 0,16-18-2 0,-16 20 0 0,0-20 0 0,36 18 0 0,-36 1 1 15,39-18 1-15,-39-2-4 0,39 3 0 16,-23-2 0-16,4-18-3 0,16 0-18 0,-17 0-13 16,-19 0 15-16,33-18-34 0,-11 18 19 0,-2 0-4 0,35-20-119 15,-55-16 89-15,36 36-77 0,-19-37 51 0,-1 18 45 16</inkml:trace>
  <inkml:trace contextRef="#ctx0" brushRef="#br0" timeOffset="168006.41">20476 7285 59 0,'0'0'115'0,"-19"0"-90"0,19 0-3 15,0 0 16-15,0 0-22 0,0 0 15 0,0 0-17 0,-17 0 35 16,17 0-31-16,0 20 6 16,0-20-2-16,0 18-6 0,0-18 9 0,0 17-19 15,0 3 8-15,0-1-8 0,0-19 0 0,0 17-2 0,-19 2 3 16,19 18 5-16,0-37-8 0,0 37 7 0,0 0-7 0,0-2 6 16,0 22-4-16,0-1-2 0,0-19-1 0,0 36-1 0,-17-55 0 15,17 20-3-15,0-2 2 0,0 20-1 0,0-38-1 0,0 37-9 16,0 0-4-16,-19-17-11 0,19-20-17 0,0 19-27 15,0-19-31-15,0 1-26 0,0-19 23 0,0 0 72 16,0 0-23-16</inkml:trace>
  <inkml:trace contextRef="#ctx0" brushRef="#br0" timeOffset="168367.95">20457 7470 105 0,'0'0'0'0,"0"0"104"15,0 0-26-15,0-18-50 0,0 0-2 0,0 18-1 0,0-38 22 0,0 38-10 16,0-17-6-16,0 17-16 0,0-19 7 0,0-1-12 15,0 20 12-15,19-17-11 0,-19 17-7 0,17 0-1 0,-17 0-1 16,22 0 1-16,-22 0 1 0,0 0 0 0,16 17 2 0,4-17-4 0,-20 0 0 16,0 20 2-16,36-20 0 0,-36 19-2 0,0-19 0 0,19 17-1 0,-2-17 3 0,-17 19-2 15,19 0 0-15,-19-1 0 0,0 0 1 0,17 1-2 0,-17-2-7 16,0 3 5-16,-17 15-4 0,17-15 3 0,-19-1-3 16,-17 17 7-16,19-17 1 0,-22 0 1 0,23-19-3 15,-6 17-2-15,-14 3 0 0,19-20-4 0,-2 0 0 16,19 0 3-16,-17 0-1 0,-2-20 2 0,19 3 1 0,0-21-1 15,0 38 7-15,0-36 0 0,36 36-4 0,-17-19 2 0,-19-1-2 16,36 20 2-16,39-35 2 0,-39 35 2 16,0 0 0-16,0 35-4 0,22 4 0 0,-39-3-3 15,-2 39 5-15,2-39-2 0,-19 38-5 0,17-38 3 16,-17 39 0-16,-17-2 7 0,17-54-8 0,-36 55 6 0,-3-19 1 16,17-37-6-16,-11 37 0 0,14-55-4 0,2 38-1 0,-19-38-23 0,-3 18-35 15,23 0-30-15,-6-18 36 0,5 0-7 0,-2 0-5 0,-17-18-77 16,19 0 36-16,-2-20 76 0,-1 38-4 0</inkml:trace>
  <inkml:trace contextRef="#ctx0" brushRef="#br0" timeOffset="168701.31">20938 6954 129 0,'0'0'0'0,"0"0"116"0,0-19-46 0,0 1-19 16,0 18-28-16,-19 0-1 0,19-19 16 0,0 19-20 0,0-17 13 16,0 17-23-16,0 0 11 0,0 0-9 0,0 0 4 0,19 17-7 0,-19-17 10 15,20 19-9-15,-20-1-1 0,16 1 4 0,20 0-7 0,-19 36 3 16,-17-36-3-16,58 53 2 0,-19 22-1 0,-39-58-2 0,36 0-2 15,-3 58-2-15,-33-3 8 0,19-16 0 0,-19-20-6 0,0 56 0 16,0-20 0-16,-19-36-1 0,-14 56-5 0,-23-19 11 16,20 1 4-16,-22-20-12 0,-14 21-8 0,-5-40-14 15,43-16 6-15,-21 16-34 0,19-34 17 0,-41 16-54 16,60-36 30-16,-19 0-6 0,-19 17-77 0,35-17 84 0,4 0 14 0,-23 0-14 16</inkml:trace>
  <inkml:trace contextRef="#ctx0" brushRef="#br0" timeOffset="169201.84">21342 7636 117 0,'0'0'111'0,"0"0"-71"0,0 0 19 0,0 0-12 0,0 0-26 0,-16 0 17 16,16 0-10-16,0 0-9 0,0 0-7 0,0 0-7 16,-20 0 0-16,20 0-4 0,0 0 1 0,0 0-1 0,0 19-5 15,0 0-19-15,0-19 2 0,0 0-9 0,0 17-9 0,20 3-71 16,-20-4-24-16,0-16 81 0,0 20 14 0,0-20-14 0</inkml:trace>
  <inkml:trace contextRef="#ctx0" brushRef="#br0" timeOffset="169335.29">21400 8024 229 0,'0'0'127'0,"0"0"-65"16,-22 0-14-16,22 18-12 0,0 0-9 15,0-18-16-15,0 20 4 0,0-2-4 0,0 0-5 0,0-18-5 16,0 18 1-16,0 1-4 0,0-19-16 0,0 18-3 0,0 1-52 0,0-19-51 16,0 18-40-16,0 0-3 0</inkml:trace>
  <inkml:trace contextRef="#ctx0" brushRef="#br0" timeOffset="169735.32">21879 7894 63 0,'0'0'0'0,"0"0"104"15,0 20-75-15,0-2 34 0,0-18-47 0,0 36 25 16,0-36-28-16,17 0 9 0,-17 19-14 0,16-19 6 0,6 18-4 16,-22-18-6-16,36 0 3 0,-36 0-4 0,39 0 8 15,-22 0-4-15,-17 0-4 0,0-18 0 0,19 18-1 0,-2-19 0 16,-17 1 2-16,16 0 0 0,3 0-3 0,-19-2 2 15,23 2-1-15,-23-1 3 0,0 19-1 0,0-17 1 0,0 17-4 16,0-19 0-16,0 19 0 0,0 0 1 0,-23 0 1 0,4 0 0 16,19 0 0-16,-16 0 0 0,-1 0 1 0,17 0-1 0,-36 19 2 0,17 17 0 15,-1-36-3-15,20 18-1 0,-16 20 1 0,-4-20-1 0,-2 19-2 16,22-37 1-16,-16 37-1 0,-1-19 2 0,17 0 1 0,0 2 1 16,-19-2-1-16,19 0-2 0,0 19-24 0,0-37 2 0,0 37-37 0,0-19 22 15,19-18-8-15,-19 18-10 0,17 2-62 0,-1-2 37 0,6 0 20 16</inkml:trace>
  <inkml:trace contextRef="#ctx0" brushRef="#br0" timeOffset="170018.9">22579 7840 141 0,'0'0'152'0,"0"0"-103"0,0 0 9 0,-19-19-18 16,19 19-23-16,-17 0 11 0,-2 0-17 0,2 0 4 0,-22-19-4 15,1 19 1-15,38 0-9 0,0 0 0 0,-36 0-1 0,36 19-1 16,-36 0 4-16,19 17-3 0,-2 2-2 0,-1-20 3 15,4 37-5-15,16-37 6 0,0 1-2 0,-22 37 6 0,22-38-7 16,0 37-5-16,0-18 2 0,0-19 4 0,22 20 1 16,-6-38-3-16,-16 18 0 0,20-18 1 0,-1 0 0 0,-19 0 1 15,36-38-2-15,-36 38-2 0,36-18 0 0,-36-19-2 16,17 0 4-16,-1 1 3 0,-16 18-1 0,22-2-3 0,-2-16-3 16,-20-1-3-16,0 18 2 0,0 19 1 0,19-36-6 0,-19 18 4 15,0 18-2-15,0-20-11 0,0 20 8 0,0 0-14 0,17 0 9 16,-17 0 0-16,0 20-17 0,0-20 16 0,0 36-24 0,0 1-21 0,19 0-16 15,-19-1 4-15,0-16 21 0,17 16 26 16,-17-18 15-16,19 1-25 0</inkml:trace>
  <inkml:trace contextRef="#ctx0" brushRef="#br0" timeOffset="170235.51">23354 6807 196 0,'-22'18'168'16,"5"-18"-124"-16,0 18-25 0,17-1-2 0,-36 21 11 0,0-1-6 16,17 1-14-16,0-2-4 0,2 2-1 0,-22 16 0 0,3 39 1 15,0 18-2-15,36-56-1 0,-19 0 0 0,19 0-1 0,-19 56 0 0,2-56 1 16,-5 0 0-16,3 75-2 0,19-19-11 0,-17-38 1 0,0 38-18 16,-2-56 9-16,2 38-41 0,17-57 18 0,-19 56-67 0,0-18-3 15,-17-18 47-15,14-39 10 0</inkml:trace>
  <inkml:trace contextRef="#ctx0" brushRef="#br0" timeOffset="170369.09">22798 8024 99 0,'0'0'0'0,"0"-19"118"0,0-18-68 0,0 19-13 0,0-38 26 16,0 2 8-16,0 35-38 0,0-36 22 0,0 55-33 15,0-39-5-15,0 39 12 0,0-36-20 0,22 36 5 0,-22 0-9 0,36-17 7 16,-17 17-5-16,17 0-5 0,0 0-1 0,22 0 1 0,-41 0 0 16,38 0-3-16,-19 0-3 0,0 17 0 0,-14-17-4 0,50 20-32 15,-53-4 8-15,34 4-57 0,24 17-126 0,-60-19 132 16,-17-18 16-16,19 38-38 0</inkml:trace>
  <inkml:trace contextRef="#ctx0" brushRef="#br0" timeOffset="170736.2">21896 9019 98 0,'0'0'43'0,"0"0"3"0,0 0 55 0,16 0-47 16,-16 0 0-16,0 0-9 0,0 0-26 16,22 18 26-16,-2-18-32 0,-20 20 8 0,16-2-7 15,4 0-5-15,-1 20-3 0,-2-2 0 0,-17 1-1 16,19-18-1-16,-2 17-4 0,-17-18-1 0,16 2 0 0,-16-3 0 16,19 20-9-16,4-37-24 0,-23 38 7 0,16-38-47 0,-16 35-32 15,20-35 39-15,-20 0-2 0,0 19-76 0,0-19 97 16</inkml:trace>
  <inkml:trace contextRef="#ctx0" brushRef="#br0" timeOffset="170871.41">22413 8982 148 0,'0'0'115'0,"0"0"-74"0,17-17 25 15,-17 17-33-15,0-20 29 0,0 20-36 0,16-18 6 0,-16 18-20 16,0 0 4-16,0 18-3 0,0-18-5 0,-16 37 2 0,-20 38 4 0,-17 53-7 16,-24 20 1-16,5-1-5 0,0 2 5 15,30-76-6-15,9 1 1 0,-42 72-7 0,1-34-9 0,57-57-2 16,-38 56-40-16,19-19-44 0,16-56 30 0,-21 57-107 0,8-38 39 15,33-17 78-15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25T20:50:07.19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11843 8982 73 0,'0'0'16'0,"0"0"-10"0,0 0 4 0,-22 0-4 0,22 0-1 16,0 0 8-16,0 0-1 0,0 0 19 0,0 19-14 0,22-19-1 16,-22 0-3-16,0 0-1 0,20 0 10 0,-1 18 0 0,-19-18-11 0,17 18 8 15,-17-18-10-15,19 20 9 0,-2-20-10 0,-17 18 0 0,19 0 6 16,-19-18-9-16,19 18 10 0,-5 2-4 0,6-20-7 15,-20 17 4-15,22-17 2 0,-3 0-5 0,-19 0 4 0,0 0-5 16,17 0 8-16,2 0-7 0,-19-37 5 0,20 19-5 0,-4-56 8 16,-16 37-10-16,36-54 0 0,-19 17-1 0,24-111 4 15,-24 112-4-15,2-56 2 0,1 73-4 0,-4-92-6 16,-16 93 4-16,36-92 1 0,0 73 3 0,-36 0-1 0,39-55 1 0,0-18-1 16,-23 92 0-16,20-75 2 0,-17 0-1 0,20-16 1 15,-22 54-1-15,2 54 1 0,1-17 0 0,-20 18 1 16,16 18-2-16,-16-19 3 0,0 21-2 0,0 17 0 0,20-36 3 15,-20 17-2-15,0 19 1 0,0-19-4 0,16 19 2 16,-16-19-1-16,0 19-1 0,0 0-1 0,0 0 1 16,0 0 0-16,19 0 1 0,-19 0-2 0,0 19 0 0,0-19 0 0,0 19 0 15,17 0 1-15,-17-1-1 0,17-18 1 0,-17 35-1 0,22 3 2 16,-22-19-1-16,39 54 0 0,-23-54-1 16,-16 19 1-16,36 16 0 0,-36-36 1 0,39 38-2 0,-39-1 1 15,33-18 2-15,-33-19-1 0,22 20-3 0,-2-21 1 0,-4 22-1 16,4-22 1-16,-20 21 3 0,36-2-2 0,-1 0-2 15,4 19 0-15,-3-16 1 0,-16-3 1 0,16 39 0 16,-17-39-1-16,33 57 0 0,-29-39-1 0,13 76 0 0,-17-20 3 16,-19-54 2-16,17 0 0 0,2 35 2 0,-19-36-5 15,17-17-1-15,-17-2 0 0,19 37-2 0,-19 1 2 0,0-18 1 16,16-20-1-16,-16 2 1 0,0-2 0 0,0-17 0 0,0 18-1 16,0-37 1-16,0 19-1 0,23 18 0 0,-23-19 0 0,0-18 1 0,16 18 1 15,-16-18-4-15,0 38 2 0,0-21 0 0,0 2 0 16,20-19-1-16,-20 36 2 0,0-36 0 0,0 20 0 0,0-2-1 0,0 18-1 15,19-16 2-15,-19-3-1 0,0 20-1 0,0-37 0 16,17 38 1-16,-17-20 0 0,0 18 1 0,0 1-2 0,19-18-1 16,-19-1-4-16,0 1 1 0,17 18-5 0,2-20-9 15,-19-17-12-15,16 19-10 0,-16-19-10 0,0 0-18 16,17 0 26-16,-17 0-9 0,0-19-210 16</inkml:trace>
  <inkml:trace contextRef="#ctx0" brushRef="#br0" timeOffset="249.36">12507 8539 149 0,'0'-17'83'0,"0"17"-19"0,0-19-36 15,-19 19 19-15,19-17-8 0,0 17-7 0,-16-20-3 0,16 20-16 16,0 0 1-16,16-19 11 0,-16 19-13 0,36 0-1 0,-36-17 0 15,39 17 7-15,16 0-5 0,-19 0 1 0,17-18-2 16,24 18-6-16,-2 0-1 0,-20 0 0 0,-19 18-3 16,20-18 3-16,-4 17-1 0,6 2-6 0,-38-19 0 0,16 20-1 15,-1-3-10-15,1-17 1 0,3 0-31 0,0 0-23 0,-3 0 24 16,0 0-67-16,3 0-44 0,-3-37 29 0,-36 37 52 16</inkml:trace>
  <inkml:trace contextRef="#ctx0" brushRef="#br0" timeOffset="467.47">14317 7674 216 0,'0'0'149'0,"0"0"-121"0,0 0-6 0,0 17 17 0,0-17-4 16,0 0-18-16,0 20-3 0,0-4 5 0,0 4-10 0,0-1-5 15,0-1-2-15,0 19 1 0,17-18-3 0,-17 17 0 0,0-18-3 16,0 20-23-16,19-20 2 0,-19 19-50 0,0-19-42 0,0 1 41 16,0-1-60-16,0 20 31 0</inkml:trace>
  <inkml:trace contextRef="#ctx0" brushRef="#br0" timeOffset="616.48">14223 8447 309 0,'0'0'128'0,"0"0"-98"0,0 0 30 15,0 0-28-15,0 0-24 0,0 0 25 16,0 0-10-16,0 0-14 0,0 0-5 0,19 0-3 16,-19 0 0-16,36 0-9 0,-36 0-4 0,17 0-6 0,22 0-39 0,-20 0-31 15,-19 0 30-15,36-17-97 0,-17 17 7 0,-2 0 54 16</inkml:trace>
  <inkml:trace contextRef="#ctx0" brushRef="#br0" timeOffset="803.65">15053 7840 239 0,'0'0'86'0,"0"-19"45"16,0 19-112-16,19 0 16 0,-19-19-7 0,20 19-11 16,-20 0-11-16,0 0-1 0,0 0 3 0,16 0-6 0,-16 0 0 15,20 0 0-15,-20 0-2 0,0 19-3 0,16 0-14 0,-16-19 2 16,20 17-27-16,-20 2-18 0,16-1-30 0,-16 20 30 15,0-38-76-15,0 36 41 0,0-36 33 0</inkml:trace>
  <inkml:trace contextRef="#ctx0" brushRef="#br0" timeOffset="965.67">15164 8337 281 0,'0'0'118'0,"0"0"-47"0,0 0-3 0,0 0-46 0,-20 19 15 0,20-1 3 0,-16-18-28 16,16 18 20-16,0-18-19 0,0 38 9 0,0-38-16 0,-20 17-2 15,20 2 2-15,0 1-3 0,0-3 0 0,0 19-2 0,20-16-7 16,-4-2-18-16,-16 0 3 0,20 0-47 0,-4 1 21 16,6-19-12-16,-22 20-13 0,17-3-112 0,2 2 20 0,-19-19 70 15</inkml:trace>
  <inkml:trace contextRef="#ctx0" brushRef="#br0" timeOffset="1383.14">16290 8042 137 0,'0'0'66'0,"0"0"33"0,0 0-49 0,0 0-31 15,0 0 0-15,0 0 17 0,0-18-18 0,19 18 15 0,-2 0-8 16,2 0-3-16,17 18-6 0,-36-18-8 0,33 38 4 0,9-20-1 15,-23 0-5-15,17 19 8 0,-16-19-11 0,32 37 0 16,23 19 0-16,-36-37 2 0,13 56-3 0,-16-20-2 0,-14-17 1 16,14 17 0-16,-16-36-2 0,16 92-17 0,-1-56 4 15,-35-35 3-15,17 35-16 0,-17-18-23 0,22-17 20 16,-22-20-4-16,17 37-45 0,-17-36-23 0,0 18-15 0,0-18 40 16,0-1 28-16</inkml:trace>
  <inkml:trace contextRef="#ctx0" brushRef="#br0" timeOffset="1632.66">17267 7876 181 0,'0'0'55'0,"0"0"2"16,19-36-14-16,-19-2-17 0,0 38-15 0,0-18 7 0,0 0-12 16,14 18-2-16,-14-19 2 0,0 19-1 0,0 0-4 0,0 0 2 15,0 0-2-15,0 0 1 0,0 0-1 0,0 19 2 0,0 36 1 16,-14-19 1-16,14-17-1 0,-39 19 1 0,3 35 11 15,0 20 7-15,-22-2-1 0,22-36-15 0,-16 39 5 0,-43 16-2 16,4-1 2-16,-3 21 0 0,3-1-4 0,-1 0-2 16,18 1 0-16,38-76-5 0,-39 58-1 0,39-58 0 15,0-17 1-15,-3 38-8 0,17-1-20 0,-11-20-28 0,14-35-24 16,19 18 32-16,0-20-66 0,0-17 49 0,0 20-40 0,0-1 23 16</inkml:trace>
  <inkml:trace contextRef="#ctx0" brushRef="#br0" timeOffset="2265.5">14685 10496 113 0,'0'0'136'0,"0"0"-72"16,0-20-37-16,0 20 23 0,0 0-6 0,0 0-25 0,0 0-1 15,0 0 12-15,0 0-16 0,0 0-2 0,0 0 0 0,0 0 9 0,0 0-11 16,0 20-1-16,0-2 0 0,0-18-3 0,0 36 6 0,0-19-7 0,0 3 0 15,0 35 0-15,0 19-3 0,0-18 0 0,19-1-1 0,-19 0 1 16,36 56 1-16,-36 17 1 0,20-35-1 0,16 54 2 16,-20 19-2-16,1-92-2 0,-17 74 0 0,22 18-7 0,-22-92 5 15,0 17 3-15,19-16-1 0,-19-2 7 0,0 75-7 0,0-20-1 0,17-72-1 16,-17-18-2-16,19 35-14 0,1-18-16 0,-4-18 12 0,-16-19-3 0,20-18-3 16,-20 19-2-16,33-2-46 0,-14-17-22 0,3 0 37 0,-22 0-7 15,0 0 2-15,36 0-24 0,-36-36 44 0</inkml:trace>
  <inkml:trace contextRef="#ctx0" brushRef="#br0" timeOffset="2617.37">16492 11195 156 0,'0'19'76'0,"0"-19"-13"0,0 0-25 16,-17 0 4-16,17 0-28 0,0 0 32 0,0 0-27 0,0 0 19 15,0 0-2-15,0 18-8 0,0-18-16 0,17 37 8 0,22-19-2 16,-39 2-9-16,16-20-2 0,20 36 2 0,3 2 0 15,16 16-5-15,-35-36-3 0,32 38 2 0,6-1-3 0,-2 1 5 16,54 54-7-16,-93-91 4 0,2 18-1 16,17 0 4-16,0-1-10 0,-16 1-15 0,13 19-11 0,-33-38 11 15,0-18-5-15,22 36-40 0,-22-16 24 0,19-20-8 0,-19 19-6 16,20-19-75-16,-20 0 12 0,0 17 81 0,16-17 13 0,-16 0-15 0</inkml:trace>
  <inkml:trace contextRef="#ctx0" brushRef="#br0" timeOffset="2768.63">17286 11177 126 0,'0'0'57'15,"0"-18"34"-15,0 18-62 0,14-18 31 0,-14-2 7 0,19 2-40 16,-19 18-5-16,0-18 18 0,0 18-27 0,0 0 8 0,0 0 0 0,0 18-8 16,0-18-7-16,0 38 5 0,-19-20-3 0,5 37-1 15,-5-18-7-15,-1-1 5 0,-16 20-3 0,20-1-3 0,-98 148 13 16,78-147-7-16,-36 73-7 0,33-56-1 0,20 1 3 0,-53 73 3 0,14-17-13 16,6-19-27-16,16-20-39 0,-20-16-45 0,37-38-47 15,-3-1 19-15,22-36 70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8177D-6F23-4BD1-90A9-DBBC534ACB3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92FB2-C39F-48AA-8434-9AC65C044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16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92FB2-C39F-48AA-8434-9AC65C0446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59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FE173-08F7-41F7-C8CF-3B516B24C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D399E7-791D-C773-0020-CA999C8FF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DA6CB-5142-92AE-1458-3C5ACB751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F1838-CA17-1D0A-C6A8-D67DDBC6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7E067-26EC-22FC-583C-1F7D9B7C4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8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9E78-D148-6EC9-C92A-7C11C4C6F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0635FA-7A0B-6C51-81F3-B05E0C3D36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61678-97A7-53E3-A92E-996366FF5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32F6C-8E2A-F688-3F2D-D144555A1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673A5-5CDA-EEB3-DB08-C4E91CFF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2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6FE691-C61A-3E95-CE34-DDEFCF937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39279C-8333-7F83-5AC5-483FDA31B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6C2BC-F4EA-D6F5-460A-FA4BB930E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F5688-09AE-66FB-DB66-728E36107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50425-6840-72CD-906B-1CA6083AE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5099B-F470-72C5-D99E-EBC42C47E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18B1-D4E4-CA3B-B5A1-259C1A7AF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9D519-00AE-85DB-2ECD-963CFE75A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B66A2-EF84-7BE2-7A1E-15D47F18A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BBBF1-4D3A-3094-9B89-315BCCCC7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1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F18C0-D79C-21E3-B8F5-62ADA3088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C4B5B0-8D6A-1C3B-6A2E-8855C9E8B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F6B5-5AEA-16BD-1F2D-042E08617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75067-EFB0-1535-6B20-C55C7111D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584BB-69FA-9D7F-2D34-2103C3355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97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0CBE6-5172-2FA3-9386-6D0A7DA4E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C2957-8FA3-7330-2FC4-8E9F9FB13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C61213-BCAC-D31D-00D2-2D6792BB7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BB77C6-6A7E-2C27-350C-6DA747CB1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553CD-8ED5-07B9-0F67-C60C86A73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F2BCF-67C0-381C-DD5A-37FF62A16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81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30163-DD94-63AB-41AE-67AD4D2E6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9E0EA-EE18-1DF3-B8CD-994F9B1CF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22DE4E-87B0-5562-DDDB-2C8A9C2FF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3A53C-D248-CCD8-E16D-98FD6376A7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53A2B-AC16-360F-E2B3-E5BF74231D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89E014-BD61-696A-1013-96784EC92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08646D-2259-D326-BC5B-9EF87831C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CEFF10-BD8C-806B-B082-9E4573C3A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3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1E840-4A67-5576-777F-6558FA413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C686AE-0118-6500-741A-7F0DB6295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B40E7-D435-1873-374C-65D0CEF07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12574B-C25C-9FE2-8658-E772F8AA2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44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F4B56-ABFF-CF6C-31B1-E70DEBCBC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294C5-D56F-A129-98D2-ED9F43D8A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509D03-DEC3-F998-83CA-293CB7CD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208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09394-AD01-D96A-1428-1A5BF5E03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0A8D0-A0CD-9BC9-5DC8-041C4176D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C879DB-D9C3-1D84-8CA6-F292941F9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84C36-0596-6C5C-3280-BE1C4F74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0BC04-1CFB-F992-018C-EF7875023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A2511-20ED-F4D9-8900-3FD031340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6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66035-322F-8102-5053-F2B4AE52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CCB95A-82A6-798E-701B-D6BB15FDD2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7766EA-4D97-88D8-03B2-4CB25C424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5F154-1325-55B2-2399-FFCFA5F89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5D95F-05BD-DFD3-1582-4A11547BC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62F86-892E-6BF0-37D7-69F613197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2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9DD028-B47D-98F4-452F-6697DEE2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8354C-3F41-6C3C-1E66-F7C8B3ABD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F1C29-12F5-7AE7-C356-02A5CBEC4B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C0229C-E070-4622-B16B-B6D6E02BDB5F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DA7EA-B84A-FCD9-AEFE-43E94A52A1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C5C53-0C2A-02E4-07F6-B611E6D90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A385EE-2488-497E-AA5F-F2F922790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2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85DAEA-45BE-D528-EAB3-B7E737C81E38}"/>
              </a:ext>
            </a:extLst>
          </p:cNvPr>
          <p:cNvSpPr txBox="1"/>
          <p:nvPr/>
        </p:nvSpPr>
        <p:spPr>
          <a:xfrm>
            <a:off x="2723976" y="2484079"/>
            <a:ext cx="737734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0" dirty="0">
                <a:latin typeface="Impact" panose="020B0806030902050204" pitchFamily="34" charset="0"/>
              </a:rPr>
              <a:t>Flipped Wednesday</a:t>
            </a:r>
          </a:p>
        </p:txBody>
      </p:sp>
    </p:spTree>
    <p:extLst>
      <p:ext uri="{BB962C8B-B14F-4D97-AF65-F5344CB8AC3E}">
        <p14:creationId xmlns:p14="http://schemas.microsoft.com/office/powerpoint/2010/main" val="3623850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85DAEA-45BE-D528-EAB3-B7E737C81E38}"/>
              </a:ext>
            </a:extLst>
          </p:cNvPr>
          <p:cNvSpPr txBox="1"/>
          <p:nvPr/>
        </p:nvSpPr>
        <p:spPr>
          <a:xfrm>
            <a:off x="1619794" y="574766"/>
            <a:ext cx="8202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is the difference between an LR(1) and LL(1) parser? Which is more powerful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85C5392-FAF5-9366-4FFE-3F4A32D46770}"/>
                  </a:ext>
                </a:extLst>
              </p14:cNvPr>
              <p14:cNvContentPartPr/>
              <p14:nvPr/>
            </p14:nvContentPartPr>
            <p14:xfrm>
              <a:off x="1275480" y="1301760"/>
              <a:ext cx="10877400" cy="5079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85C5392-FAF5-9366-4FFE-3F4A32D4677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66120" y="1292400"/>
                <a:ext cx="10896120" cy="5098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46671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85DAEA-45BE-D528-EAB3-B7E737C81E38}"/>
              </a:ext>
            </a:extLst>
          </p:cNvPr>
          <p:cNvSpPr txBox="1"/>
          <p:nvPr/>
        </p:nvSpPr>
        <p:spPr>
          <a:xfrm>
            <a:off x="1619794" y="574766"/>
            <a:ext cx="26700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Left –factor this grammar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7DB725-6EE6-10B8-CF10-52E0BA4AE963}"/>
              </a:ext>
            </a:extLst>
          </p:cNvPr>
          <p:cNvSpPr txBox="1"/>
          <p:nvPr/>
        </p:nvSpPr>
        <p:spPr>
          <a:xfrm>
            <a:off x="805133" y="1346530"/>
            <a:ext cx="17425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 ::= </a:t>
            </a:r>
            <a:r>
              <a:rPr lang="en-US" dirty="0" err="1"/>
              <a:t>yAAxxA</a:t>
            </a:r>
            <a:r>
              <a:rPr lang="en-US" dirty="0"/>
              <a:t> </a:t>
            </a:r>
          </a:p>
          <a:p>
            <a:r>
              <a:rPr lang="en-US" dirty="0"/>
              <a:t>   |  </a:t>
            </a:r>
            <a:r>
              <a:rPr lang="en-US" dirty="0" err="1"/>
              <a:t>yAAxAy</a:t>
            </a:r>
            <a:r>
              <a:rPr lang="en-US" dirty="0"/>
              <a:t> </a:t>
            </a:r>
          </a:p>
          <a:p>
            <a:r>
              <a:rPr lang="en-US" dirty="0"/>
              <a:t>   |  </a:t>
            </a:r>
            <a:r>
              <a:rPr lang="en-US" dirty="0" err="1"/>
              <a:t>yAy</a:t>
            </a:r>
            <a:endParaRPr lang="en-US" dirty="0"/>
          </a:p>
          <a:p>
            <a:r>
              <a:rPr lang="en-US" dirty="0"/>
              <a:t>   |  x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B6A605E8-0704-6490-5EF2-CDACA161DDF8}"/>
                  </a:ext>
                </a:extLst>
              </p14:cNvPr>
              <p14:cNvContentPartPr/>
              <p14:nvPr/>
            </p14:nvContentPartPr>
            <p14:xfrm>
              <a:off x="1169640" y="524520"/>
              <a:ext cx="10922400" cy="63417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B6A605E8-0704-6490-5EF2-CDACA161DDF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60280" y="515160"/>
                <a:ext cx="10941120" cy="636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3548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7DB725-6EE6-10B8-CF10-52E0BA4AE963}"/>
              </a:ext>
            </a:extLst>
          </p:cNvPr>
          <p:cNvSpPr txBox="1"/>
          <p:nvPr/>
        </p:nvSpPr>
        <p:spPr>
          <a:xfrm>
            <a:off x="805133" y="1346530"/>
            <a:ext cx="174253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 ::= L </a:t>
            </a:r>
            <a:r>
              <a:rPr lang="en-US" dirty="0" err="1"/>
              <a:t>L</a:t>
            </a:r>
            <a:r>
              <a:rPr lang="en-US" dirty="0"/>
              <a:t> E</a:t>
            </a:r>
          </a:p>
          <a:p>
            <a:r>
              <a:rPr lang="en-US" dirty="0"/>
              <a:t>L ::= G</a:t>
            </a:r>
          </a:p>
          <a:p>
            <a:r>
              <a:rPr lang="en-US" dirty="0"/>
              <a:t>G ::= G b</a:t>
            </a:r>
          </a:p>
          <a:p>
            <a:r>
              <a:rPr lang="en-US" dirty="0"/>
              <a:t>   |  a</a:t>
            </a:r>
          </a:p>
          <a:p>
            <a:r>
              <a:rPr lang="en-US" dirty="0"/>
              <a:t>E ::= k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4A1B40-ECE9-BE2F-E0E6-5CA7A96C6B78}"/>
              </a:ext>
            </a:extLst>
          </p:cNvPr>
          <p:cNvSpPr txBox="1"/>
          <p:nvPr/>
        </p:nvSpPr>
        <p:spPr>
          <a:xfrm>
            <a:off x="753374" y="52557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Eliminate left-recursion in the following grammar: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BBC7FDBC-6F83-E4D6-67A5-152E759B8239}"/>
                  </a:ext>
                </a:extLst>
              </p14:cNvPr>
              <p14:cNvContentPartPr/>
              <p14:nvPr/>
            </p14:nvContentPartPr>
            <p14:xfrm>
              <a:off x="903960" y="803520"/>
              <a:ext cx="10631520" cy="58698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BBC7FDBC-6F83-E4D6-67A5-152E759B823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94600" y="794160"/>
                <a:ext cx="10650240" cy="5888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7825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7DB725-6EE6-10B8-CF10-52E0BA4AE963}"/>
              </a:ext>
            </a:extLst>
          </p:cNvPr>
          <p:cNvSpPr txBox="1"/>
          <p:nvPr/>
        </p:nvSpPr>
        <p:spPr>
          <a:xfrm>
            <a:off x="805133" y="1346530"/>
            <a:ext cx="17425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A ::= A y B</a:t>
            </a:r>
            <a:br>
              <a:rPr lang="en-US" dirty="0"/>
            </a:br>
            <a:r>
              <a:rPr lang="en-US" dirty="0"/>
              <a:t>A ::= z</a:t>
            </a:r>
            <a:br>
              <a:rPr lang="en-US" dirty="0"/>
            </a:br>
            <a:r>
              <a:rPr lang="en-US" dirty="0"/>
              <a:t>A ::= ε</a:t>
            </a:r>
            <a:br>
              <a:rPr lang="en-US" dirty="0"/>
            </a:br>
            <a:r>
              <a:rPr lang="en-US" dirty="0"/>
              <a:t>B ::= 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8A10D-1A75-F534-D6BE-A76E32FD7E4E}"/>
              </a:ext>
            </a:extLst>
          </p:cNvPr>
          <p:cNvSpPr txBox="1"/>
          <p:nvPr/>
        </p:nvSpPr>
        <p:spPr>
          <a:xfrm>
            <a:off x="805133" y="657370"/>
            <a:ext cx="83388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What are the FIRST and FOLLOW sets for the following grammar: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B441114-98E0-9F10-FE97-68AD12CA082B}"/>
                  </a:ext>
                </a:extLst>
              </p14:cNvPr>
              <p14:cNvContentPartPr/>
              <p14:nvPr/>
            </p14:nvContentPartPr>
            <p14:xfrm>
              <a:off x="1335240" y="153000"/>
              <a:ext cx="10917360" cy="67993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B441114-98E0-9F10-FE97-68AD12CA082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5880" y="143640"/>
                <a:ext cx="10936080" cy="6818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95886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7DB725-6EE6-10B8-CF10-52E0BA4AE963}"/>
              </a:ext>
            </a:extLst>
          </p:cNvPr>
          <p:cNvSpPr txBox="1"/>
          <p:nvPr/>
        </p:nvSpPr>
        <p:spPr>
          <a:xfrm>
            <a:off x="805133" y="334361"/>
            <a:ext cx="104264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Is it possible to generate FIRST sets for a grammar with syntactic ambiguity? Explain your reasoning.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03016B3-89E0-420B-293C-0AFBC06BAE00}"/>
                  </a:ext>
                </a:extLst>
              </p14:cNvPr>
              <p14:cNvContentPartPr/>
              <p14:nvPr/>
            </p14:nvContentPartPr>
            <p14:xfrm>
              <a:off x="4255560" y="2430000"/>
              <a:ext cx="1979640" cy="2184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03016B3-89E0-420B-293C-0AFBC06BAE0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46200" y="2420640"/>
                <a:ext cx="1998360" cy="2203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56311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115</Words>
  <Application>Microsoft Office PowerPoint</Application>
  <PresentationFormat>Widescreen</PresentationFormat>
  <Paragraphs>17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Davidson, Drew</dc:creator>
  <cp:lastModifiedBy>Davidson, Drew</cp:lastModifiedBy>
  <cp:revision>1</cp:revision>
  <dcterms:created xsi:type="dcterms:W3CDTF">2024-09-25T19:56:15Z</dcterms:created>
  <dcterms:modified xsi:type="dcterms:W3CDTF">2024-09-25T21:08:46Z</dcterms:modified>
</cp:coreProperties>
</file>