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3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4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5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1230" r:id="rId2"/>
    <p:sldId id="1227" r:id="rId3"/>
    <p:sldId id="1229" r:id="rId4"/>
    <p:sldId id="1073" r:id="rId5"/>
    <p:sldId id="997" r:id="rId6"/>
    <p:sldId id="526" r:id="rId7"/>
    <p:sldId id="998" r:id="rId8"/>
    <p:sldId id="351" r:id="rId9"/>
    <p:sldId id="939" r:id="rId10"/>
    <p:sldId id="972" r:id="rId11"/>
    <p:sldId id="974" r:id="rId12"/>
    <p:sldId id="975" r:id="rId13"/>
    <p:sldId id="978" r:id="rId14"/>
    <p:sldId id="979" r:id="rId15"/>
    <p:sldId id="993" r:id="rId16"/>
    <p:sldId id="705" r:id="rId17"/>
    <p:sldId id="1072" r:id="rId18"/>
    <p:sldId id="1008" r:id="rId19"/>
    <p:sldId id="1020" r:id="rId20"/>
    <p:sldId id="1021" r:id="rId21"/>
    <p:sldId id="1068" r:id="rId22"/>
    <p:sldId id="1019" r:id="rId23"/>
    <p:sldId id="1004" r:id="rId24"/>
    <p:sldId id="1014" r:id="rId25"/>
    <p:sldId id="1005" r:id="rId26"/>
    <p:sldId id="1069" r:id="rId27"/>
    <p:sldId id="1013" r:id="rId28"/>
    <p:sldId id="1010" r:id="rId29"/>
    <p:sldId id="1011" r:id="rId30"/>
    <p:sldId id="1053" r:id="rId31"/>
    <p:sldId id="1071" r:id="rId32"/>
    <p:sldId id="1038" r:id="rId33"/>
    <p:sldId id="1047" r:id="rId34"/>
    <p:sldId id="107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3515" autoAdjust="0"/>
  </p:normalViewPr>
  <p:slideViewPr>
    <p:cSldViewPr snapToGrid="0">
      <p:cViewPr varScale="1">
        <p:scale>
          <a:sx n="82" d="100"/>
          <a:sy n="82" d="100"/>
        </p:scale>
        <p:origin x="432" y="54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16T20:00:54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9262 8134 49 0,'0'0'17'0,"0"0"-17"47,0 0 0 16,17-129 351-48,-17 129-351 48,0 0 0-1,0 0 0 1,-313 922-49-63</inkml:trace>
  <inkml:trace contextRef="#ctx0" brushRef="#br0" timeOffset="892.19">9243 7340 58 0,'-36'20'241'0,"-23"109"-83"16,59-129-154-16,0 17-1 0,0 3-1 0,0-20-2 16,0 19 2-16,0-3-1 0,0-16 1 0,0 20-3 0,0-1-1 15,0-19-10-15,-16 18-17 0,16 0 9 0,0-18-36 0,0 0 56 63,0 0 0-1,0 38-322-46</inkml:trace>
  <inkml:trace contextRef="#ctx0" brushRef="#br0" timeOffset="1436.09">9613 7857 43 0,'-55'37'276'0,"55"-17"-266"15,0-20-4-15,0 18-2 0,0-18 0 0,0 36 8 16,0 1-8-16,0 0 0 0,0 1 0 0,0-20 1 16,0 18 2-16,0-17-5 0,0-1-1 0,0 1 0 15,0-19-1 48,0 0 0-1,17 36 3-62,21 2 10 0,15-352 0 0,-70 185-4 0,-2 74 42 0,19 110-32 0,0-55-16 0,0 36 1 16,0 1 9-16,19-17-10 0,-19-2 1 0,0 0-3 0,0 19 1 0,0-19-3 16,17 1 2-16,-17-1 0 0,0 0 3 0,0 38 7 0,16-19-5 15,-16-19-5-15,0-18-1 0,20 37 1 0,-20-37-1 63,0 0 0-1,77 166 9-46,-24-93-82-16,-53-73 53 0,75 19-441 0</inkml:trace>
  <inkml:trace contextRef="#ctx0" brushRef="#br0" timeOffset="2341.38">10111 8134 41 0,'0'-54'346'0,"0"54"-345"0,0 18 3 0,0 0 5 0,0 0-3 0,17 1-3 15,-17-1-3-15,0-18 1 0,0 55 0 0,0-55 1 0,19 20 3 16,-19-2-3-16,0-18-3 0,17 36 6 0,-17-36-5 62,0 0 0 1,19 56 31-47,92-112 8-16,38-164 19 0,-149 220-53 0,0 0-5 0,0-20 1 0,0 20-2 15,0 0 1-15,0-18 1 0,0 18-1 0,0-18-3 16,0 18-12-16,0 0-7 0,0 0 9 0,0-19-4 15,0 19-23-15,0 0 17 0,0 0 0 0,0 0-28 0,0 0 51 63,0 0 0-1,17 19-199-46,2-1 46-16</inkml:trace>
  <inkml:trace contextRef="#ctx0" brushRef="#br0" timeOffset="2717.77">10587 8024 34 0,'0'0'29'0,"0"0"-25"0,0 0-1 0,0 0 1 0,0 0 1 16,0 0 17-16,0 0-12 0,0 0-1 0,0-19 11 0,0 19-1 15,0 0 2-15,0 0-10 0,0 0-1 0,0 0 1 0,0-18 13 16,0 18-24 46,0 0 0 1,0 0 101-63,0 73-49 0,58 167-25 0,-22-240-19 0,-16 0-9 16,-20-36 6-16,0 36-6 0,0-38-5 0,0 20 4 0,16 18 3 0,-16-37 0 15,0 0 3-15,0 1-1 0,0 18-3 0,0-20 1 16,0 38-2-16,0-55 2 0,0 55-1 0,0 0 0 62,0 0 0 1,0-37 3-48,219 646-359-15,-197-646 280 0</inkml:trace>
  <inkml:trace contextRef="#ctx0" brushRef="#br0" timeOffset="3285.61">11329 7987 40 0,'0'0'27'0,"0"0"-15"0,-20 0 3 16,20 0-6-16,0 0 18 0,0 0-7 0,0 0-10 0,0 0 13 16,0 0 3-16,-22 0-2 0,22 0 0 0,0 0-13 15,0 0-11 48,-52 37 120-48,71 147-31-15,-19-166-79 16,0-18-4-16,17 20-1 0,-17-20-2 0,0 18 1 16,0 0-2-16,16-18 3 0,-16 18-3 0,0 2 1 15,0-20-2-15,0 17 4 0,0 2 2 0,0-1-1 16,0-18-5-16,0 0-1 62,-33 92-19-30,-22-202-499-32</inkml:trace>
  <inkml:trace contextRef="#ctx0" brushRef="#br0" timeOffset="4000.86">11805 8042 47 0,'0'0'94'0,"0"0"-79"0,0 0-8 0,0 0 2 0,0 0 9 0,0 0-8 0,0 0 0 15,0 0 8-15,0 0-9 0,0 0 10 0,0 0 1 0,0 0-11 16,0 0 2-16,-17 0 10 0,17 0-10 0,0 0 15 0,0 0-11 16,0 0-8-16,0 0-7 62,-19 0 51-46,-34 92 27-16,34-18-59 0,19-74-17 0,0 18-1 15,0-18 0-15,0 20-1 0,0-2 2 0,0-18 1 0,0 0-1 0,0 18 2 16,0 0-2-16,0 2 0 0,0-20 0 0,0 17 0 16,0 2 0-16,0-19 0 0,0 18-3 0,0-18 1 62,0 0 0 1,36 38 3-63,52 36-6 0,-10-113-547 0</inkml:trace>
  <inkml:trace contextRef="#ctx0" brushRef="#br0" timeOffset="4502.74">12104 8264 53 0,'0'0'61'0,"0"-18"-37"0,0 18-1 15,0 0-12-15,0 0 6 0,0 0-9 0,0 0 0 0,16 0 9 16,-16 0 6-16,0 0 5 0,0 0-16 0,0 18 7 15,0-18-4-15,19 18-9 0,-19-18 1 0,0 18 1 0,0-18 7 0,0 0-15 63,0 0 0-1,0 56 37-62,0 18 10 0,0-57-39 0,0 2 44 0,75-295-18 0,-75 257-30 0,0 1-5 16,0 18 1-16,17-19 1 0,-17 1-1 0,0 18 2 0,0-18-1 16,19 18-3-16,-19 0 0 0,0 0-1 0,0 0-2 0,0 0 0 15,20 0 0-15,-20 0-4 0,0 0-11 0,0 0 8 0,0 0 12 63,0 0 0-1,16 36-477-62</inkml:trace>
  <inkml:trace contextRef="#ctx0" brushRef="#br0" timeOffset="4700.43">12472 8080 41 0,'0'0'21'0,"0"0"-4"15,0 0-5-15,0 0 18 0,0 0-13 0,0 0 0 0,0 0-17 63,0 0 0-1,0 18 134-62,35 55 53 0,-35 130-249 0,0-185 7 0,0-18 19 0,0 0-6 0,0 20-4 16,0-20-50-16,0 0 30 0,0 0-7 0</inkml:trace>
  <inkml:trace contextRef="#ctx0" brushRef="#br0" timeOffset="5351.72">12748 7727 52 0,'-19'20'477'0,"19"-20"-473"0,0 0 2 0,0 19-4 0,0-1 2 16,0-18-3-16,0 0-2 0,0 18 2 15,0-18-4-15,0 19 0 0,0-19-2 0,0 19-24 16,0-19 14-16,0 17-26 0,0-17 16 0,0 0 25 63,0 0 0-1,0 19-425-62</inkml:trace>
  <inkml:trace contextRef="#ctx0" brushRef="#br0" timeOffset="5674.9">12873 8024 47 0,'0'0'15'0,"0"0"2"16,0 0 8-16,0 0 6 0,0 0-31 62,77 830 342-15,-77-775-340-47,0-37-2 16,0 0 0-16,20 2-1 0,-20 34-1 0,0-16 0 0,0-38 1 16,0 18-2-16,19 0-6 0,-19 0 2 0,0-18 1 0,0 20-10 0,0-20-3 15,0 0-9-15,0 0-12 0,0 0-7 0,0-20 23 16,0 20 24 46,17-459-274-15</inkml:trace>
  <inkml:trace contextRef="#ctx0" brushRef="#br0" timeOffset="5853.74">13025 8153 57 0,'16'-73'212'0,"-16"53"-179"0,17 2-1 16,-17 18-25-16,0 0 7 0,0 0-9 0,0 0 2 0,0 0 8 0,22 0-8 15,-22 18 8-15,0-18-8 0,0 20 10 0,20-20-7 0,-20 18 9 16,0 0-10-16,16 0-7 0,-16-18-2 63,39 186 59-1,-94-3-19-62,-39-404-519 0,94 203 450 0,0 18-30 0</inkml:trace>
  <inkml:trace contextRef="#ctx0" brushRef="#br0" timeOffset="6238.44">13468 7379 55 0,'0'0'0'0,"0"0"25"0,0 0 7 0,0 0-14 0,0 0 2 0,0 0 17 15,0-19-1-15,0 19-20 0,0 0-2 0,0 0-2 0,0 0-1 16,0 0 7-16,0 0-1 0,0 0-17 62,0 0 0 1,0 19 49-32,72 976-276-31,-72-995 187 0,0 0 28 0,0-37-12 16,0 37-33-16</inkml:trace>
  <inkml:trace contextRef="#ctx0" brushRef="#br0" timeOffset="6583.9">13468 7968 43 0,'-59'-54'321'0,"59"54"-317"0,23 0 1 0,-23 0-1 0,16 0 4 16,-16 0-4-16,20 0-1 0,-1 0 2 0,-2 0 0 0,-17-20-3 15,36 20 4-15,-36 0-5 0,35-18 4 0,-18 18-3 0,5 0-1 16,-2-19 1-16,-1 19-1 0,-19 0-1 0,0 0 0 62,0 0 0 1,313-130-422-63</inkml:trace>
  <inkml:trace contextRef="#ctx0" brushRef="#br0" timeOffset="9135.16">9373 10016 59 0,'0'0'0'0,"0"0"14"15,0 0-7-15,0 0-3 0,0 0 8 0,0 0-6 0,0 0 7 0,0 0-8 16,0 0 0-16,0 0 6 0,0-20-1 0,0 20-4 0,0 0 6 15,0 0-1-15,0-18-6 0,0 18 0 0,0 0 6 0,0 0-1 16,0 0-4-16,0 0-1 0,0-17 4 0,0 17-5 0,0 0 1 16,0 0 8-16,0 0-6 0,0 0-1 0,0 0 6 0,0 0 0 15,0 0-6-15,0 0 3 0,0 0-4 0,0 0 6 0,0 0-6 16,0 17 4-16,0-17 0 0,0 0-3 0,0 0 0 0,0 0 4 16,0 18-2-16,0-18-3 0,0 0-2 0,0 20 8 0,0-20-7 15,0 18-2-15,0-18 1 0,0 0-2 0,0 18 5 0,0 1-5 16,0-19 1-16,0 37 2 0,0-19 0 0,0 0-1 0,0-18-2 15,19 74 5-15,-19-37-4 0,0 0 0 16,0-1 0-16,0-16-1 0,0 16 0 0,17-17 1 0,-17 18-2 0,0 37 3 16,0-21-1-16,19-33 0 0,-19 35 1 15,19 75 4-15,-19-113-6 0,0 2 0 0,0 36 2 0,17-55 0 16,-17 19-2-16,19 54 9 16,-19-55-2-16,0 2-5 0,0-2 0 0,0-18-1 0,17 18 1 15,-17-18-2-15,0 19 2 0,0 0 1 0,0-1 0 0,0-18-3 16,0 0 3-16,0 18-3 0,0-18 0 0,0 0 1 0,0 0-1 15,0 0 1-15,0 0 2 0,0 0-1 0,0 0 1 0,0 0-1 16,0 0 3-16,16 0-2 0,-16 0-2 0,0 0-1 0,0 0 1 16,0-18-1-16,0 18-1 0,0-18 2 0,0-1 1 0,0-18-1 15,0 19 0-15,23 18-3 0,-23-38 1 0,0 21 0 0,0-39 3 16,0 19-2-16,19 19-2 0,-19-1 1 0,0-36 2 16,0 18 1-16,0 37-4 0,17-19 2 0,-17-17 1 0,19-2-2 15,0 2 2-15,-19 36-3 0,0-37 2 0,17 18-2 0,2-16 2 16,-19 35 0-16,33-38 0 0,-33 38-1 0,20-18 0 15,-20 18-1-15,22 0 2 0,-5 18 0 0,2-18-1 0,0 18 0 16,-19 2-1-16,17 15 1 0,2-16 2 0,-19-2-2 16,17-17 1-16,-17 39 0 0,0-22 3 0,19 21-1 0,-19-2 0 15,0 3 0-15,0-22-2 0,0 38 2 0,0-36-2 16,0 17 2-16,0-17-1 0,-19 18-2 0,19-1 1 0,-17 2 2 16,-2-20-3-16,2 19 3 0,-2-37-3 15,0 19-1-15,-20-1 3 0,19 0-2 0,4-18-1 16,-1 0-1-16,-2 0 0 0,19 0 1 0,-17 0 0 0,-2 0-5 0,19 0 1 15,-19 0-13-15,19 0 4 0,0 0 4 0,-17 0-14 16,17 0 8-16,0-18-16 0,0 18 16 0,0 0-20 0,0 0 15 16,0-18-2-16,0 18-33 0,0 0-13 0,17-19-8 0,-17 19 40 15,0 0 6-15,19-19-19 0,0 1-3 0</inkml:trace>
  <inkml:trace contextRef="#ctx0" brushRef="#br0" timeOffset="9567.76">10017 10808 56 0,'0'0'9'0,"0"0"1"16,0-19 2-16,0 19 5 0,0-17 6 0,0 17 2 15,0-19-4-15,17 19-11 0,-17 0-1 0,0 0 11 0,0 0 1 16,0 0-10-16,0 0 1 0,16 0-2 0,-16 0 9 0,0 0-1 16,0 0-8-16,0 19-1 0,23-2 7 0,-23-17-1 0,0 19-9 15,0 18 4-15,0-19-3 0,19 1-4 0,-19 0 4 0,0-1-4 16,0 1 1-16,0-19-1 0,0 35 3 0,0-35-3 0,0 38 2 0,0-20 0 16,0 1-2-16,0-19 0 0,19 19 5 0,-19-19-3 15,0 18 10-15,0 0-6 0,0-18 7 0,0 0-3 0,17 0-1 16,-17 0-8-16,0 0 2 0,0-18-2 0,0 18 5 0,19-18-6 0,-19 18 1 15,17-38 5-15,-17 38-6 0,0-18 1 0,19 18-2 0,-19-38 0 0,20 38 1 16,-20-18 0-16,13 1-2 0,-13-2 0 0,20 1 0 0,-20-1 1 0,22 0-1 16,-3 1 0-16,-19 0 0 0,17-20 1 0,2 21 0 15,-19 17-2-15,20-19 0 0,-20 19-1 0,16-17-4 0,-16-3-6 16,20 20 2-16,-20 0 0 0,0-19-2 0,16 19-2 0,-16 0-19 0,17 0-10 16,-17 0 16-16,22 0-44 0,-3 19-18 0,-19 1-5 15,17-3 27-15,-17-17 49 0,19 19-1 0,-19-2-38 16</inkml:trace>
  <inkml:trace contextRef="#ctx0" brushRef="#br0" timeOffset="9901.14">10568 10716 48 0,'0'0'19'0,"0"0"14"0,0 20-2 0,0-20-18 16,0 0 3-16,0 0 2 0,0 17 23 0,-17-17-1 0,17 0-24 0,0 0-2 16,0 19-1-16,0-19 8 0,-16 0 9 0,16 17-13 15,0-17-9-15,0 0 0 0,0 19 5 0,-20-19-5 0,20 19-3 16,0-19-2-16,0 18 0 0,0-18 0 0,0 0 0 0,0 18-2 15,0-18 1-15,0 0-1 0,0 19 0 0,0-19 0 0,0 19 0 0,0-1 0 16,0-18-1-16,0 19 0 0,0-2 0 0,0 1 0 0,0-18 1 16,20 20 0-16,-20-20 2 0,16 18-1 0,-16 0 0 0,0-18 0 0,17 0 0 15,-17 19 0-15,19-19 2 0,-19 0-2 0,22 0 6 16,-22 0-4-16,17 0 2 0,-17-37 0 0,19 19-2 16,-19-2-2-16,20-15 1 0,-20 35-2 0,0-37 1 0,0 18 0 15,0-18 1-15,0 19 1 0,0 18-2 0,0-19 0 0,0 0-1 0,0 19 0 16,0-17 0-16,0-2 0 0,0 2 0 0,0-3 1 0,-20 20 1 15,20 0-2-15,0 0 0 0,0 0 0 0,-19 0-2 0,19 0 0 16,0 0 0-16,0 0-4 0,0 20-5 0,0-20 3 16,0 17-15-16,0 19-9 0,0-36 10 0,0 38-67 0,0-20 47 15,0 0-63-15,0 1 54 0,19 0-16 0,-19 18-1 0</inkml:trace>
  <inkml:trace contextRef="#ctx0" brushRef="#br0" timeOffset="10318.58">10737 10863 106 0,'0'0'38'0,"0"0"23"0,0 0-22 16,0 0-21-16,0 0-1 0,0 0-2 0,0 0 1 0,0-18 11 15,0 18-6-15,0 0-13 0,0 0-1 0,0 0 4 0,0 0-1 0,0-18-6 16,0 18 0-16,0 0 1 0,0 0-3 0,0 0 0 0,0 0 1 16,0 0-2-16,0 0 2 0,0 0 0 0,0 0-2 0,0 0 0 15,0 0 0-15,16 0 0 0,-16 0-1 0,0 18 0 16,0 19 0-16,22-37 0 0,-22 37 1 0,0-37-1 0,17 36-1 15,-17-18 2-15,0 2-2 0,19 16 2 0,-19 2 0 0,0-20 0 16,20 18 0-16,-20-36-1 0,16 20 2 0,-16-2 1 16,0-18-1-16,20 0 0 0,-20 0-1 0,16 0 0 0,-16-38 2 15,20 20-2-15,-20 0-1 0,0 0 0 0,0-20 1 16,16 2 0-16,-16-2 2 0,0 2-3 0,17-1-1 16,-17 0 2-16,0 0 1 0,0 37-1 0,22-19 0 15,-22 19 1-15,0-36 0 0,0 36-1 0,0 0 0 0,19 0 0 0,-19 0 0 16,0 0-1-16,0 0 3 0,0 0-2 0,20 19 4 15,-20-2-2-15,16 2 3 0,-16 0 1 0,20 17-1 0,-4-17 1 16,4 0 1-16,-20-1-5 0,19-18 6 0,-19 19-1 16,14-19-2-16,5 0-2 0,-19 0 0 0,22 0-2 15,-22 0 0-15,20-37 0 0,-20 18-1 0,0 0 0 0,16-17-1 16,-16 36-1-16,0-38-1 0,20 21-3 0,-20-19-3 16,0 16-11-16,0-17 6 0,0 19-22 0,0 18 14 0,0-19-33 15,0 0-20-15,0 2 31 0,0 17-52 0,0-19 49 0,19 19-16 16,-2-20-9-16</inkml:trace>
  <inkml:trace contextRef="#ctx0" brushRef="#br0" timeOffset="11266.59">11603 10642 60 0,'0'0'25'0,"0"0"28"16,0 0-19-16,0 0-17 0,-17 0 16 0,17 0-17 0,0 0 0 16,0 0 11-16,0 0-16 0,0 0 11 0,-19 0-13 0,19 0 8 0,0 19 1 15,-17-19-9-15,17 0-1 0,0 0-5 16,0 0-1-16,0 18 2 0,-19 0-2 0,19-18-1 0,0 19 1 15,0 1 0-15,-20-3-1 0,20-17-1 0,0 19 2 16,0-19-1-16,0 17 0 0,0-17 1 0,0 0-1 16,0 0 3-16,0 19 6 0,0-19-6 0,20 0-2 0,-1 0 9 15,-19 0-4-15,0 19 0 0,36-19 15 0,-36 0-10 16,17 0-8-16,-17 18 3 0,19-18-5 0,-19 18 4 0,17-18-3 16,-17 19 7-16,22 0-6 0,-22-1-1 0,0 92 20 15,-22-72-16 1,5-2-5-16,17-36-3 15,-36 38-4-15,36-20 0 0,-19-18-12 0,2 0-29 16,-22-38-54-16,23 2 10 16,16 18 28-16,0-1 33 0,0-18-49 0,0 19 58 15,16-37-16-15,-16 36-24 0</inkml:trace>
  <inkml:trace contextRef="#ctx0" brushRef="#br0" timeOffset="11621.05">11752 10716 57 0,'0'0'15'0,"0"0"-9"0,0 0 9 0,0 0-6 0,17 0 12 0,-17 20-9 16,0-20 44 0,19 17-29-16,-19-17-15 0,0 0-7 0,17 0 3 0,-17 0-4 0,16 19 3 15,-16-19 2-15,22 0-4 0,-22 0 6 0,0 0-7 16,20 0 2-16,-20 0-5 0,19-19 1 0,-19 19 3 0,17-17 10 16,-17-3-11-16,0 20 1 0,0 0-2 0,0-37 11 15,0 0-5-15,0 37-5 0,0-19 6 16,0-17 1-16,0 16 14 15,0 20-20-15,0-17 1 0,0 17 7 0,-17 0-2 16,17 0-5-16,0 0 1 0,-19 17 7 0,-1 3 2 16,20-1-11-16,-22-19 6 0,22 17-1 0,-16 2-6 15,16-19 1-15,0 0 0 0,-17 19 4 0,17-1-4 0,0 0 3 0,-19 1 1 16,19 1-5-16,0-3-1 0,0 2 2 0,0 17-2 0,0 1 0 16,0-37-3-16,19 37 2 0,-19-18-2 0,17 18 3 15,-1-20-3-15,-16-17 1 0,22 38-2 0,-22-20-2 0,20 0 2 16,-20 1-3-16,19-19 1 0,-19 19-6 0,17-1-3 0,-17-18 5 15,0 18-1-15,19-18-3 0,-19 0 0 0,17 0-37 0,-17 0 26 16,0 0-4-16,19 0-4 0,-19 0-7 0,0 0-5 0,0 0-5 0,19 0-47 0,-5-18 27 16,-14 0 48-16,0-1 5 0,0 19-40 0</inkml:trace>
  <inkml:trace contextRef="#ctx0" brushRef="#br0" timeOffset="11901.02">12048 10697 78 0,'0'0'0'0,"0"0"40"0,0 0 1 0,0 0-2 0,0 0-20 0,0 19 0 0,0-19-1 0,0 0-1 15,17 0-1-15,-17 0 10 0,0 0-15 0,0 20 5 0,0-3-6 16,0 2-3-16,19-19-4 0,-19 17-1 0,0 2 1 0,0 0-1 16,0 17-2-16,20-17 1 0,-20 0-1 15,0 18 3-15,0-37-3 0,16 17 1 0,-16 21 1 0,0-20 0 16,0 0 6-16,19 1 7 0,-19-19 3 0,0 0 0 0,0 0-10 16,0 0-1-16,0 0 0 0,17-55 21 15,0 35-20-15,-17-15-1 0,0 16-4 0,22-55 12 16,-22 37-12-16,0 18 1 0,19 2-1 15,-2-2 0-15,-17 2-1 0,0 17 0 0,19-20-1 16,-19 1-2-16,0 1 2 0,20 18 1 0,-20 0-1 0,16-18-3 16,-16 18 0-16,0 0-6 0,19 0 0 0,-19 0-15 0,0 0-13 15,0 0-18-15,17 0 20 0,-17 0-5 0,0 0-102 0,17 18 56 16,-17-18 58-16,0 0-53 0</inkml:trace>
  <inkml:trace contextRef="#ctx0" brushRef="#br0" timeOffset="14167.74">18484 10366 38 0,'0'0'18'0,"0"0"-10"0,0 0-5 15,0 0 1-15,0 0 0 0,0 0 4 0,0 0-1 16,0 0 1-16,0-18 1 0,0 18-4 0,0 0 8 15,0 0-5-15,0 0 0 0,0 0 10 0,0 0 1 0,0 0-10 16,0 0 10-16,0-20 3 0,0 20 1 0,0 0 2 0,0 0-2 16,0 0-2-16,0 0-10 0,0 0 12 0,0-18 0 15,0 18-4-15,0 0-1 0,0 0-9 0,0 0 0 16,0 0 5-16,0 0-9 0,0 0 5 0,0 0-6 0,0 0 1 16,0 0 8-16,0 0-4 0,0 0-3 0,0 0-1 15,0 0-1-15,0 0-1 0,0 18-1 0,0-18 2 16,0 20-2-16,0-20 1 0,0 18-3 0,0-18 2 0,0 18-2 15,0 1 2-15,0 18 0 0,0-19-1 0,0 0 0 16,0 20 0-16,0-21 0 0,0-17-2 0,0 19 1 0,19-2 0 16,-19 3 1-16,0-1 0 0,0-2 1 0,0 2-1 0,17 0 2 15,-17-19-3-15,0 18 4 0,0-18-2 16,0 0 0-16,0 0 1 0,0 18-1 0,17-18 1 0,-17 0-3 16,0 0 2-16,0-18-1 0,0 18 1 0,0 0 0 0,19 0-1 0,-19 0 1 15,0-18-2-15,0 18-1 0,0 0 3 0,0 0-2 16,0 0 3-16,0-19-1 0,0 0-2 0,0 19 1 0,0-17 0 15,0-2 1-15,0 19 1 0,0-20-2 0,0 20 1 0,0-17-2 16,0-19 3-16,0 36-3 0,22-18 1 0,-22-2-2 0,0 20 2 16,0-18 0-16,0 0-1 0,17-19 1 15,-17 18-2-15,0 19 2 0,0-18 0 0,19 0 0 0,-19-2 1 16,0 20-2-16,0-18 1 0,19-18-3 0,-19 17 3 16,0 19-1-16,17-18 0 0,-17-1 1 0,19 19 0 15,-19 0-1-15,17-18 1 0,-17 18 0 0,19 0 0 16,-19-18-1-16,17 18 1 0,-17 0 0 15,22 0-1-15,-22 0 0 0,0 0 0 0,17 18 1 0,-17-18 0 16,19 0 0-16,-19 0-1 0,19 18 1 0,-2 1-1 16,-17-19 1-16,0 18 2 0,19 1-3 0,-2-1 4 15,-17 0-2-15,0 0-3 0,19-18 3 0,-19 20-1 16,0-2 1-16,0 0-2 0,0-18 0 0,0 19 1 0,17-1 0 0,-17 19-1 16,0-19 1-16,17 2 0 0,-17 15 0 15,0-35 1-15,0 19-3 0,0-2 3 0,0-17-3 0,0 39-1 16,0-39 2-16,0 17 0 0,0 2 1 0,0 0-1 0,22-1-2 15,-22-18 2-15,0 18 3 0,0-18-2 0,0 19 1 0,0-19-3 16,0 0 3-16,0 20-2 0,0-20 0 0,0 0 0 16,0 0-2-16,0 0-2 0,0 0 1 0,0 0-6 0,0 0-7 15,0 0-12-15,0 0 10 0,0 0-25 0,0 0-13 16,0 0 23-16,0 0-45 0,0 0 32 0,0 0-56 0,0-20 15 16,0 20 40-16,0 0-7 0</inkml:trace>
  <inkml:trace contextRef="#ctx0" brushRef="#br0" timeOffset="14605.04">19187 10328 72 0,'0'0'69'0,"0"0"-11"0,0 0-4 0,0-18-8 0,0 18-10 15,0-18-6-15,0 18-16 0,0 0 11 0,0 0-15 16,0-18 6-16,0 18-9 0,0 0 16 0,0 0-16 0,0 0 7 0,0 0-5 16,-20 0 1-16,20 0-5 0,0 0 0 0,0 0 0 15,0 0 3-15,-19 0-2 0,19 0-3 0,0 0 4 0,-17 0-4 16,17 18-1-16,-19 0 1 0,19 0-1 0,0-18-1 0,-22 20 2 16,22-2 0-16,0 0 0 0,0 1-1 0,-19-19-2 15,19 37 2-15,0-37-1 0,0 18-1 0,0-18 0 0,0 18 1 0,0 2 3 16,0-2-4-16,0-1 1 0,0 2 0 0,0-2 0 15,19-17 0-15,-19 20-2 0,0-1 2 0,22-19 2 0,-22 0-2 16,19 17 1-16,-2-17-3 0,-17 0 1 0,19 0 0 0,1-17 3 16,-20-2-1-16,16-1-3 0,-16-16 1 0,0 36 1 0,20-17-1 15,-20-21 2-15,0 20-1 0,16-19 0 0,-16 19-1 0,0-19-1 16,0 19 2-16,0-20-1 0,0 20-2 0,0 18 1 16,0-18-1-16,0-1-3 0,0 19 2 0,0-18-6 0,0 18 3 0,0 0-7 15,0-19 7-15,0 19-10 0,0 0 7 0,-16 0-16 0,16 0 11 16,0 0-18-16,0 0 15 0,0 0-19 0,0 19-5 15,0-1 21-15,0 1-24 0,0-19-3 0,0 18-2 0,0 0-2 16,0 0 7-16,0 20 17 0,16-20 16 0,-16-18-46 16</inkml:trace>
  <inkml:trace contextRef="#ctx0" brushRef="#br0" timeOffset="15035.38">19369 10403 55 0,'0'0'0'0,"0"0"51"0,0 0-35 15,0 0 17-15,0 0-14 0,0 0 0 0,0 0 1 0,-16 0 0 0,16 0 18 0,0 0-5 16,0 0-19-16,0 0-1 0,0 0-1 0,-20 0 10 0,20 0-2 16,0 0-2-16,-19 0-10 0,19 18 0 0,0-18-1 0,-17 19 6 15,17-19-8-15,0 18 4 0,-19 20-2 0,19-20-3 0,0-1-1 16,0 2 0-16,0-2-3 0,0 3 2 0,0-1-1 16,0-2 0-16,0 2 1 0,0 18-1 0,0-37 1 0,19 18-2 15,-19 1 3-15,0 1 1 0,17-20-2 0,-17 0 1 16,19 0 4-16,-19-20 0 0,20 20-3 0,-20-37-2 15,0 19 2-15,16-20-3 0,-16-18 1 0,20 39-1 0,-20-19 1 16,0-2-2-16,0-54 2 0,0 56-2 0,0-2 1 0,0 2 0 0,0-1 0 16,0 0-2-16,0-1 3 0,0-35-3 0,0 36 2 0,0-54 1 0,0 72 0 15,-20-37-1-15,20 38 0 0,0-38 2 0,0 39 0 0,0 17 1 16,-16-39-1-16,16 22 3 0,0-2-2 0,0 1 1 16,0 18 0-16,0 0-1 0,0 0-1 0,0 0 4 0,0 0 0 15,0 0-5-15,0 0 1 0,0 0-1 0,0 18 1 0,0-18 0 0,-20 19-4 16,20 18-1-16,0-1 6 0,0 2 2 0,0-2-2 15,0 0 0-15,0 3-2 0,0-4-1 0,0 3 1 0,0 36 0 0,0 0 0 16,0-19-2-16,20-18 3 0,-20 37-3 0,0-38 2 0,16 38-2 0,4-1-1 16,-20-17-3-16,0-20 1 0,16 2-7 0,-16 17-11 15,17-55 6-15,-17 37-23 0,19-18-13 16,-19-2-22-16,22 2-30 0,-5 0-27 0,-17-19 32 0,19 18 16 16</inkml:trace>
  <inkml:trace contextRef="#ctx0" brushRef="#br0" timeOffset="15486.45">19757 10567 132 0,'0'0'43'0,"0"0"-6"0,0 0-8 0,0 0 40 0,0 0-37 16,0 0-19-16,0 0-2 0,0 0 11 0,0 0-13 0,0 0 0 15,0 0 6-15,0 0-3 0,0 0-6 0,0 0-1 0,16 0 2 16,-16 0-3-16,0 0 0 0,0 0 4 0,17 0-5 0,-17 0 4 0,22 0-2 16,-22 0 1-16,19 0-2 0,-19 0 0 15,20 0-1-15,-20-17-1 0,0 17 0 0,16 0 1 0,-16-19-3 16,0 2 1-16,0-21 0 0,20 20 1 0,-20 0-2 0,0-19 1 0,0 18 1 15,0-17-1-15,0 16 0 0,0-16 1 0,0 18 2 16,0-19 0-16,0 37 4 0,0-19-3 0,-20 19 1 16,20-18 1-16,0 18 1 0,0 0-5 0,-16 0 0 0,16 0 4 15,-20 18-3-15,20-18 0 0,0 0 0 0,-19 37 5 0,19-18-5 16,0-1 2-16,-22 18 0 0,22 2 1 0,0-1-1 0,0 18-2 16,0-37-3-16,-17 20 3 0,17-21-2 0,0 19-2 15,0 3 0-15,0-3 3 0,17 1-4 0,-17 0-5 16,0-17-9-16,22-3-13 0,-3 2-16 0,-19-2-12 15,0-17 24-15,20 19-41 0,-20-19-20 0,16 0 39 16,-16 0-53-16,20 0 69 0,-20 0-51 0</inkml:trace>
  <inkml:trace contextRef="#ctx0" brushRef="#br0" timeOffset="15703.05">20108 10736 87 0,'0'0'0'0,"0"0"86"0,0 0-32 0,0 17 1 0,0-17-28 15,0 0-3-15,0 0 22 0,0 0-25 0,0 19 12 0,0-19-6 16,0 0-17-16,0 0 7 0,0 0-5 0,0 17-8 16,0-17 2-16,17 0-5 0,-17 19 3 0,0-19-3 0,0 0-4 15,0 0-1-15,0 0-8 0,0 19-13 0,0-19-22 0,0 0-91 16,0 0 9-16,0 0 77 0,0 0-53 15</inkml:trace>
  <inkml:trace contextRef="#ctx0" brushRef="#br0" timeOffset="16167.93">20659 10567 115 0,'0'0'74'0,"0"0"-22"0,0 0-28 0,0 0 24 0,0 0-26 15,0 0 20-15,0-17-6 0,0-2 6 0,0 19-30 16,16 0 0-16,-16-17 18 0,0 17-22 0,0 0 9 0,22 0-1 16,-22 0-8-16,20 0 11 0,-20 0-10 0,19 0 0 15,-19 0-7-15,0 0 1 0,17 36 3 0,-17-36-4 16,19 17 1-16,-19 22 1 0,17-3 0 0,-17 1-2 0,0-19-3 15,0 1 2-15,0 18 0 0,19 55 1 0,-19-36 0 16,0-19 0-16,0 36 0 0,0-36-2 0,0 18 1 0,-19 1 2 16,19-1-8-16,-17-18 4 0,17-19-3 0,-19 0-19 15,2 2-10-15,-2-20-15 0,19 0 19 16,0 0-6-16,-20 0-44 0,-2 0 33 0,6 0-3 0,16-38-4 0,-17 1-81 16,-2 19 111-16,19-19-8 0,-17 19-10 0</inkml:trace>
  <inkml:trace contextRef="#ctx0" brushRef="#br0" timeOffset="16367.94">20606 10052 170 0,'0'-18'166'0,"0"0"-93"0,0-37 3 15,0 36-38-15,0-1-9 0,0 3-17 0,0 17 6 16,17-19 0-16,-17 1-15 0,0 18 4 0,0 0-4 16,0-18-3-16,0 18 3 0,0 0 0 0,0 0 2 15,19-19-4-15,-19 19-1 0,0 0-3 0,0 0 5 0,0 0-2 16,0 0 2-16,0 0-12 0,0 0 1 0,0 19-31 0,0-19 24 15,0 0-4-15,17 18-52 0,-17-18 43 0,0 0-41 16,0 18-21-16,0-18 40 0,38 36-77 0,-38-36 107 16,20 20-48-16</inkml:trace>
  <inkml:trace contextRef="#ctx0" brushRef="#br0" timeOffset="16634.75">21104 9978 129 0,'0'0'96'0,"0"0"-29"15,0 0-39-15,0 0 25 0,0 0-29 0,0 0-1 0,0 0-1 16,0 38 28-16,0-38-37 0,0 18 21 0,0 0-26 16,-19 19 17-16,19-18-22 0,0 17 6 0,-17-36-6 15,17 38 1-15,0-20 0 0,0 19 2 0,0 0-3 16,-19-19-2-16,19 18 2 0,0 39 0 0,0-57-2 16,-22 37 3-16,22-35-4 0,0-2 2 0,0 74 1 15,0-56-1-15,0 1-3 0,0-37 2 16,22 37 0-16,-22-17 0 0,0 16-1 0,19 0 0 0,-19-36 0 15,0 37 0-15,0-19 0 0,0 1-3 16,0-19-4-16,0 19-13 0,0-1-3 16,0-18-40-16,0 0 31 0,-41-18-201 15,24 18 129-15,17-19 38 0,-16 0 47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1152" units="cm"/>
          <inkml:channel name="T" type="integer" max="2.14748E9" units="dev"/>
        </inkml:traceFormat>
        <inkml:channelProperties>
          <inkml:channelProperty channel="X" name="resolution" value="59.53489" units="1/cm"/>
          <inkml:channelProperty channel="Y" name="resolution" value="59.38144" units="1/cm"/>
          <inkml:channelProperty channel="T" name="resolution" value="1" units="1/dev"/>
        </inkml:channelProperties>
      </inkml:inkSource>
      <inkml:timestamp xml:id="ts0" timeString="2022-03-04T21:10:57.578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31029 6863 0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16T20:18:56.0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25235 5239 67 0,'0'0'26'0,"0"0"3"0,0-19-14 16,0 19 20-16,0 0-15 0,-19 0 21 0,19 0 4 15,0-19-1-15,0 19-11 0,-17 0-11 0,17 0-12 16,0 0 8-16,0 0-8 0,0 0 4 0,0 0-5 0,0 0 7 16,0 0-9-16,0 0 5 0,0 0-8 0,0 0 6 0,0 0-6 0,0 0 4 15,0 0-4-15,0 0 5 0,0 0 1 0,17 0-6 0,2 0 0 16,14 19 4-16,-13-19 0 0,21 0-4 0,-5 0 2 16,0 0-4-16,58 19 1 0,-38-19-2 0,54 19 1 0,-54-2-1 15,32-17 1-15,6 20-1 0,-5-20-1 0,-48 0 0 16,15 16 0-16,13-16 0 0,-8 0 0 0,-6 0 1 0,-19 0-2 15,-3-16-2-15,9 16-5 0,-6-20-9 0,-17 20-9 16,-2 0 10-16,2-17-2 0,-19 17-28 0,0-19 18 0,17 19-35 0,-17-19 25 16,0 0-45-16,0 19 41 0,0-16-28 0,-17-4 45 15,17 0-60-15</inkml:trace>
  <inkml:trace contextRef="#ctx0" brushRef="#br0" timeOffset="216.4">26029 4593 117 0,'0'0'24'0,"0"0"24"15,0-19 3-15,0 2-7 0,0 17-24 0,-19 0 14 0,19-20-18 16,0 20-2-16,0 0 13 0,0-17-3 0,0-3-5 16,0 20-11-16,0 0 6 0,0-16 1 0,0 16-1 0,0 0-3 15,0 16-5-15,0-16 4 0,0 74 8 0,0-55-13 16,0 18 0-16,0 73 0 0,19 19-2 0,-19-54 0 0,0 72 1 16,0 1-2-16,0-1 0 0,0 1-2 0,-19-18 1 15,19-77-2-15,0 22-3 0,0-1-17 0,0-36 0 16,19 16-81-16,-19-36 55 0,0 2-10 0,36-3-64 0,-36-17 25 15,20 0 27-15</inkml:trace>
  <inkml:trace contextRef="#ctx0" brushRef="#br0" timeOffset="850.11">25255 6418 55 0,'0'0'11'0,"0"0"-4"0,0-16 10 0,0 16 1 0,0 0-8 0,0-20 1 16,0 20 2-16,0-19 17 0,13 19 4 0,-13-17 1 0,0-2-2 15,0 19-4-15,0-19-2 0,0 19-15 0,0-20 10 16,0 20-1-16,0-16 0 0,0 16-4 0,0 0-8 15,0-19-1-15,0 19 0 0,0 0 11 0,0 0-1 16,0 0-13-16,0 0 1 0,0 0 4 0,0 0-2 0,0 0-4 16,-13 0-1-16,13 19 0 0,-20-3 4 0,1 4 1 0,2-1-5 15,-2-19 0-15,-17 36 4 0,-22 19-5 0,41-35-1 0,-38 35 1 16,19-19-1-16,-39 39 2 0,20-38-3 0,-17 55 6 0,-3-18-2 16,0 17-1-16,1-16-1 0,38-20-3 0,19-19 2 0,-38 39-1 15,-6-1 2-15,8-2-1 0,37-34-2 0,-4 35 1 16,-35 20-5-16,16-37-5 0,39-1-12 0,-16-19-15 15,16 2-12-15,-20-21-14 0,20 3-18 16,0-4-19-16,0-16 9 0,0 20-29 0</inkml:trace>
  <inkml:trace contextRef="#ctx0" brushRef="#br0" timeOffset="1732.31">23279 8779 56 0,'0'-18'26'0,"-17"18"-1"0,17 0-9 0,0 0 18 0,0 0-16 16,0 0 19-16,0 0-20 0,-19-18 13 0,19 18-4 0,0 0 2 15,-17 0-1-15,17-18-15 0,0 18 0 0,0 0 7 16,0 0-4-16,0 0-7 0,0 0 7 0,0 0-9 0,0 0 1 16,0 0 7-16,0 0-1 0,0 0-7 0,0 0-1 0,0 0 17 15,17 0-15-15,2 0 5 0,17 0-3 0,-2 0 0 0,26 0 5 16,12 0-5-16,-19 0-3 16,-31 0-4-16,53 0 2 0,-39 0-1 0,-3 0-3 15,-11 0 0-15,33 0 0 0,-19 0 3 0,-16 0-2 0,13 0-2 16,8 18-2-16,-24-18-5 0,2 0 0 0,1 0-16 15,-4 0-19-15,-16 18 15 0,20-18-50 0,-20 0-33 16,0 0-9-16,0 18 6 0</inkml:trace>
  <inkml:trace contextRef="#ctx0" brushRef="#br0" timeOffset="2132.83">23171 9629 105 0,'0'0'83'0,"0"0"-34"16,0 0-30-16,0 0 16 0,-22 17 0 0,22-17-3 16,-17 0-20-16,17 0-2 0,-19 19 0 0,19-1-5 0,0 1-1 0,-36 18 2 15,19 0-3-15,-2-18 1 0,-17-2-2 0,-58 93 10 0,22-16-6 16,31-58-3-16,7 1 0 0,-2 18 0 0,-2-17-1 0,-40 54 2 15,45-56-3-15,-3 20 0 0,0-19-1 0,-130 147 1 16,127-129-1-16,-16 19-2 0,36-37 1 0,2-18-1 0,-19 54-13 0,36-55 2 16,-19 20-5-16,-17 54-89 0,13-74 30 0,23 19 38 15,0-18-32-15,0 17-34 0</inkml:trace>
  <inkml:trace contextRef="#ctx0" brushRef="#br0" timeOffset="2656.54">21561 12358 92 0,'0'0'0'0,"0"0"27"0,0 0-8 0,0 0 20 16,-17 0-25-16,17-20 15 0,0 20 1 0,0 0-16 16,0 0 11-16,-16 0-14 0,16 0 12 0,-20 0 13 15,4 0-18-15,-4 0-6 0,20 0-6 0,-16 20-1 16,-4-2 5-16,1 0-6 0,-20 20 6 0,23-20-7 0,-4 19 5 15,4 0-5-15,-20 17 0 0,36-34-3 0,-39 33 4 16,39 3-1-16,-17-19-2 0,17-18 0 0,0 35 3 0,0-14-1 16,0-4-1-16,0 0 2 0,17-18 0 0,-17-18-1 0,19 19 1 15,-19-19 6-15,20 17-1 0,16-17 3 0,-20 0-2 16,-16-17-6-16,58-38 7 0,-58 37-10 0,36-18 4 16,-16-40 1-16,16 58-5 0,0-94 1 0,-20 77-1 15,-16-21 2-15,17 0 2 0,5 39 0 0,-22-20 0 0,0 37-3 16,0-18 4-16,0 18-3 0,0 0 0 0,0 0 1 0,0 0 2 15,0 18-5-15,19 19 2 0,-19 0 1 16,0-1-3-16,20 75-2 0,16-19 3 0,-36-55-2 16,36 36 3-16,16 1-1 0,-10-18 3 0,-6-20-3 15,36 2-37-15,-72-20 14 0,38 0-35 0,18-18-64 16,-20 0 63-16,0 0-63 0,-20 0 64 16,42-18-70-16</inkml:trace>
  <inkml:trace contextRef="#ctx0" brushRef="#br0" timeOffset="3132.94">24314 9720 83 0,'0'0'33'0,"0"0"-5"0,0 0 27 0,0 0-3 0,0 0-3 16,0-18-27-16,0 18-2 0,0 0 15 0,0 0-20 15,0 0-2-15,0 0 1 0,0 0 10 0,0 0-11 0,0 0 10 0,0 0-4 16,0 18-10-16,0-18 8 0,0 19-8 0,0-19 7 16,0 37 2-16,16-18-10 0,-16-2-3 0,20 2 3 15,-20 18-5-15,33 0 1 0,-33-20-3 0,19 3 0 0,23 34 2 16,30 39 1-16,-36-20-3 0,38 39 0 15,-35-76-2-15,-3 20 2 0,-19-19 0 0,19 0 0 0,-14-1-1 0,14 19 0 16,19 1-9-16,-38-1-1 0,19-18 6 0,-14 0-36 16,14 0-25-16,-36-18 21 0,36 17-66 0,-17-17 43 0,-2 17-64 15,2-36 81-15,-19 19-28 0</inkml:trace>
  <inkml:trace contextRef="#ctx0" brushRef="#br0" timeOffset="3633.33">25124 12302 77 0,'0'0'0'0,"0"0"64"0,0 0-8 16,-22 0-3-16,22-18-29 0,0 18 0 0,0 0-3 0,0 0-1 15,0 0-2-15,0 0-2 0,-16-18 13 0,16 18 51 16,0 18-65-16,-17-18-9 16,17 92 18-16,0-56-19 0,0 39 0 15,0-58-2-15,0 57 0 0,0-18-2 0,0-19-1 16,17 55 3-16,-17-18-1 0,16 18-1 0,-16-55 4 0,22 0 0 15,-2 37 4-15,-20-38-10 0,36 20 0 0,-36-20-1 0,0 20 5 16,19-18 5-16,-19-2-5 0,17-18 1 0,-17 0-2 0,19-18 0 16,-19 18 5-16,20-18-6 0,-20 0-1 0,0 0 3 15,13-18 3-15,-13 18 0 0,20-18-1 0,-20 0-2 16,22 18-3-16,-3-19 0 0,-19 2-1 0,17 17 2 0,22-20 4 16,-23 2-2-16,4 18 2 0,-20-18-3 0,16 18 1 0,1 0-1 15,5 0 3-15,-22 0-4 0,19 0 2 0,-2 18-1 0,-17-18 1 0,19 38-1 16,-19 16 2-16,0-18 3 0,0-16-6 0,-19 36 5 0,-39-2-5 15,5 2 0-15,-38 17-1 0,36-36 5 16,-37-19-44-16,53-18-15 0,-16-18-21 16,19-19-26-16,17 18 41 0,2-35-74 0,-22 16 68 15,39-71-84-15</inkml:trace>
  <inkml:trace contextRef="#ctx0" brushRef="#br0" timeOffset="4256.41">27468 6604 112 0,'0'0'57'0,"0"0"19"0,0 0-42 0,-19 0 47 16,19 0-60-16,-17 0 17 0,17 0-6 0,0 0-6 0,-22 0 0 16,22 0-6-16,0 0-6 0,0 0 0 15,0 0-6-15,0 0 5 0,0 0-3 0,0 16 1 16,0-16-5-16,0 0-2 0,22 21 4 0,-22-21-4 0,17 18 1 0,21 0 0 16,-21 19 4-16,2-1-5 0,-2-17 0 0,132 166 6 15,-113-149-8-15,-2 21 0 0,62 52 4 0,-60-52-5 16,39 53 1-16,-39-54-1 0,3-1 1 0,30 56-8 0,-28-56 10 0,15 36 5 15,-20-35-8-15,16 18-1 0,-13-19-1 0,-20-17 1 0,37 16-1 0,-40-35 0 16,4 36-4-16,18-37 1 0,-21 2-16 0,2 16-16 0,1-36 12 16,-4 18-44-16,-16 1 19 0,36-19-94 0,-36 18-28 15,20-18 106-15,-20 0-23 0</inkml:trace>
  <inkml:trace contextRef="#ctx0" brushRef="#br0" timeOffset="4649.8">28151 9185 113 0,'0'0'0'0,"0"0"67"0,0 0-6 0,-19 0-8 0,19 0-30 16,0-18 34-16,0 18-27 0,0 0-16 0,0 0 0 0,19 0 9 15,-2 0-12-15,22-19 9 0,-3 19-1 0,-36 0-11 0,33 0-2 16,25 0 6-16,33-17 3 0,3 17-5 0,-58 0-7 15,75 0 6-15,185 0 1 32,-166 17-11-32,-94-17-2 0,-3 0-26 0,-13 0-10 15,2 19 12-15,-22-19-7 0,16 0-7 0,-16 0-61 0,20 0 41 16,-20 18-54-16,19-18-11 0</inkml:trace>
  <inkml:trace contextRef="#ctx0" brushRef="#br0" timeOffset="5184.88">28295 10144 79 0,'0'0'67'0,"0"0"-42"0,0-18 29 0,0 18-8 16,0 0-22-16,0 0 0 0,22-18 18 0,-22 18-8 0,0 0-19 15,0 0-1-15,0-19 11 0,0 19-14 0,0 0 8 0,0 0-11 16,0 0 0-16,0 0-2 0,0 0 8 0,0 0-8 0,0 0 0 0,0 19-1 15,0 17 14-15,-22 20-9 0,-30-1-4 0,-4 18-1 16,20-35-4-16,-58 110 4 0,22-56 1 16,53-56-4-16,-56 38 2 0,20-1-3 0,38-54 1 0,-21 18-3 15,16-19 3-15,5 20-1 0,-19-20-1 0,0 1 0 0,0 16 1 0,17-35-3 16,2 20 1-16,-5-2-8 0,5 0-26 0,-2-18 16 16,19 19-30-16,0-19 20 0,0 19-37 0,0-19-10 0,0 0-6 15,0 0 41-15,19 18-34 0,20-18-37 0</inkml:trace>
  <inkml:trace contextRef="#ctx0" brushRef="#br0" timeOffset="5800.46">27925 12394 77 0,'0'0'0'0,"0"0"114"16,-14 0-65-16,14 0-25 0,-20 0 39 0,20-18-26 15,-19 18-7-15,19 0-16 0,-17 0 11 0,-2 0-13 16,19-18-2-16,-17 18 12 0,-21 0 0 0,16 0-11 15,5 0-1-15,17 0-6 0,-17 0 0 0,-2 18 8 16,2 0-6-16,-2 20 3 0,19-20-5 0,0 0-2 0,0-18-2 16,0 36 2-16,0-36-1 0,0 38 0 0,0-20 3 0,0-18-2 15,19 18 2-15,-2 2-1 0,-17-20-1 0,19 0 2 0,-19 0 1 16,17 0-1-16,-17 0-3 0,17 0 5 0,-17-20-5 0,22 2 2 16,-22 18-1-16,19-18 1 0,-19 0-2 0,0-19 3 0,19 18-3 15,-19-17 0-15,17 16 1 0,-17-16-1 0,0 36 0 0,0-18 1 0,0 18 0 16,0-20 2-16,0 20-2 0,0 0 0 0,0 0 0 0,0 0-1 15,0 20 3-15,0-2 0 0,0 18-1 0,0 2-2 16,0 16 5-16,0-34-3 0,19 72-1 0,-19-57-2 16,17 21 3-16,2-19-3 0,-19-18-2 0,20 18-7 15,-6-20-7-15,-14-17 3 0,41 20-18 0,-22-20-8 16,-2 0 13-16,2 0-6 0,17-37-47 0,-16 0-30 0,13 18 45 16,8-35-59-16,-24 35 80 0,38-54-32 0</inkml:trace>
  <inkml:trace contextRef="#ctx0" brushRef="#br0" timeOffset="6166.09">29551 10567 110 0,'-22'0'95'0,"22"0"-34"16,0 0-10-16,0 0-26 0,0-17 21 0,0-2-9 16,0 19-7-16,0-17-6 0,0 17-14 0,0 0 8 0,0 0-1 15,0 0-10-15,0 0 5 0,0 0-2 0,0 0-4 16,0 0-1-16,0 0 5 0,0 0-5 0,22 0-1 0,-22 0 5 0,0 17-2 15,20 2-4-15,-20-2-1 0,19 3 2 0,-2 16-2 0,-17-17-1 16,36 55 5-16,-17-18-5 0,1-1 0 16,13 0-1-16,-11-18 0 0,-22-1 0 0,36 2 1 0,3 72-1 15,-23-54-5-15,4-1-7 0,-4-18 2 0,1-1-25 16,5-16 7-16,-22 16-46 0,19-18-25 0,-2 2 39 0,-17-3-72 16,19 2 31-16,1-19 37 0</inkml:trace>
  <inkml:trace contextRef="#ctx0" brushRef="#br0" timeOffset="6783.64">30014 12266 47 0,'-20'0'33'0,"20"0"-4"0,0 0 1 0,0 0-15 0,0 18 19 15,0-18-16-15,0 0 0 0,0 0 17 0,0 0-18 0,0 18 30 16,0-18-33-16,0 19 11 0,0-19-14 0,0 17 8 16,0-17-1-16,0 0-10 0,0 20 6 0,0 16 5 15,0 2-8-15,0-20-5 0,0 0-1 0,0 1 0 16,0 18 5-16,0-19-8 0,0 38 4 0,0-20-2 0,0 1-1 15,0 18 1-15,0-18-3 0,0 17-2 0,0 2 7 0,0-18 2 16,0-2 7-16,0 20-14 0,0-37-2 0,0-2 2 16,0-17-2-16,0 19 3 0,0 0-3 0,0-19 3 0,0 0 0 15,20-19-2-15,-20-17-5 0,0 17-2 0,16-1 4 16,1-16 8-16,-17 18-1 0,19-18-2 0,3 16 0 0,-5-16 2 16,2 16-1-16,-19 3-1 0,36-2 7 0,-16-18 5 0,32 19 8 15,-52 18-15-15,22 0-3 0,-5 0 2 0,2 0-5 16,-19 18 4-16,36 19 2 0,-36-18-2 0,20 18 2 0,-20-37 4 15,0 74 24-15,0-38-29 0,-20-17-2 0,4-2 1 0,16 3-3 16,-56 35 2-16,-2 0 2 0,42-36-4 0,-59 0-4 0,17 17-13 16,25-36 2-16,-3 0-6 0,16 0-3 0,-16 0-5 0,-5 0-34 0,8 0 27 15,-3-36-38-15,-3-2-17 0,22 20-16 0,-2 0-3 16,-3-1 65-16,22 0 12 0,0 2-38 0</inkml:trace>
  <inkml:trace contextRef="#ctx0" brushRef="#br1" timeOffset="11583.93">24626 7600 108 0,'0'0'68'15,"0"0"-55"-15,0 0 11 0,0 0-15 0,0 18 45 16,0-18-17 0,0 0-28-16,-16 18 26 0,-4-18-13 15,20 0-13-15,-55 0 2 0,55 0-8 16,-36-18 9-16,36 18-10 0,-19 0 2 0,-17-18 4 16,-6-1-6-16,-10-1 14 0,32 20-12 0,-71-35 18 15,69 35-16-15,-67-37 6 0,53 18-5 16,-94-17 14-16,36 17-16 0,-124 0 3 15,143 19-7-15,-108 38 1 0,106-2 0 0,-216 55 4 16,235-71-6-16,-161 73 2 0,147-56 0 16,-260 146 1-16,255-145-4 0,-217 183 3 15,37-37 6-15,88-55-9 0,-49 93 0 16,143-149 3-16,17 20-1 0,-67 54 0 0,67-55-3 16,6-18 1-16,-153 276-1 0,169-257 3 0,-94 219-11 15,36 21 10-15,77-240-1 16,-38 275-2-16,19 1 2 15,36-277 2-15,-20 295-1 0,20-277-1 0,0 95-1 16,0-4 1-16,0 95-1 0,39-94 0 16,-22 186 10-16,38-131-1 15,0-91-7-15,56 169 3 0,-17-152-1 16,-22-73-5-16,130 75 5 0,-144-148-2 16,67 20 0-16,24 15 0 0,70 2-4 15,-53-38-3-15,243 1 10 0,-77-56-1 16,-221-17 2-16,0 18 1 0,221-56 2 0,-222 36-7 15,333-146 5-15,-352 147-1 0,299-165 5 16,-298 146-5-16,143-110 3 0,-158 110-4 0,128-128 4 16,-136 110-5-16,-11 19 0 0,164-166 1 15,-92 55 11-15,-94 110-17 0,0-17-1 0,94-167-4 16,-91 167 11-16,13-56-2 0,6-1 0 0,50-146 4 16,-72 220-4-16,22-110 3 0,-38 110-2 15,32-127 4-15,-32 127-3 0,-4-110 2 16,6 74 3-16,-5-18-2 0,-17-2 2 0,0-71-6 15,-17 53 1-15,-21-16 0 0,38 71-1 16,-36-18 1-16,-39-164 2 0,0 54-3 0,3-19 8 16,17-35-3-16,-20-131-6 0,59 92 0 15,-40-127-12-15,37 294 8 0,-56-222 3 16,39 276 4-16,-77-107 3 0,77 143-19 0,-183-88-23 16,-96 71-27-16,223 56 43 15,-240 0-60-15,222 0 42 0,-333 73-176 16,332-35 146-16,-204 34-106 0</inkml:trace>
  <inkml:trace contextRef="#ctx0" brushRef="#br1" timeOffset="12339.43">29773 7711 99 0,'0'0'20'0,"-17"0"-18"15,-24 0 1-15,41 0-3 0,-20 0 2 0,-32 0 7 0,35 0-5 16,-2 0 3-16,-17 0 9 0,-22-20 8 15,-197 3 83-15,178 17-84 16,5-19-1-16,-20 19-7 0,-38-19 0 16,72 19-10-16,6 0-1 0,-40 38 4 0,-2-1-2 0,-72 73 2 15,36 1-2-15,3-1 2 0,52-54-2 16,3 17 1-16,-149 130 6 0,146-130-11 0,3 19 0 0,-171 167 2 16,80-75-2-16,16 1-3 0,17 18 1 15,-149 222-6-15,207-315 1 0,-111 259-7 0,128-259 10 16,-95 242-3-16,92-243 2 0,25 1 1 0,-22 130-2 15,19 0 0-15,-3 258-1 0,39-369 3 0,0 369-1 16,39-368 3-16,13 127 3 0,1 1-1 16,80 131-4-16,-97-280 2 0,22 21 0 0,124 220-1 15,-107-237 3-15,160 179-5 0,-69-106 1 16,116 17 5-16,-171-147-2 0,312 144 3 0,-312-180-4 16,257 54 1-16,-127-38 2 0,127-36 1 15,-238-18-3-15,221-54 11 0,-132 15-1 16,116-72 20-16,-266 92-17 0,194-109 28 15,-117 16-18-15,-21 0-8 0,-64 38-2 0,-6 0-1 0,72-202 24 16,-35 71-29-16,2-126 7 0,-58 90-7 0,0-165-10 16,-17 276-1-16,-2-313 5 0,-17 295 0 15,0 0 1-15,0-166-3 0,0 1 5 0,-72-573 6 16,36 351-6-16,36 368-2 16,-94-332 6-16,22 240-11 0,-172-238-18 15,172 423 8-15,-146-148-33 0,124 184 32 0,-128 2-24 16,56 54 7-16,-111 73-54 0,186-36 47 15,-22 19-7-15,-197 110-130 0,199-92 118 0,-130 72-81 0</inkml:trace>
  <inkml:trace contextRef="#ctx0" brushRef="#br1" timeOffset="16100.88">27836 3523 361 0,'0'0'19'0,"0"18"-8"0,0-18-5 15,0 0 7-15,0 0-7 0,0 19 7 0,0-19-8 0,0 0 2 0,0 0 8 16,0 0-10-16,0 0 5 0,0 0-4 0,0 0 2 16,19-19 6-16,-2 19-8 0,2 0-2 0,1 0 3 15,13-18 2-15,8 1-7 0,-24 17-1 0,2-39 1 0,37 22 4 16,-40-19-4-16,42-21 2 0,-2 21 4 0,-40-1-6 16,56-20 3-16,-14 4-5 0,-22 14 0 0,-16 22 0 15,32-40 0-15,-30 41-2 0,14-21-9 0,-16 37 2 0,-4-19-2 16,4-1-3-16,-4 20-21 0,-16-18 13 0,20 18-34 0,-4 0-14 15,1 0-10-15,-17 0 41 0,0 0 4 0,0 0-22 0,0 18 17 16,0-18-36-16</inkml:trace>
  <inkml:trace contextRef="#ctx0" brushRef="#br1" timeOffset="16384.93">27706 4168 91 0,'0'0'22'0,"0"0"3"0,-17 20 0 0,17-20-14 0,0 0 13 15,0 0 1-15,-19 0-12 0,19 0 12 0,0 0-1 0,0 0 3 16,0 0-1-16,0-20-1 0,19 20-1 0,-19 0-13 16,17-16 9-16,2 16-4 0,15 0-7 0,-12-20 6 15,16 20-7-15,-2-19 5 0,34 1 0 0,7-19 0 16,-2 1 1-16,-59 0-8 0,59-2 2 0,-20 2-1 0,-2-3-2 15,5 2-2-15,-19 0 0 0,-3 20-3 16,-20-19 0-16,20-20-18 0,-14 36 7 16,-22 3-19-16,17-20-16 0,-17 18-15 0,0 19 21 15,0-37-54-15,0 0-5 0,0 20 29 0,0-22-12 0</inkml:trace>
  <inkml:trace contextRef="#ctx0" brushRef="#br1" timeOffset="16767.25">28259 2785 128 0,'0'0'0'0,"0"0"31"0,0 0-18 0,0 0 1 16,0-16 1-16,-16 16-1 0,16 0-2 0,0 0 9 0,0 0-10 0,0-20 12 15,0 20 1-15,0-20 1 0,0 20-14 0,0 0-1 0,0-16 8 16,0 16-10-16,0 0-1 0,0 0 6 0,0-20-1 0,0 20-1 16,0 0-6-16,16 0 12 0,-16 0-6 0,0 0-3 15,17 0-4-15,-17 0-1 0,19 20 6 0,3-20-2 0,-22 0-4 16,36 0 1-16,-36 16 2 0,36-16-1 0,-16 0-1 15,16 0 1-15,2 0-1 0,-21 0-2 0,2 0-1 16,1-16 0-16,16 16 0 0,-36 0 0 0,36-20 2 0,-20 20-1 16,23-18-1-16,-20-1 0 0,1 19 0 0,16-17-1 15,-20-3 1-15,4 20 1 0,-20 0 0 0,19-16-2 0,-5 16 1 16,-14 0 0-16,19 0 2 0,-19 16 0 16,22 4-1-16,-22 16 0 0,0 2-1 0,0 18 0 15,0-3 2-15,0 4-2 0,-22 33 3 0,22-51-3 0,-19 14 1 16,19 4 0-16,-14 36-1 0,14-39-1 0,-39 58 2 0,39-22 3 15,-36 59-1-15,20-58-2 0,-4-52-1 0,1 51-1 16,-3-14-2-16,5-22 1 0,1 2-2 0,16 0-3 16,-20-21-9-16,20-35 3 0,0 0-2 0,0 19-26 0,0 1 14 15,0-20-2-15,0 0-2 0,0 0-84 0,0-20 15 0,20 1 13 16,-4-16-15-16</inkml:trace>
  <inkml:trace contextRef="#ctx0" brushRef="#br1" timeOffset="17684.24">30766 977 104 0,'0'0'37'0,"0"0"0"0,0 0-19 15,0 0 16-15,0 0-17 0,0 0-2 0,0-18 11 0,0 18-15 0,0 0 8 16,0 0-11-16,0 0 7 0,0 0 0 0,0 0-7 16,0 0 8-16,0 0-7 0,0 0 6 0,0 0-6 0,0 0 0 15,0 0 8-15,22-18 0 0,-22 18-9 0,0 0 7 0,20 0-9 16,-4 0 5-16,-16-19-1 0,39 19-2 0,-39 0-5 0,17 0 4 15,2 0-4-15,-2 0 5 0,-1 0-4 0,26 0-1 16,-26 0 2-16,-16 0-2 0,39 0 0 0,-22 0-1 0,19 0 1 16,-17 0-2-16,-2 0 0 0,5 0 1 0,14 19 0 0,19-1-1 0,-38-18 1 15,19 0-1-15,-36 18 0 0,38-18-1 0,1 0 3 0,14 20-4 16,-15-20-2-16,-24 0 1 0,6 18-3 16,21-18-9-16,-41 0 3 0,17 0-1 0,-17 0-2 0,19 0-2 0,0 0-31 15,-19 0 14-15,17-18-7 0,-17 18-57 0,19-20-56 0,-19 2 29 16</inkml:trace>
  <inkml:trace contextRef="#ctx0" brushRef="#br1" timeOffset="17918.5">31300 479 79 0,'0'0'26'0,"0"0"14"0,0 0-10 0,0 0-1 0,0 0-14 15,-16 0 19-15,16 0-16 0,0 0 1 0,0 0 29 16,-17 20-26-16,17-2-4 0,0 0 0 0,0 0-8 0,0 1-1 15,0-19 1-15,0 37 8 0,0-17-9 0,0-4-1 0,-19 40 7 0,19-38-9 16,0 1 0-16,0 38 3 0,-17-3 0 0,17 2-3 16,0-20-5-16,-19 20 3 0,19-19-4 0,0-20 1 0,0 39 1 0,-17 1-2 15,17-4-2-15,-19-16-5 0,19-18-8 16,0 18-11-16,-20 0-12 0,20-18-16 0,0-2-20 16,0 3-12-16,0-20 43 0,0 17-25 0,0-17 41 0,0 0-52 15</inkml:trace>
  <inkml:trace contextRef="#ctx0" brushRef="#br1" timeOffset="18783.87">30766 1660 53 0,'0'0'0'0,"0"0"17"0,0 0-6 0,0 0-5 16,0 0 9-16,22 0-7 0,-22 0 0 0,0-18 10 0,0 18-8 15,0 0 7-15,0 0 1 0,0 0-9 0,0-19 8 0,0 19-1 16,0 0-6-16,0 0 9 0,0 0-8 0,0-17 8 0,0 17-9 15,0 0 7-15,0 0-10 0,0 0-1 0,0 0 0 0,0 0 6 0,0 0-6 16,0 0 8-16,0 0-7 0,0 0 6 0,-22 0 0 0,22 17-6 16,0-17 6-16,-16 0-7 0,16 0 7 0,0 0-7 15,-17 19 5-15,-2-19-5 0,19 0 0 0,-17 0 6 0,17 18-6 0,0-18 0 16,-19 0 0-16,19 19 2 0,-20-19-3 0,20 17-1 0,-16-17 0 16,16 20-4-16,0-20 3 0,-20 20 0 0,20-4 1 15,0-16 0-15,-22 0-2 0,22 20 4 16,0-20-3-16,0 0 1 0,0 0-1 15,0 18 3-15,0-18-2 0,0 0-1 0,-19 0 3 0,19 0 0 0,0 0-3 16,0 0 3-16,0 0-2 0,0 0 0 0,0 0 4 16,-14 0-5-16,14 0-1 0,0 0-1 0,0 18 2 15,0-18-2-15,-19 0 2 0,19 0 0 0,0 0-2 0,0 18-2 16,-20-18 3-16,20 0-1 0,-16 0 4 0,16 0-2 0,0 19-1 16,-20-19 0-16,20 0-1 0,-16 17 0 0,-4 3 0 15,20 0 0-15,-19 16 2 0,-3-18-3 0,5 0 1 16,17 0 0-16,-16 2-1 0,-4 16-1 0,20-36 1 15,-16 36 1-15,-4 2 1 0,4-19-1 0,16 18-1 16,-20-18-1-16,-16 71 4 0,14-53-4 16,22-17 0-16,-36 52 2 15,36-51-1-15,-16 51 2 0,16-18-1 16,0 39-3-16,0-56 3 16,16-1 0-16,-16-36-2 0,20 40 1 0,18-4 0 0,-38-36 0 15,17 37 0-15,2-20 1 0,17 3-2 0,-16 16 1 16,-4-36 0-16,20 54 1 0,42 2-2 15,-42-20 0-15,19-16 1 16,-55-20 0-16,14 0 0 0,5 0-1 16,3 0 0-16,-2 0-8 0,-20 0-5 15,0-20-12-15,16 20-13 0,-16-16-18 0,0-4-18 16,0 20 32-16,0-17-6 0,-16 17-61 0,-4-19 12 16,20 19 61-16,0-20-43 0</inkml:trace>
  <inkml:trace contextRef="#ctx0" brushRef="#br1" timeOffset="20558.15">31801 1752 56 0,'0'0'0'0,"0"0"11"0,0 0 3 0,0 0-1 0,0-16 1 0,0 16-7 15,0 0 1-15,0 0 0 0,0 0 0 0,0-20 8 0,0 20-2 16,0-20-6-16,0 20 9 0,0 0-7 0,0-17 13 0,0 17-10 15,0 0 7-15,17-19-10 0,-17 19-1 0,0 0 10 0,0-18-3 16,0 18-7-16,0 0 0 0,0 0 8 0,19 0-11 0,-19-19 7 0,0 2 1 16,0 17-1-16,0 0-7 0,22-20 6 15,-5 20 0-15,-17-16-2 0,0 16-5 0,19-20 5 0,-19 20-6 16,19-20 1-16,-19 20 0 0,17-17-2 0,-17 17 2 16,19 0-1-16,-2-17-2 0,2 17 0 0,-19 0 0 0,17 0-1 15,5 0 1-15,-5 0-2 0,2 0 2 0,-19 0-1 16,36 0 2-16,-17 17-1 0,-2 0 1 0,2 3-2 0,-2 0 1 15,0-4-2-15,5 4-1 0,-3 16 2 0,0 18 4 16,-19-34-3-16,17 16 0 0,2-16 0 0,-19 16 3 16,0-18-3-16,17 1-2 0,-17 38 0 0,0-41 1 0,0 22 0 0,0-20 0 0,0 36 0 15,0-34-1-15,0 16 2 0,0 21 0 0,-17-20-1 16,17 16-1-16,-19-34 1 0,2 55 1 0,-2-37-2 0,0 18 1 16,-3-18 0-16,22-17 0 0,-34 34 2 0,-2 2-2 15,0 36 3-15,17-74-2 0,0 18-1 0,2 20-1 0,-5-36 1 16,5 17-1-16,-2-20 1 0,2 19-2 0,-2 4 2 0,2-24 0 15,-2 2-1-15,0 2 1 0,2-1 0 0,17-19-1 16,0 0 1-16,-41 17-2 0,41-17 2 0,-17 0-1 16,0 0 0-16,-2 0-2 0,19 0-1 0,-17 0 0 15,17 0-7-15,0 0-6 0,0 0 4 0,-19 0-3 0,19 0-18 16,0 0 12-16,0 0-1 0,19 0-66 0,-19 0 50 0,0 0-6 16,0 0-2-16,0 0-36 0,0 0 51 0,0 0-52 0</inkml:trace>
  <inkml:trace contextRef="#ctx0" brushRef="#br1" timeOffset="21467.74">31140 3726 42 0,'0'0'0'0,"0"0"17"0,0 0-10 0,-22 0 5 0,22 0-5 15,0 0 12-15,-17 0 7 0,17 0 6 0,-19 0 1 16,2 0 0-16,17 0 0 0,-19 0 6 15,19 0-29-15,-17 0-1 0,17 0 5 0,-19 0 1 0,19 0-8 16,0 0 10-16,0 0-9 0,0 0 12 0,0 0 1 0,0 0 2 16,0 0-13-16,19 0 8 0,17 0-1 0,-19 0-1 15,-17 0-10-15,36-19 8 0,-14 19-7 0,14 0 4 0,0 0 1 16,0-17 2-16,0 17-4 0,2 0 1 16,-18-20-7-16,-1 20-1 0,17 0-1 0,-36 0-1 15,36 0 0-15,-36 0-1 0,19 0-2 0,-19 0-4 0,14 20-14 0,-14-20 3 16,20 0-28-16,2 0-22 0,-22 0 23 0,0 0-71 15,0 0-65-15,0 0 108 0</inkml:trace>
  <inkml:trace contextRef="#ctx0" brushRef="#br1" timeOffset="21884.93">30863 4354 70 0,'0'0'0'0,"0"0"36"0,0-20 61 15,17 4 20 1,-17-4-86-16,0 20-4 0,0 0-15 0,0 0 25 16,0 0-29-16,0 0 8 0,0 0-4 0,0 0-7 15,0 0 6-15,-17 20 8 16,17-4-14-16,0-16-1 0,-55 37 10 0,35-17-12 16,-54 53 15-16,38-37-14 15,16-36-2-15,20 37-1 0,-36-37 1 0,14 20-1 0,-11 16 2 16,14-16-1-16,-17-3 1 0,-20 20-2 0,15-1-3 0,41-16 1 15,-17-20-3-15,1 17 0 0,-4 2 0 0,20 0-3 0,-36 0-13 0,0-2-15 16,36 2 15-16,-19 1-29 0,19-20 21 0,-17 36-78 16,17-36 70-16,0 0 0 0,-22 17-26 0,22-17 20 0,0 19-8 15</inkml:trace>
  <inkml:trace contextRef="#ctx0" brushRef="#br1" timeOffset="22356.33">30014 5498 89 0,'0'0'0'0,"0"0"40"0,0 0-26 0,0 0 1 15,0-21 18-15,0 21 24 0,0 0-23 0,0 0-19 16,0-16 10-16,0 16-14 0,0 0 0 0,-20 0 9 0,20 0-1 16,0 0-11-16,0-20 0 0,0 20-1 0,-16 0 7 0,16 0-1 15,-20 0 0-15,20 0-2 0,-19 0-6 0,19 0-1 0,-17 0 0 16,17 20 5-16,-19-4-6 0,-3 5 3 0,22-3-2 0,-17 0-3 16,17 19 1-16,-16-1 1 0,-4 1 0 0,20-17-3 15,0 16 0-15,0 1-1 0,0-37 0 0,0 0 1 16,0 19 0-16,0-1 1 0,20-18 1 0,-4 18-2 0,-16-18 0 15,17 0 0-15,5-18 2 0,-22 18-1 0,19 0-1 0,-19-37-2 16,17 17 4-16,2-16 1 0,-19 36-2 0,20-37-1 0,-4 20 3 16,-16-3-2-16,20 3 4 0,-20-2-2 0,0-1-1 0,16 20 4 15,-16-17-4-15,0 17 1 0,0 0 0 0,0-18 2 0,0 18-2 16,0 0 0-16,0 0 1 0,0 0-2 0,0 18 3 0,0-1-2 0,0-17 0 16,0 20 0-16,17 36 0 0,-17-39-1 0,0 3 0 15,0-3-1-15,19 2-3 0,-19 18 0 0,22-18-6 16,-22-1 0-16,0-18 0 0,17 36-16 0,2-16-26 15,-19-20 29-15,20 17-25 0,16-17-83 16,-36 0 84-16,0 0-4 0,16 0-35 0,4 0 53 0,-4-17-38 0</inkml:trace>
  <inkml:trace contextRef="#ctx0" brushRef="#br1" timeOffset="22851.76">31544 4354 149 0,'0'0'75'0,"0"0"-6"0,0 0-25 0,0-20-8 0,0 20-23 15,0 0-2-15,0 0 5 0,0 0-3 0,0 0-8 0,0 0 5 16,0 0 1-16,0 0-5 0,0 0 16 0,0 0-9 16,0 0 1-16,19 0 0 0,-19 0-9 0,19 0 1 15,-2 20 3-15,-17-20-5 0,19 0 4 0,-2 0-5 0,0 17 2 16,-17-17-3-16,41 37 3 0,-41-17-2 0,17-20-1 16,2 16 1-16,-19 4-2 0,19-20 0 0,-19 20 0 0,0-20-1 0,36 36 1 15,-36 1-2-15,17-37-3 0,-17 17-1 0,17 2-3 16,-17 1-17-16,19-20 7 0,-19 17-4 0,0-17-5 0,22 19-38 0,-22-19 26 15,0 18-53-15,0-18 39 0,0 0 1 0,17 18-32 0,-17-18-1 16</inkml:trace>
  <inkml:trace contextRef="#ctx0" brushRef="#br1" timeOffset="23568.28">32169 5441 78 0,'0'0'13'0,"0"0"-1"0,0 0-2 0,0 0 12 0,0 0-9 0,0-17 16 0,0 17-14 15,0-19 13-15,0 19-16 0,0-19 6 0,0 19-10 0,0-18 9 16,0 0 2-16,0 18 2 0,0 0-9 0,0-19 9 0,0 19-10 16,0 0-1-16,0 0 9 0,0-20-4 0,0 20-8 0,0 0 2 15,0 0-1-15,0 0-4 0,0 0-2 0,0 0 3 16,0 0 0-16,0 0 1 0,0 0-1 0,0 20-3 15,0-20-1-15,0 19 2 0,0-1 1 0,-17 19-3 16,17-1 2-16,0 21-2 0,-19 35 0 0,19-75-1 16,0 57 0-16,-17-55 0 0,17 55 0 15,-19 18 2-15,19-37-2 0,-17-36 2 16,17-1-1-16,0 0 1 0,0-18 0 0,0 20 0 16,17-20 3-16,2-20-3 0,-19 20 0 15,17-18-1-15,19 0 2 0,-36-1-3 16,17 2-1-16,24 17 1 0,-41-21 2 0,19 4-2 0,17 17 1 0,-19-19 0 15,2 19 1-15,15-17 2 0,-34 17-1 0,0 0 0 0,41 0 4 16,-41 0 0-16,19 17 1 0,-2 40 5 16,-17-40-8-16,0 20 2 0,-17-19-2 0,17 2-3 15,-19-20-2-15,-3 36 3 0,3 2-2 0,-51-2-19 16,34-36-6-16,17 0-13 0,0 0 15 16,-3 0-20-16,-12 0 21 0,15 0-27 0,2 0 20 0,-2 0-3 15,2 0-75-15,-2-19 71 0,0 19-20 0,19 0 36 16,-17 0-9-16,17-17-25 0</inkml:trace>
  <inkml:trace contextRef="#ctx0" brushRef="#br1" timeOffset="24301.69">31599 4464 46 0,'0'0'15'0,"0"0"3"0,0 0-12 0,0-20 23 16,0 20-3-16,0 0 0 0,-17 0-1 0,17-16-12 16,0 16 1-16,-19 0 59 0,19-20-47 15,0 20-15-15,0 0 11 0,0 0-5 0,0 0-8 16,0 0 5-16,0-17-5 0,0 17 0 0,0 0-3 0,0 0-1 16,0 0 6-16,0 0-7 0,0 0 7 0,0 0 1 0,0 17-1 15,19-17-1-15,-19 20-3 0,17-4 0 0,2 4 1 16,-2 0 0-16,0-20-3 0,-17 16 3 0,41 21 4 15,-41-37-8-15,0 20 0 0,17-20 0 0,-17 17-2 0,38 2 4 0,-38 18-1 16,0-37-2-16,17 37 4 0,2-1-3 0,-2-16 2 16,0-3-3-16,-17 21 1 0,19-38-3 0,3 36 1 0,-22-17-1 15,0-19 0-15,0 20-1 0,17-4 2 0,-17 4-2 0,19-20 0 16,-19 17-1-16,0 2-6 0,19-19 0 0,-19 19-5 0,0-19-2 0,0 19-25 16,0-19 15-16,17 0-42 0,-17 0-36 0,0 0-28 0,0 0 72 15,0 0 11-15,0 0-38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0" timeString="2024-10-16T20:36:09.250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22965 17852 0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16T20:43:11.518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24148 15954 49 0,'-20'20'23'16,"4"-3"-15"-16,-23 39-3 0,39-39-3 0,-39 20 3 0,3 19-2 16,20-37-2-16,-20 35 1 0,36-34-1 0,-39 36 1 0,0-22-1 15,20 6 0-15,-14 13 0 0,-3 20 0 0,-3-17-1 16,3 18-1-16,14-38 1 0,-11 40-1 0,33-39 1 16,-36 36-1-16,16-37 1 0,-16-16 0 0,-5 54-1 0,22-38 0 0,-15 37-3 15,-21-17-3-15,38 18-7 0,-21-57-61 0</inkml:trace>
  <inkml:trace contextRef="#ctx0" brushRef="#br0" timeOffset="-177178.06">26785 2141 45 0,'0'0'14'0,"0"0"-8"0,0 0 0 0,0 0-1 15,0 0-3-15,0 0 1 0,0 0 3 0,0 0-1 16,0-19 1-16,0 19 1 0,0 0 0 0,0 0 3 0,-17 0 29 0,17 0-30 16,0 0 11-16,0 0 0 0,0 0 0 0,0 0-10 15,0 0 0-15,-19-18 9 0,19 18-9 0,0 0 12 0,0 0-13 16,0 0 1-16,0 0 4 0,0 0 1 0,0 0-1 0,0 0-7 16,0 0 5-16,0 0-6 0,0 0-1 0,0 0 6 0,0 0-1 15,0 0-5-15,0 0 4 0,0 0-1 0,0 0-4 0,0 0 0 16,0 0 0-16,0 0 0 0,0 0 3 0,0 18-1 0,0-18 1 15,0 0-2-15,0 0-2 0,0 19 1 0,0-19-2 0,-20 0 1 16,20 17 2-16,0 3-1 0,0-20-2 0,0 19 1 0,0 15-1 16,0-15-2-16,0-1 2 0,20 1 0 0,-20 1-1 15,19-3 0-15,-19 3 0 0,17 16 2 0,2 0-1 0,-2 1 1 16,2 0 0-16,-2-18 0 0,-17 18-1 0,0-20 0 16,38 23 2-16,-38-24-1 0,0 4-1 0,39 34 2 0,-39-18 0 15,36 4 1-15,-36-24-4 0,17 4 3 0,-17-3 1 16,19-17-2-16,0 20 1 0,-19-20 0 0,0 0 3 15,14 0-5-15,-14 0 0 0,20-20 3 0,-20 20-3 0,22-17 1 16,-3-19-1-16,-19 16 1 0,17 20-1 0,2-56 1 16,-19 38-2-16,19-1 1 0,-2-18 1 0,19-73 5 15,-19 74-5-15,24-21-3 0,-41 21 2 0,17 0-1 16,2-1 1-16,-19 17-1 0,19 1 1 0,-19-18-3 16,17 3 1-16,2 34 0 0,-19-19 0 0,17-1 1 0,-17 3 0 0,17 17-1 15,-17-19 0-15,19 1 0 0,-19 18 1 0,0-20-4 16,0 20 0-16,0 0 0 0,22-16-8 0,-22 16-6 0,0 0-9 15,0-20 10-15,0 20-22 0,0 0-66 16,0 0 31-16,0 0 30 0,0 0-4 0,0 0-53 0,0 0 29 16,0 0-5-16</inkml:trace>
  <inkml:trace contextRef="#ctx0" brushRef="#br0" timeOffset="-171259.05">28425 2416 466 0,'36'0'1'16,"-14"0"-1"-16,-22 0 0 0,17 0 0 0,2 0-1 0,1 0-5 0,-4 0-1 15,4 0-13-15,-4 0-9 0,4 0-9 0,-20 21-8 16,16-21-8-16,-16 0 25 0,0 0-3 0,17 0-28 0,-17 0 35 16,0 16-13-16,0 4 23 0,-17-3-52 0</inkml:trace>
  <inkml:trace contextRef="#ctx0" brushRef="#br0" timeOffset="-171043.94">28276 2729 89 0,'0'0'18'0,"0"0"0"0,0 0 22 0,0-16 11 0,-17 16-3 16,17 0-10-16,0 0-23 0,0 0 12 0,-16 0-2 16,16 0-13-16,0 0 5 0,0 0-3 0,0 0-8 15,0 0 6-15,0 0-1 0,0 0 0 0,0 0-5 16,0 0 4-16,16 0-4 0,-16 0 2 0,17 0-4 0,2 0 0 0,-19 0 1 15,39 16 1-15,-20-16-5 0,-19 0 1 0,20 0 3 0,16 0-4 0,0 20 1 16,-36-20-3-16,16 0 1 0,23 0-8 0,-20 0-13 16,-19 0 5-16,20 0-30 0,-4 0 16 0,4-20-48 15,-4 20 29-15,4 0-59 0,-4-16 19 0,1 16 23 0</inkml:trace>
  <inkml:trace contextRef="#ctx0" brushRef="#br0" timeOffset="-170627.14">29682 1752 116 0,'0'0'0'0,"0"0"45"0,0-16-7 0,-20 16-17 15,20 0-1-15,0 0-2 0,-19-20 9 0,2 20-9 16,-2 0-3-16,19 0 1 0,-17-20-8 0,-2 20 6 0,-1 0-7 16,20 0-1-16,-22 0 8 0,6 0 1 0,16 0-6 0,-17 20-1 0,17-20 0 15,-19 20 1-15,19-4-2 0,-17 4 12 0,-2-2-1 0,19 18-11 16,-36 20 12-16,36-36-14 0,0-4-2 0,-20 4 1 0,4 34 2 15,16-34-1-15,0-4-4 0,-22 40 2 0,22 1-1 0,-17-20-1 16,17 35-1-16,0-35 1 0,0 0 0 0,0 55 0 0,0-55 0 16,0 19-2-16,0-19 2 0,0 0 0 0,0 19 0 0,0-39-2 15,-19 40 0-15,19-41-2 0,0 4-1 0,0 0-2 0,0 16-18 0,0-36 8 16,-17 37-21-16,17-37 16 0,0 17-28 0,0 3-13 0,0-20-17 16,-19 0-10-16,19 0 51 0,0 0 9 0,0 0-50 0</inkml:trace>
  <inkml:trace contextRef="#ctx0" brushRef="#br0" timeOffset="-170476.43">29092 2546 116 0,'0'0'0'0,"0"0"75"0,-19 0-47 0,19 0 27 0,-20-19-9 16,20 19-7-16,0 0 13 0,0 0-36 0,-16 0-2 0,16-18-1 15,0 18 9-15,0 0-14 0,0 0 4 0,0 0-4 0,0 0-4 16,16 0 2-16,-16 0-4 0,20 0 2 0,-1 0-2 16,-2-19-2-16,2 19 2 0,14 0-1 0,-13 0-2 0,38-17-41 15,-39 17-9-15,34-20-135 16,-34 20 124-16,-2 0 7 0,5 0-73 0</inkml:trace>
  <inkml:trace contextRef="#ctx0" brushRef="#br0" timeOffset="-170159.9">29773 2509 137 0,'0'0'0'0,"0"0"114"0,0 0-69 0,-17 0 10 15,17 0-41-15,-19 0-2 0,19 0 0 0,0 0 7 0,-22 0-11 16,2 0 14-16,7 0-17 0,13 0 3 0,-20 0-2 15,1 0-5-15,2 0 1 0,-2 0 1 0,19 0-4 0,-17 18 4 16,-2 1-2-16,-1-19-1 0,-2 37 2 0,22-1 0 16,0-16-1-16,-16 16 1 0,16 2-1 0,0-38-2 15,0 36 0-15,0 20-1 0,16-56 3 0,6 37-2 16,-2-20 1-16,-1-17-1 0,-19 0 1 16,17 20 1-16,19-20 4 0,-17-20 0 0,1-17 0 0,-7 20-2 15,7 17 1-15,2-36 5 0,33-20 4 0,-55 18-9 16,20 19-3-16,-4 2 2 0,-16-19 1 0,20-4-3 15,-20 40-1-15,0-36 1 0,0 18-5 0,0-18-10 0,0 36 5 16,0-36-16-16,-20 36-25 0,20 0 31 0,-16-21-26 16,16 21 19-16,-20 0-32 0,20 21-4 0,0-21 32 15,0 16-24-15,0-16 31 0,-19 20 4 0,19-3-8 0,0 2-36 16</inkml:trace>
  <inkml:trace contextRef="#ctx0" brushRef="#br0" timeOffset="-169877.42">30105 2675 159 0,'0'0'86'0,"0"0"-33"0,0-19-4 0,0 19-27 15,0-17 36-15,0 17-31 0,-17 0-18 0,17 0 5 16,0 0-10-16,0-20 4 0,-22 20 0 0,3 0-6 0,19 0-1 16,-17 20 1-16,1-3 0 0,16 2-1 0,-20-1 0 15,4 18 1-15,16-16-1 0,-20 16 0 0,1 1-1 0,19-37 0 16,0 57 1-16,0-41-1 0,-17 24 0 0,17 14 0 15,0-18 1-15,17-36 0 0,-17 0 0 0,19 20 3 0,1-20 0 16,16-20 1-16,-36 3-3 0,74-56 7 16,-38-3-7-16,0-14 1 0,-16 50 0 0,-4-50 0 15,20 34-1-15,-36 19-2 0,0 18 0 0,0 19 0 0,22-37-1 0,-22 37-1 16,0-37-27-16,0 0-18 0,-22 37-18 0,22 0 25 16,0 0-6-16,0 0-57 0,-16 0 9 0,-4 21 35 0,20-5-6 15</inkml:trace>
  <inkml:trace contextRef="#ctx0" brushRef="#br0" timeOffset="-168708.8">3100 1237 62 0,'0'0'0'0,"0"0"8"15,0 0 38-15,0 0-31 0,-19 0 33 16,19 0-33-16,0 0 15 0,0 0-2 0,-17 0-1 16,17 0-1-16,-19 0-1 0,19 0-13 0,0 0-1 0,-17 0 0 15,17 0 9-15,0 0-10 0,-19 0-1 0,19 0 9 0,-20 0 1 16,-2 0-2-16,6 0-4 0,16 0-1 0,-17 0-6 15,17 0 1-15,-19 0 4 0,2 0-3 0,-2 0 0 0,2 0 0 16,-2 17-5-16,19-17-2 0,-36 19 3 16,36-1-3-16,-39 21 1 0,39-22-1 0,-19 19-2 0,2-16 1 15,-2 53 0-15,2-36 1 0,17 0 0 0,-19 36 2 0,19-17-2 16,0-19-1-16,0-1-1 0,0 2 0 0,0 54 0 0,19-56 0 0,-19 2 0 16,0 54 4-16,0-56-3 0,36 94 0 0,0-94-1 15,-36 21 0-15,0-40-1 0,0 20 1 0,17-18-1 0,-17 17-8 0,0 1-11 16,-17-17-12-16,17-3-12 0,0 2 18 0,0-19-35 15,0 18-68-15,-19-18 81 0,19 0-27 0,0 0 37 16,0-37-7-16</inkml:trace>
  <inkml:trace contextRef="#ctx0" brushRef="#br0" timeOffset="-168475.75">2530 2104 57 0,'0'0'10'0,"0"0"0"0,0 0-2 15,0 0 12-15,0 0-1 0,0 0-11 0,0 0 24 16,0 0-29-16,0 0 1 0,0 0 10 0,-19 0 9 15,19 0-10-15,0 0-9 0,0 0 3 0,0-20 7 0,0 20-8 16,0 0 3-16,0 0-3 0,0 0 12 0,0 0 1 0,0-16-6 16,0 16-5-16,0 0-3 0,0 0 12 0,19 0-5 15,-2 0-2-15,-17 0-4 0,19-20 6 0,-2 20-6 16,-1 0 0-16,-16 0-1 0,42 0 3 0,-26 0-3 0,4-20-1 16,16 20-2-16,0 0 0 0,22 0-5 0,14-16-39 15,-53-4 13-15,17 20-49 0,19-18-61 16,-35 18 103-16,-1-18 7 0,-19 18-40 0</inkml:trace>
  <inkml:trace contextRef="#ctx0" brushRef="#br0" timeOffset="-168142">3249 2012 120 0,'0'0'71'0,"0"0"-47"0,-19 0 21 16,19 0-27-16,-19 0 13 0,2 0-7 0,-24 16-3 0,21-16-4 16,20 20-10-16,-14-20-1 0,-5 20 0 0,0-4 2 0,19 4-5 15,-36 34 5-15,19-15-6 16,17-5 0-16,17 3-1 0,-17 2 1 0,19-22 0 16,-19 20 1-16,17-18 3 0,21-2 3 0,-38-17 2 0,34 19 8 15,7-19-9-15,-24-19 0 0,2-17-3 16,0 19-1-16,-2-3-4 0,2-17 2 0,-19 18 1 15,17-18-3-15,-17 3 0 0,17-5 0 0,-17 39-1 0,0-17-1 16,0-20-1-16,0 17-5 0,0 4 1 0,0 16 1 0,0 0-1 16,-17-20-1-16,17 20-13 0,0 0 6 0,-17 0-1 0,17-20-21 0,0 20-6 15,0 20-4-15,0-20-5 0,0 20-9 16,0-4-2-16,0-16 33 0,0 20-14 0,17-2 27 0,0 18-53 16</inkml:trace>
  <inkml:trace contextRef="#ctx0" brushRef="#br0" timeOffset="-167673.52">3800 2141 48 0,'0'0'14'0,"0"0"-2"0,0 0-3 0,0-19 0 0,0 19 13 15,0 0-10-15,0 0 10 0,-17-18-11 0,17 18 21 0,0 0-20 16,-19-20 12-16,19 20 0 0,-16 0 10 0,16 0-24 16,0 0-1-16,-20 0 8 0,1 0 0 0,19 0-9 0,0 0 0 15,0 0 10-15,-17 0-1 0,17 0-9 0,0 0 7 0,-22 0 0 16,22 0-9-16,-17 20 13 0,17-20-13 16,0 0-1-16,-19 0 6 0,19 18-7 0,-17 1 4 0,17-19 1 15,-19 37-2-15,19-37-4 0,0 36 3 0,-16-36-4 0,16 36 3 16,0 21-2-16,-20-20-2 0,20-20-1 15,0 19 1-15,20 20 1 0,-20-36-2 0,0-3 1 0,0 2-2 0,0 18 1 16,16 0 0-16,-16-17-2 0,36 16 3 0,-36-36 0 16,19 17 1-16,-2-17 2 0,5 19 2 0,-5-19 0 0,-17 0-3 15,19-19 2-15,17 2 7 0,-17-39-6 0,-2 19-1 16,-17 0-4-16,19 18 0 0,-2-74-1 0,0 40-3 0,5-4 0 16,-22 20 2-16,0 18 0 0,0-34-3 0,0 33 0 0,0 3-6 15,0-20 5-15,-22 37 0 0,22-20-6 0,0 20 5 0,0 0 1 16,0-16-9-16,-17-4-1 0,0 20 4 0,17 0 4 0,-19 0 0 15,19 0-7-15,-17 0 0 0,-2 0-2 0,3 20-6 16,16-4-8-16,-20-16-4 0,20 20 14 0,0 17-56 16,-19-37 47-16,19 37-29 0,0-18 5 0,0 15 33 15,19-15-10-15,-19-1-18 0</inkml:trace>
  <inkml:trace contextRef="#ctx0" brushRef="#br0" timeOffset="-167226.86">4738 1217 49 0,'0'0'29'0,"0"0"-13"0,0 0 27 16,-17 0 8-16,17 0-25 0,0 0-3 0,0 0 16 0,-16 0-24 15,16 0-1-15,0 0 0 0,-20 0-1 0,20 0 11 0,-16 0-13 0,16 0-1 16,-36 0 10-16,36 0-10 0,-39 0 6 0,23 0-5 0,-23 20-1 16,19-3-5-16,4-17 0 0,-20 37 12 0,-3 2-8 15,23-22-6-15,-26 19 7 0,9 1-3 0,-3 19-1 0,17-19-4 16,-17 36 5-16,16-36-4 0,-19 36 0 0,23 21 0 15,16-58-1-15,-20 40 3 0,20-22-4 0,0 18 2 0,0-16-3 16,0 18 1-16,0-35-2 0,0 32 1 0,0 5 1 0,0-40-1 16,0 0 2-16,36 21-1 0,-19 16-3 0,5-36 0 0,-22-1 3 15,20 1 0-15,-4-18 0 0,4 19-1 0,-1-22 0 16,-3 4 0-16,4 0 1 0,-4-4 0 0,-16-16 0 0,36 20 0 0,-13-3-2 16,-7-17-3-16,4 20-2 0,-1-20-12 0,-19 0 4 0,36 0-22 15,-36 0 13-15,36 0-39 0,-36-20-22 0,39 20 31 16,-39 0-3-16,16-17 1 0,4-3-23 0,-1 4 26 0</inkml:trace>
  <inkml:trace contextRef="#ctx0" brushRef="#br0" timeOffset="-166691.27">5037 1974 72 0,'0'0'0'0,"0"0"71"0,0 0-16 0,-17 0-27 0,17 0-2 0,0 0-2 16,-19 0 18-16,19 0-10 0,-19 0-8 0,2 0 1 15,17 0-18-15,-19 18 3 0,-4-18 2 0,23 0-8 16,0 20 1-16,-19-20-2 0,19 0-1 0,0 16 2 0,-14 4-1 15,14 0-1-15,0-4 0 0,0 4 0 0,0 17-1 16,0-37-1-16,0 17 2 0,0-17-1 0,0 20 0 0,14-1 1 16,-14-19-2-16,19 0 2 0,-19 0-3 0,0 17 2 0,23-17 1 0,-23 0-2 15,0-17 0-15,19 17 1 0,-2-19 0 0,-17-1 1 16,0 20-3-16,19-17 2 0,-19 17 0 0,19-37 1 16,-19 17-2-16,0 20 1 0,0-16 1 0,0 16-4 15,0 0 2-15,17 0-1 0,-17 0 2 16,0 0-2-16,0 0 2 0,0 0-2 0,0 16 0 0,0-16 0 0,0 20-1 15,19-2-8-15,-19 1-8 0,0-2 5 0,0 3-22 0,0-1 13 16,17 15-65-16,-17-34 50 0,0 37-48 0,16-37 42 16,-16 39-23-16,23-22 13 0</inkml:trace>
  <inkml:trace contextRef="#ctx0" brushRef="#br0" timeOffset="-166510.15">5352 2453 151 0,'0'0'65'0,"0"0"-58"0,-19 0 7 16,19 20 9-16,-19 16 8 0,19-18-23 0,0 1 3 15,-17 54-4-15,17-73-6 0,-22 56-2 0,22-38-4 16,-20 18-22-16,20-16 5 0,-16 16-38 0,16-36-11 16,0 37 37-16,-17-37-12 0,17 0 27 0,0 20-14 0</inkml:trace>
  <inkml:trace contextRef="#ctx0" brushRef="#br0" timeOffset="-165961.18">5867 1513 48 0,'0'0'20'0,"0"0"16"0,0 0 3 16,0 0-19-16,-17 0 0 0,17 0 14 0,0 0-19 0,0 0 20 16,-19 0-26-16,19 17 9 0,0 3-9 0,0-20 6 0,0 36-6 15,-22-16 5-15,22-3-8 0,0 20 3 0,0-1-5 0,0-16 1 16,-20 36 1-16,20 17-5 0,0 0 0 0,0-35 0 0,0-2 0 16,0-16 1-16,0 16 0 0,0 57 0 15,0 90 5-15,0-146-6 16,0-18 5-16,20-19-4 0,-20 17 1 0,0 2 0 15,0-19-1-15,0 0-1 0,22 0 0 0,-22 0 0 0,19 0 0 0,-2 0 0 16,-17-19 0-16,19 19 1 0,1-17 2 0,-4 17-2 16,-16 0-1-16,0 0 1 0,20 0 3 0,-20 0-1 15,0 0 1-15,16 0 0 0,-16 0-2 0,0 17 2 0,0 2 0 16,0-19-4-16,-16 21 1 0,16-5 1 0,-20-16-1 0,20 0-1 16,-16 20 0-16,-4-20-2 0,1 17-7 0,-17-17-17 15,36 0-1-15,-22 0 10 0,22 0-23 0,0 0 17 16,-20 0-3-16,20 0-34 0,0-17-18 0,0 17 36 0,0 0-21 0,0-20-1 15</inkml:trace>
  <inkml:trace contextRef="#ctx0" brushRef="#br0" timeOffset="-165693.41">6274 2380 85 0,'0'17'24'0,"0"-17"34"0,0 0-37 16,0 19 25-16,0 2-1 0,0-5-7 0,0 4-9 16,0-3-9-16,0 20-4 0,0-37-8 0,-20 19 1 15,20-2-1-15,0 23 6 0,0-24-9 0,0 4 0 0,-16-3-1 0,16 20 4 16,-20-1-1-16,20-36-6 0,-19 40 0 0,19-40-3 0,-17 16-11 15,-5-16-19-15,22 0 6 0,-19 0-44 0,19-16-21 16,-17-4-2-16,17 0 56 0,0-16-6 0,0 36-2 0</inkml:trace>
  <inkml:trace contextRef="#ctx0" brushRef="#br0" timeOffset="-165259.8">6752 2012 44 0,'0'0'9'0,"0"0"7"0,0 0 7 0,0-20 9 16,0 20-15-16,0 0 22 0,-16 0 2 0,16 0-20 16,0-18 19-16,0 18-5 0,-20 0-3 0,20-18-3 15,-22 18 0-15,22 0-4 0,-19 0-7 0,19 0-11 16,0 0-1-16,-14 0 0 0,14 18 0 0,-19 0 4 0,19 2-6 0,0-4 3 15,-20 4-2-15,20 0-3 0,-16 16 2 0,16-18-2 16,0 18 0-16,0 3 1 0,0-22-1 0,0 0-2 16,0 2 1-16,0-19-2 0,0 18 1 0,0 1 0 0,16 1 0 0,-16-3-3 15,20-17 0-15,-20 20 0 0,0-20-4 0,19 17-16 0,14-17-18 0,-33 0 13 16,0 0-4-16,22 0-4 0,14 0-54 0,-36-17 37 0,20-3-50 16,16-17 9-16</inkml:trace>
  <inkml:trace contextRef="#ctx0" brushRef="#br0" timeOffset="-164976.7">6902 1366 93 0,'0'0'49'0,"0"0"-14"0,0 0-14 0,0 0 1 16,0 0 2-16,0 0 17 0,0 0-25 0,0 0 9 0,0 0-15 0,16 0 6 15,-16 0-9-15,0 0-2 0,20 0 1 0,-1 17 8 0,-2-17-7 16,2 0-3-16,-2 20 3 0,-17-20-3 0,36 17 8 16,-14 2-5-16,-6 18 2 0,40 17-7 0,-20-14 0 0,-17 13 1 15,36 40 5-15,-55-37-2 0,20 54 4 0,-1-54-7 0,-19 74 2 16,0-76-2-16,-19 2 0 0,19 53 1 0,-36 1 1 0,36-54-3 16,-39-19 1-16,20 56-1 0,2-57-1 0,-19 38 1 0,17-54-3 15,-1 16-2-15,-18 0-47 0,18-16 15 0,-13-3-65 0,33-17 35 16,-19 0-1-16,2 0-42 0,17 0 48 0</inkml:trace>
  <inkml:trace contextRef="#ctx0" brushRef="#br0" timeOffset="-161809.91">27302 4188 63 0,'0'0'13'0,"0"0"12"16,0 0-9-16,0 0 3 0,0 0 2 0,-19 0 22 0,19 0-6 0,0 0-6 16,0 0-1-16,-17 0 11 0,17 0-28 15,0 0-2-15,0-20 13 0,-19 20-2 0,19 0-5 0,0 0-10 16,0 0 8-16,-22 0-4 0,22 0-1 0,0 0-6 16,0 0 2-16,0 0 0 0,0 0-4 0,0 20 3 0,0-20-1 15,0 16 1-15,0 5-1 0,0-4-1 16,0-17-2-16,0 20 0 0,0 16-3 0,0-16 0 15,0-20 0-15,0 36-10 0,0-36 0 0,0 17-6 0,0-17-32 0,0 20 18 16,0-20-5-16,0 17-104 0,0-17 50 0,0 0 60 16,0 0-49-16</inkml:trace>
  <inkml:trace contextRef="#ctx0" brushRef="#br0" timeOffset="-161660.25">27283 3746 110 0,'0'0'81'0,"0"0"20"15,-17-20-60-15,17 20-8 0,0 0-8 16,-19-19-4-16,19 19-12 0,0 0-2 0,0 0-1 0,0 0 3 15,0 0-5-15,0 0-2 0,0 0 2 0,0 0-1 0,0 0-3 16,0 0 0-16,0 0 0 0,0 0 0 0,0 0-11 0,0 0-22 16,0 0-24-16,0 19 19 0,0-19-56 0,0 0 0 0,0 0-22 15</inkml:trace>
  <inkml:trace contextRef="#ctx0" brushRef="#br0" timeOffset="-161027.08">28187 3597 40 0,'0'0'0'0,"0"0"49"0,0 0-35 15,0-17 23-15,0 17 5 0,0 0-22 0,0-20 34 16,0 1-24-16,0 19-17 0,0 0 0 0,0-18 1 0,0 18 14 16,0-17 1-16,0 17-1 0,-19-19-3 0,19-1-2 15,0 20-15-15,-17 0 12 0,17-17-1 0,-19 17-6 16,19 0-3-16,-22 0 0 0,22 0-5 0,-17 0 2 0,1 0 3 16,16 0-4-16,-20 0-1 0,4 0 2 0,16 0-6 0,-20 17 2 15,20 3-2-15,-19-1 4 0,19 16-3 0,-17-35 0 0,-2 56-1 16,19-37 0-16,-22 35 0 0,3-17-1 0,5 38 0 0,14-37-1 15,-20 54 0-15,1-2 1 0,19 3-2 0,0-20-3 0,0-37-1 16,0 2-3-16,-17-18-3 0,17 52-22 0,0-15-7 0,0-20-8 16,-19-21 22-16,19 4-28 0,0-20 28 0,0 20-31 0,0-20 24 15,0 0-42-15,-17 0 11 0,17 0 44 0,0 0-7 16,0 0-17-16</inkml:trace>
  <inkml:trace contextRef="#ctx0" brushRef="#br0" timeOffset="-160892.97">27800 4204 67 0,'0'0'30'0,"0"0"-5"0,0 0 33 0,-19-16 8 0,19-20-8 0,0 36-36 16,-22-20 17-16,22 20-24 0,0-19 1 0,0 19 12 0,0-18-14 15,0 18 0-15,0-17-2 0,0 17 1 0,0-20 6 0,0 20-3 0,0 0-3 16,0-19-6-16,22 19-1 0,-3 0-3 16,-19 19-3-16,19-19 1 0,-2 0 0 0,2 0-4 0,-2 0-3 15,2 0-2-15,1 20-21 0,-6-20 7 0,-14 0-3 0,41 0-43 16,-22 17 26-16,-2-17-64 0,2 0-2 0,17 0-18 0</inkml:trace>
  <inkml:trace contextRef="#ctx0" brushRef="#br0" timeOffset="-160543.23">28757 3763 69 0,'0'0'24'0,"0"-17"38"0,0 17-41 15,0 0 19-15,0-20-4 0,0 1-5 0,0 2-2 0,0 17-15 16,0-20 1-16,0 3 10 0,0 17-2 0,0-20-1 15,0 3-1-15,0 17-11 0,0-19-1 0,-16 19 9 0,16-17-2 16,0 17-9-16,-20 0 5 0,20-20-5 0,-16 20 7 16,16 0-4-16,-20 0-3 0,1 0-3 0,19 0-1 15,-22 0 0-15,22 20 2 0,-17-3-1 0,1-17-2 0,16 36 3 16,-20 1-2-16,4-37-1 0,-4 37-1 0,20 19-1 16,-16-37 1-16,-40 147 6 0,56-128-6 15,-22-2-1-15,22 55 3 0,0-16-1 0,0-21-3 0,0-34-1 16,0 16 2-16,0 20 0 0,0-19 1 0,0 0-1 15,22-1-2-15,-22-16 1 0,0 16 1 0,17 1 2 0,-17-20-4 16,19 2-5-16,-19 1-9 0,20-3-14 0,-4 2-16 0,-16-19-24 16,20 18-99-16,-4-18 102 0,4 0-35 15,-20-18 26-15</inkml:trace>
  <inkml:trace contextRef="#ctx0" brushRef="#br0" timeOffset="-160193.08">29109 4225 75 0,'0'0'46'0,"0"0"7"15,0-21 2-15,0 21-27 0,0-16 19 0,0 16-25 0,0-20 15 16,0 20-21-16,0-16 9 0,0 16-15 0,0-20 8 15,0 20-4-15,0 0 2 0,0 0-8 0,0 0 6 0,0 0-2 16,0 0-7-16,0 20 3 0,0-20-3 0,0 16 3 16,0 41 0-16,0-20-6 0,0-1 1 0,0-16-2 15,0-4 1-15,0 21-1 0,0-37 1 0,0 37 1 0,0-37-2 16,0 20 4-16,0-20-2 0,0 0 1 0,0 16 2 0,0-32 3 16,0 16-7-16,0-20-1 0,19 3 0 0,-2-3 0 0,-1-33-3 15,-16 33 0-15,20-16-10 0,2-1-9 0,-6 0-6 16,4 37 9-16,-20-20-3 0,19 4-5 0,-19-4-4 0,17 1-43 0,2 1-9 15,17 1-100-15,-19-3 152 16,-17 20-21-16</inkml:trace>
  <inkml:trace contextRef="#ctx0" brushRef="#br0" timeOffset="-159910.02">29477 4225 69 0,'0'0'48'0,"0"0"-18"0,0 0 35 0,0 0-37 0,0 0 21 15,0 0-8-15,0-21-8 0,0 21-8 0,0 0 8 16,-17-16-15-16,17 16-10 0,0 0 3 0,0 0-7 15,0 0 5-15,-19 0-5 0,19 16 1 0,0-16 1 0,0 21-1 16,-17 16-3-16,17-37-1 0,0 36 2 0,0-16-1 16,-19-20-2-16,19 16 0 0,0 4 1 0,0-20-2 0,0 17 2 15,0 3-2-15,0-20 1 0,0 17 1 0,0-17 0 0,19 20 2 0,-19-20 1 16,17 0 5-16,2-20-1 0,-19 3-5 16,0 17 0-16,17-20-1 0,2 3 0 0,-19-3 3 0,17 4-2 0,-1-24-1 15,6 24 0-15,-22-4-1 0,20 3-1 16,-20 17 1-16,19-21 1 0,-19 21-3 0,0 0 1 0,0 0 0 15,0 0 2-15,0 0-1 0,0 38-3 0,0-38 1 0,0 36 0 16,0-16-6-16,0 0-14 0,0 16-17 0,0 1-14 16,0-37 21-16,0 37-44 0,0-21-64 15,0 4 56-15,0 0 34 0,0-4-5 0</inkml:trace>
  <inkml:trace contextRef="#ctx0" brushRef="#br0" timeOffset="-159707.95">29643 4408 60 0,'0'0'19'0,"0"0"24"0,0 0 2 0,19-17 0 0,-19 17-24 15,20-20 44-15,-7 3-24 0,7-3-6 16,-20 4-9-16,22 16-4 0,-22-20 1 0,0 20-17 15,19 0 7-15,-19 20-3 0,0-20-7 0,0 16 0 0,0-16-2 16,0 57 6-16,0-40-6 0,0-17-1 0,0 20-1 16,0-4 1-16,0-16-1 0,0 20-1 0,0 0-3 0,0-4 2 15,0-16 3-15,0 20 0 0,17-20 1 0,-17 0 1 16,0-20 0-16,19 20-1 0,1-36 6 0,-4 0-2 0,4 16-4 16,-20 20 1-16,16-17-2 0,1-3 1 0,-17 3 0 0,41 17 2 15,-24-20-3-15,-17 4 1 0,0 16-2 0,19 0-1 0,1 0 0 16,-20 0 0-16,16 0-15 0,-16 16 3 0,0-16-7 0,20 20-77 15,-20-3-9-15,0 3-8 0,0-3 21 0</inkml:trace>
  <inkml:trace contextRef="#ctx0" brushRef="#br0" timeOffset="-159293.45">30415 4225 110 0,'0'0'103'0,"0"0"-50"0,0 0-29 15,0 0 17-15,-17 0-5 0,17 0-28 16,0 0 2-16,-16 0-6 0,16 0-1 0,0 0-2 0,0 17 1 16,-20-17-1-16,20 36 1 0,0-16 1 0,-16 16 4 0,-4 1 5 15,20-17-7-15,0 17-2 0,-16-1 3 0,16 0-1 0,-20 21-2 16,20-40-2-16,0 22 2 0,-19-3-1 0,19-18 1 0,0-18 0 16,0 36 4-16,0-16 4 0,0-3 3 0,0-17-1 15,0 0-8-15,0 0 1 0,0-17-1 0,0-3 4 0,19-16-2 0,1 18-3 16,-20-38 1-16,16 20-2 0,4-37 0 0,16-20-1 15,-3-20 1-15,-11 39 1 0,-3-17 0 0,17 56-1 16,-16-57 7-16,-20 54-6 0,16 2 0 0,-16-40 2 0,0 39-3 16,20-16 3-16,-20-23-2 0,0 22 1 0,0-2 1 15,0 37-4-15,19 19 3 0,-19-18-2 0,0 18 3 16,0 0 4-16,0 0-6 0,0 0 1 0,0 0-3 0,0 18-1 16,0 1 3-16,0 1-1 0,-19 16 1 0,-1 1-1 0,20 36-1 15,-16 21-1-15,-4-41-1 0,4 76 0 0,-4-73-1 16,1 111 3-16,19-58-1 0,0-52-1 0,-22 36 0 15,22-40-2-15,0 23-1 0,0 14-4 0,0-53-1 0,0 20-12 16,0-40 6-16,22 22-21 0,-22-3-10 0,19 0-9 16,-19-36 20-16,20 19-54 0,-20 0 33 0,16-19-75 0,-16 0 72 15,36 0-17-15</inkml:trace>
  <inkml:trace contextRef="#ctx0" brushRef="#br0" timeOffset="-159026.25">30932 3746 138 0,'0'0'81'0,"0"-20"-27"0,0 1-6 0,-16 2 13 15,16-3-33-15,0 20-16 0,0-17-3 0,0 17 14 16,0 0-19-16,0-20 0 0,0 20 7 0,0 0-6 0,0 0 7 16,0 0-7-16,0 0 7 0,16 20-3 0,-16-20-3 0,20 0 3 15,2 17-4-15,-22-17-2 0,0 0 0 0,16 20 0 0,4 16 5 16,-20-16-6-16,19 16 3 0,17 18-2 0,-36-17-1 0,17 56 1 15,2-37 0-15,-19 164 3 0,0-164-4 0,-19 54 0 16,2-18 2-16,-2-35-2 0,2 53 0 0,-22-74-1 16,1 58-1-16,18-22-2 0,-13-35 1 0,33 1 0 0,-36-3-14 15,17 5-27-15,-17-40 8 0,16 16-61 0,20-16 34 0,-22 0-84 16,6 0-6-16,-1-16 108 0</inkml:trace>
  <inkml:trace contextRef="#ctx0" brushRef="#br0" timeOffset="-158643.54">31950 3799 208 0,'0'0'92'0,"0"0"-45"0,-19-17 9 0,19 17-39 15,0-36 33-15,0 36-46 0,-17 0 1 16,17-20 0-16,0 20-2 0,0 0-1 0,-19 0 0 0,19 0-2 15,0 20 3-15,-19-20-3 0,19 36 3 0,-17-36-2 0,-5 54-1 16,22-34 0-16,0-3 0 0,-19 2 0 0,2 37 0 0,17-2 2 16,-17-34-1-16,-2 36-1 0,19-39 0 0,-17 40 0 0,17-21 1 15,0 1 0-15,0-20-1 0,0-17 0 0,0 0 0 0,0 20 1 16,0 16 0-16,0-36-1 0,0 0 1 0,17 20-1 0,2-20 1 16,-19 0 0-16,17 0-2 0,-17 0-2 15,17-20 3-15,-17 20 1 0,19-20-1 0,-19 20 0 0,0 0 1 16,0 0-2-16,0 0 2 0,0 0 1 0,0 0 0 0,0 0 1 15,0 0-1-15,0 40 0 0,-19-40 0 0,19 36 1 0,-17 18 1 16,0 2 0-16,-2-20-3 0,2 38 0 0,17-18 0 16,-19-19-1-16,19 19 0 0,0-1-7 0,0 0-17 15,0-35 6-15,0 16-37 0,0-19-21 0,0 2 29 0,0 0-6 16,19 0-59-16,-19-3 34 0,0-16 52 0,0 20-11 0</inkml:trace>
  <inkml:trace contextRef="#ctx0" brushRef="#br0" timeOffset="-157892.72">28295 7267 81 0,'0'0'52'0,"0"0"0"0,0 0-22 0,0 0 0 0,0 0 23 16,-19 0-14-16,19 0-23 0,0 0 9 0,0 0-16 15,0 0 1-15,-17 0 11 0,17 0-13 0,0 0-4 16,0 0 2-16,0 0 0 0,0 0-3 0,0 0 5 15,0 0-5-15,0 0 2 0,0 0-2 0,0 0 4 0,0 0-4 16,0 0 0-16,0 0 2 0,0 0 0 0,0 0-1 16,0 0-2-16,0 0 2 0,0 18 1 0,0-18-2 0,0 0 1 15,0 0-2-15,0 20 0 0,0-20-1 0,0 0 1 16,0 18-1-16,0-18 1 0,0 17-1 0,0-17 1 0,-16 20 2 16,16-20-3-16,0 19 1 0,0-2-1 0,-20 2 2 15,20 0-2-15,-16-19-1 0,16 18 1 0,0-18-1 16,0 18 0-16,0 1 2 0,-20-19 0 0,20 17-4 0,0 3 2 15,0-20 2-15,0 19-1 0,0-19-1 0,0 16 1 0,0-16-1 16,0 20 1-16,0-20 2 0,0 19-3 0,20-1 2 0,-20 0 1 16,0-18-3-16,0 19 4 0,16-19-2 0,-16 19 4 0,0-19-5 15,20 17 5-15,-20 3-1 0,0-4-3 0,16-16 2 0,-16 20-2 16,0-1 6-16,0-1-2 0,0-18-4 0,0 18 4 0,0 1-3 16,0 0 2-16,0-19-4 0,0 36 2 0,-16-36-2 15,16 18 2-15,-20-18-1 0,20 20-2 0,-36-2 1 0,17-18 0 16,2 0 0-16,17 0-2 0,-41 18 2 0,41-18-2 0,-17 0 1 0,1 0 1 15,-4 0 0-15,4 0-1 0,16 0-1 0,-39 0-3 16,39 0 2-16,0 18-1 0,-17-18-1 0,17 0 0 0,0 0-4 16,0 19-4-16,0-19 4 0,0 18-2 0,0-18-15 15,0 19-7-15,0-19 13 0,0 0-25 0,17 0-8 16,-17 18-12-16,19-18 26 0,-19 0-54 0,20 0-1 0,-20 0 60 16,16 0-45-16</inkml:trace>
  <inkml:trace contextRef="#ctx0" brushRef="#br0" timeOffset="-157042.99">29161 6070 57 0,'0'0'65'0,"0"0"-45"0,0 0 2 0,0 0-1 15,0 0 21-15,0 0-26 0,0 0-1 0,0 0-3 0,0 0 21 16,0 0-12-16,0 0-1 0,0 0-10 0,0 0 0 0,0 17 7 16,0 2-4-16,0-1-7 0,0 0 3 0,20 2-3 15,-20-20-1-15,0 36 4 0,0-18 1 0,22 19 0 0,-22-2-1 16,0-15-4-16,0-20 0 0,0 19-1 0,16 0 6 0,-16-2-6 16,0 2 8-16,0 1 1 0,0-20-6 0,20 0 7 0,-20 16-7 15,19-16 5-15,-19-16-4 0,17-4-1 0,19-16-1 16,-36-2-2-16,36 2-2 0,-14 0 1 0,-22 16-2 15,16 20 0-15,4-37-2 0,-20 0-1 0,19 19-1 0,-2-19-7 16,-17 37 2-16,19-17-15 0,-19 17 7 0,0 0-2 0,0 0-23 16,17 0-8-16,-17 0 22 0,0 0-37 0,0 0 26 0,19 17-48 15,-19-17 41-15,0 19 6 0,0-19 6 0,17 18-47 0</inkml:trace>
  <inkml:trace contextRef="#ctx0" brushRef="#br0" timeOffset="-156775.75">29828 6346 86 0,'0'0'53'0,"0"0"3"16,0 0-30-16,0-19 23 0,0 19-13 0,20 0-9 0,-20 0-15 15,0-19 12-15,16 19-12 0,1 0 10 0,-17-20-6 16,22 20-11-16,-3 0 1 0,-2-16 2 0,22 16 3 0,-23-19-2 15,4 19-4-15,32-17 4 16,26-40-15 0,-26 20-256-1,-52 37 172-15,0 0 60 0,0 0-54 16</inkml:trace>
  <inkml:trace contextRef="#ctx0" brushRef="#br0" timeOffset="-156609.75">29848 6438 57 0,'0'0'0'0,"0"0"53"0,0 16-8 15,0-16-19-15,-20 21 31 0,20-21-30 0,0 18 21 0,0 1-10 16,0-19-22-16,0 0-1 0,53 56 76 16,-53-56-84-16,41 0 5 15,-41 16-5-15,72-16 13 0,-52 20-15 16,13-20-2-16,-14 0-3 0,3 16 0 0,-22-16-3 16,72 0-58-16,-52 0-25 15,32-36-113-15,-52 20 147 0,22 16 11 0,-22-20 6 16,17 20-15-16</inkml:trace>
  <inkml:trace contextRef="#ctx0" brushRef="#br0" timeOffset="-156175.27">30733 5717 81 0,'0'0'65'0,"0"0"0"0,0 0-36 0,0 0-1 0,0-36 52 15,0 36-66-15,0-37 18 0,0 37-23 0,0 0 0 16,0-17 7-16,0 17-2 0,0-20-4 0,0 20-4 0,0 0-1 16,0 0 11-16,0 0-12 0,0 0-1 0,0 20 8 0,0-3-9 15,0-17 0-15,0 37 0 0,-19-37-1 0,19 36 0 0,0 21 2 16,0-21-1-16,0 1-2 0,-17 37-1 0,17-37 0 0,0 18 1 15,0-19 0-15,0 21 1 0,-19 16-2 0,19-16 1 0,0 15 2 0,0 22-3 16,0-21 1-16,0-55 1 0,0 18-1 0,0-17 1 0,0 17 1 16,0-16-1-16,0-20 0 0,0 16-1 0,0-16 0 15,19 0 2-15,-19-16-1 0,0 16 1 0,17-20-1 0,2-16 1 16,-19 0-1-16,17 36 0 0,-1-37 0 0,6 0-1 0,-22 37 0 16,36-36 2-16,-16 16 0 0,-1 1-1 0,-2 2 1 0,-17 17 0 15,0-19 2-15,19 19 2 0,-2 0 0 0,-17 0-2 0,0 0 4 16,0 0 0-16,0 19-3 0,0-19-2 0,-53 36 5 15,34-16-7-15,-1-4 1 0,20-16-3 0,-16 20-2 16,-4-4-13-16,-2 5-13 0,6-21 9 0,16 18-3 0,-17-18-34 16,-2 19-19-16,2-19-20 0,17 0 45 0,0 0 2 0,0 17-27 15,0-17 32-15,0 0-5 0</inkml:trace>
  <inkml:trace contextRef="#ctx0" brushRef="#br0" timeOffset="-155842.83">31156 6288 97 0,'0'0'32'0,"0"-16"76"0,0 16-85 0,0-19 21 0,0 19-6 16,0-17-10-16,0-3-15 0,0 20 10 0,0-18 0 16,0 18-12-16,0 0-2 0,0-19 6 0,0 19-8 0,-16-17 6 15,16 17-8-15,0 0 4 0,-22 0-5 0,22 0 8 0,-17 17-9 16,17-17-1-16,-19 19 2 0,2 19 4 0,17-21-6 16,0 2 0-16,-19 17 2 0,19-36-1 0,-17 74 2 0,17-38-2 15,-19-36-2-15,19 36 0 0,0-15 2 0,0-3-2 0,0 1 2 16,0-2 1-16,0-17-1 0,0 0 3 0,19 0-1 15,-2 0 3-15,-17-17-6 0,19-2 1 0,-19 19-2 0,36-55 5 16,-19 19-3-16,-17 16-2 0,22 1 1 0,-6-36-2 0,-16 35 1 16,20 4 2-16,-1-20-1 0,-19 16-1 0,0 20-1 0,0-18 1 15,17 18-1-15,-17 0 1 0,0 0 1 0,19 38 1 16,-19-38-3-16,0 17 0 0,0 2 0 0,0 36 0 0,-19-19 1 16,19 39-4-16,-17-59-1 0,-2 59-11 0,-1-20-16 15,20 2-18-15,0-21 20 0,0-18-8 0,-16 20-54 0,16-2-31 16,0-17 57-16,0 0-36 0,0-19 68 0,0 18-5 0</inkml:trace>
  <inkml:trace contextRef="#ctx0" brushRef="#br0" timeOffset="-155659.36">31322 6454 65 0,'0'0'46'0,"0"0"-17"0,20-16 53 15,-1-4-39-15,-19 4-22 0,0-4 17 0,17 20-21 16,-17-19 13-16,19 19-19 0,-19 0 8 0,0 0-11 0,0 0 4 16,17 0-2-16,-17 19 1 0,0-19-7 0,0 20 3 0,0-4-2 15,0 4-2-15,0-4 3 0,0 5-5 0,0-3 2 16,0 1 5-16,0-2 0 0,0-17-5 0,0 19 0 0,0-19 4 0,19 0-5 15,-19 0 5-15,19-19-4 0,-5 2 2 0,28-41 1 16,-6 6 0-16,19-23-6 0,-36 36-1 0,-2 4 0 0,41-2-1 16,-41 0-2-16,21 20-21 0,-2-3-28 0,-2 2-33 0,-34 18 31 15,19 0-8-15,-19 0-2 0,39 0 9 0,-20 0-62 0</inkml:trace>
  <inkml:trace contextRef="#ctx0" brushRef="#br0" timeOffset="-154243.29">2547 3892 53 0,'0'0'10'0,"0"0"9"16,0 0 13-16,0 0 11 0,0 0 17 0,0 0-40 15,0 0 19-15,0 0-20 0,-17 0 14 0,17 20-5 0,0-20-2 16,0 17-3-16,-19-17-12 0,19 19 8 0,0-1-3 15,0-18-10-15,0 36 6 0,-20 1-4 0,20-18 2 16,0 18-3-16,0-19-4 0,0 37 2 0,0-35-2 16,0 34 0-16,20-34-3 0,-20 52 1 0,0-35 1 0,19 36 0 0,-19-33 0 15,0 13-1-15,17 23 1 0,2-22 0 0,-19 2-1 16,17-20 0-16,-1-17 2 0,-16 0-1 16,0-2-2-16,20-17 1 0,-20 0-1 0,0 0 0 0,0 0 2 0,22-17-1 15,-6-2-2-15,23-19 0 0,-39 1 1 0,17 19 0 0,19-18 1 16,0 0 0-16,-36 16 0 0,38-16-1 0,-18-1-2 15,16 17 3-15,-17 4 4 0,-2 16 1 0,-17 0-3 16,19 0 2-16,-19 0 3 0,0 0-4 0,17 16 6 0,-17 4-4 16,-17 17 2-16,-2-1-3 0,19-16-2 0,-17 34 4 0,-2-36-3 15,-17 37-1-15,36-17-5 0,-36-2-2 0,14 3 5 0,-31-3 1 16,34-36-2-16,19 36-2 0,-36-36-6 0,16 19 1 0,20-19-2 0,-38 0-31 16,38 0 21-16,0 0-32 0,-20 0 18 0,20 0-4 15,0-19-49-15,0 19-17 0,0 0 53 0,0-19 7 0,0 19-11 0,20-17-9 16</inkml:trace>
  <inkml:trace contextRef="#ctx0" brushRef="#br0" timeOffset="-153776.33">3230 4464 103 0,'0'0'32'0,"-19"0"31"0,19 0-32 0,0 0 28 0,0 0-33 0,-17 0-4 15,17 0 14-15,-19 0-23 0,19 0-2 0,0 0-2 0,-22 0 6 0,22 20-3 16,-20-20-3-16,20 0-6 0,0 0 1 0,0 16-1 15,0-16 3-15,0 20 0 0,0-3-2 0,0 3-3 0,0-3 2 16,0 2-2-16,0-19-1 0,20 20 1 0,-20-3 2 0,22-17-1 16,-3 37 0-16,-2-37 2 0,-17 0-2 0,19 0 1 15,-19 18 1-15,19-18-3 0,-19 0 1 0,17 0 2 0,-17-18-4 16,19 18 2-16,-19-18-1 0,17-1 2 16,0 2 9-16,-17-3 2 0,0 20-6 0,0 0-1 0,0 0 1 15,0 0 8-15,0 0-2 0,0 0-8 0,0 0 4 16,-17 0-1-16,17 20-2 0,0-20-3 0,-17 17 5 0,17 2-7 15,0-1 4-15,0 18-2 0,0-36-4 0,0 37 2 16,0-37-2-16,0 38 2 0,0-2-11 0,0-36 6 16,17 39-7-16,-17-23-11 0,17 4-12 0,-17-20 10 15,22 17-4-15,-22-17-6 0,19 19-52 0,17-19-109 16,-17 19 127-16,17-19-74 0</inkml:trace>
  <inkml:trace contextRef="#ctx0" brushRef="#br0" timeOffset="-153225.45">3670 4354 40 0,'0'0'14'0,"-17"0"3"0,17 0 4 0,0 0 4 0,0 0-12 0,0 0 0 0,0 0 7 16,0 0-12-16,0 0 4 0,0 0-3 0,0 0 0 0,0 0-5 16,0 0-3-16,0 0 1 15,0 0 0-15,0 0-1 0,0 0 4 0,0 0 3 16,0 0 5-16,0-20-6 0,0 20 10 0,0 0 7 15,0 0-17-15,0 0 5 0,0 0 14 16,0 0-15-16,0 0 1 0,-19 0-6 0,19 0 3 16,0 0-4-16,0 0 10 0,0 0-4 0,0 0-4 15,0 0 12-15,0 0-13 16,0 20 14-16,0-20-6 0,0 0-9 16,0 0-3-16,0 17 4 0,0-17-4 0,0 20 7 15,0-20-5-15,0 0-2 0,0 37 5 0,0-21-3 16,19 4-1-16,-2 109 13 15,-17-109-13-15,0-3 1 0,22 93 26 16,-22-91-22-16,0 19 7 16,0-21 8-16,0-17-13 0,0 0-4 15,0 0 1-15,0-17-4 0,0-21 0 0,17 2-1 16,-17-20-1-16,19 2 0 0,1 34-3 0,-20-36-2 16,16 3-5-16,20-40-25 0,-17 73 19 0,15-17-82 15,-12 21-27-15,-3-4-172 16,-19 20 236-16</inkml:trace>
  <inkml:trace contextRef="#ctx0" brushRef="#br0" timeOffset="-152459.12">887 2178 57 0,'0'0'20'0,"0"0"14"0,-17 0 9 0,17 0 6 0,-22 19-27 15,22-19-2-15,-20 0-2 0,4 0 15 0,-1 17-5 0,-2-17-15 16,2 17 6-16,-2 20 3 0,19-37-17 0,-19 19 0 0,19 1-1 16,0-20-1-16,-17 37 3 0,17-1 0 0,0-19-1 0,-19 23 0 15,19-24-2-15,0 4 3 0,19-3 0 0,-19 20 0 16,0-37-3-16,0 19-1 0,17 18 6 0,-17-37-4 0,0 20 3 16,19-4 3-16,0-16-4 0,-2-16 0 15,-17 16-2-15,19-40 0 0,-2 23-2 0,-17-20 2 0,16 1-3 16,4-57 2-16,-20 74-3 0,22-18 0 0,-22 0 1 0,17-36-2 15,2 17 3-15,-19 20 0 0,19-74-3 0,-19 90 0 16,0-34 3-16,0 18 3 0,0 16-3 0,0 0 6 16,-19 20-3-16,19-17 0 0,0 17-1 0,0-19 1 0,-19 19 2 0,19 0-4 15,-17-18 3-15,-5 18-3 0,22 0-2 0,0 0 0 0,-20 0 1 16,20 18-1-16,0-18 0 0,0 19 3 0,-16-2-1 0,16-17-2 0,0 40-1 16,0 14 1-16,0-18 1 0,0-16-2 0,0 36 3 15,0-40-3-15,16 22 0 0,4 18-8 0,2-20-14 16,-5-19 4-16,2 39-69 0,17-19-5 0,-17 0-31 0,-2-18 3 15,-17-2 73-15,19 2-15 0</inkml:trace>
  <inkml:trace contextRef="#ctx0" brushRef="#br0" timeOffset="-152201.81">1196 2397 91 0,'0'0'0'0,"0"19"49"0,23-19-21 0,-23 0 2 0,0 21 24 0,0-21-13 0,19 0-25 16,0 16 12-16,-19-16-16 0,17 0 8 0,2 0-3 15,-2 0-3-15,2 0-3 0,-19-16-7 0,20-5 6 0,-7 21-6 16,-13-36 3-16,20 17-5 0,-20 2 2 0,22-20-1 0,-22 17 1 16,19 1-4-16,-19 1-1 0,0-1 0 0,0 2 0 0,0 0 2 15,0-2 1-15,0-1 2 0,-19 20-2 0,19-17 2 0,0-2 10 16,-22 19 4-16,22-18 0 0,-20 18-9 0,7 0 8 16,13 0-11-16,-39 18 1 0,3 1 2 0,36-2-5 0,-17 3 1 15,-2 16-2-15,19 0-2 0,0 1 0 0,0 20-1 0,0-21 1 16,19 37-2-16,-19-53 1 0,36 70-15 0,-36-50 0 15,56-4-29-15,-43-19 15 0,-13 2-4 0,42-19-6 0,13 38-125 16,-35-38 100-16,16 16-32 0,-20-16 24 0</inkml:trace>
  <inkml:trace contextRef="#ctx0" brushRef="#br0" timeOffset="-151891.78">1589 1772 117 0,'-19'0'99'0,"19"18"-54"15,-22-18 6-15,5 18-10 0,1 0-10 16,-4 18 4-16,4 94 3 16,16-94-35-16,0 4-1 0,0 14 1 15,0 55-12-15,0-33-48 16,16-22 3-16,-16-18-17 16,20 4 31-16,-4-24 23 0,-16-16-12 15,0 0 25-15,-16 0 15 0,16-16 21 16,0-5 17-16,-20 21-27 0,20-19 18 0,-16 2 18 15,-4-2-11-15,20 19-23 0,-19-17-4 0,19 17-12 16,0-20 13-16,0 20-14 0,19 0 3 0,17 0 3 16,17-17-3-1,5 17-7-15,-58 0-1 0,91-20-51 16,-55 20-7-16,42-19-207 0,-62 19 204 16,-16 0 13-16,20 0-42 0</inkml:trace>
  <inkml:trace contextRef="#ctx0" brushRef="#br0" timeOffset="-151225.1">1014 4685 55 0,'0'0'0'0,"0"0"38"16,0 0 20-16,0-18 34 0,0 18-72 15,-17 0-1-15,-2-18 35 0,19 18-21 0,-17 0-5 16,17 0-5-16,0 0-12 0,-19 0 9 0,2 0-12 0,17 0 8 15,-19 0-9-15,0 0 6 0,2 0-8 0,-5 0 3 0,2 18-6 16,4-18 3-16,-1 18 1 0,17-18-3 0,-19 38-1 0,19-2 0 16,-17-17 0-16,17 0 0 0,0 17-1 15,17-36-1-15,-17 36 2 0,19-16 1 0,-2-20 1 0,-17 17-1 16,16 2 3-16,-16-19-1 0,20 0 1 0,2 0-3 16,-22 0-1-16,0 0 2 0,17-36-2 0,2 0-1 0,-19 16 1 0,19-54-3 15,17-55 3-15,-36 92 0 0,17-56-1 0,-17 37-1 16,0 20 0-16,0-54 1 0,0 50 2 0,19-50 3 0,-19 15-4 15,17-16 1-15,-17 35-3 0,0-18-1 16,0 38 3-16,0 36 0 0,0-20 0 0,-17 20-1 16,17-16-1-16,0 16 1 0,0 0 0 0,0 16 0 0,-19 4 0 15,19 16-3-15,0-16 1 0,0 34 1 0,-17-18 0 16,17 57 0-16,0 16 1 0,-19-51 0 0,19-2-1 0,0 54-2 16,19-1 4-16,-2-16 0 0,-17-38-9 0,19 74-30 15,-2-54-10-15,-17-20-13 0,22-36 25 0,-22 17-49 16,17-16 36-16,-17-4-57 0,0 4 56 0,19-3-40 0,-19-17 44 15</inkml:trace>
  <inkml:trace contextRef="#ctx0" brushRef="#br0" timeOffset="-150938.83">1163 4759 68 0,'0'0'47'0,"17"0"-2"0,-17 19 7 0,0-19 3 16,0 0-30-16,0 0 19 0,16 0-25 0,-16 19 10 0,0-19-18 15,23 17 6-15,-23-17-3 0,19 0-6 0,0 19 5 16,-2-19-6-16,-17 0 5 0,19 0-8 0,-2 0 3 0,-17 0 0 15,19 0-2-15,1-19-4 0,-20 19 2 0,13-36 1 0,-13 36 0 16,20-19-2-16,-20 0-1 0,22 2 2 0,-22-3-2 0,0 2-2 16,0 0 1-16,0-36 2 0,0 34-2 15,0-16 3-15,0 36-3 0,-22-20 3 0,22 3 1 0,-20 17 0 16,20 0 6-16,-13 0-3 0,-7 0 5 0,20 0-5 0,-19 0-1 0,2 17 12 16,-19 20-13-16,36-18-3 0,-19 18 6 0,19-37-5 15,-19 37-2-15,-4-1 3 0,23 1 1 0,0 20-5 16,0-40 0-16,0 22 1 0,23-3-1 0,-23 19-6 0,19-55-2 15,0 35-17-15,17-15-12 0,-19 0 15 0,2-20-5 0,1 16-5 16,13-16-49-16,-33 0 31 0,58 0-67 0,-19 0 12 0,-23 0 70 16,37-36-32-16</inkml:trace>
  <inkml:trace contextRef="#ctx0" brushRef="#br0" timeOffset="-150641.77">1827 3986 125 0,'0'0'53'0,"0"0"32"15,-16 0-56-15,16 16 28 0,0-16-31 0,-20 0-3 0,1 37 9 0,19-37-20 16,-17 56 11-16,-5 1-2 0,3-41-14 0,19 20-1 0,-17 38 4 16,1 2-4-16,-4-2-2 0,20 18 1 0,-16-55-2 15,16-1-1-15,0 74 0 0,0-73-2 0,0 20-1 0,0 15-10 16,0-52 2-16,0 35-16 0,0-20-6 0,0-15 15 16,0 0 2-16,0-4-17 0,0-16 13 0,-20 0 12 15,20 0-1-15,0 0 8 0,0 0 2 0,-19-16 9 0,19-4 0 16,0 0 2-16,0 4 14 0,-17-3-6 0,17 0-12 15,0 19 2-15,-19-19 9 0,19-18 10 0,0 21-24 0,0 16-1 16,0 0 0-16,0-20-2 0,0 20-1 0,0 0-1 0,19-19 2 0,17 2-3 16,-16 17-1-16,16-19-1 0,-3 19-2 0,8-19-10 0,-5 19 0 15,0 0-5-15,-16 0-4 0,32 0-6 0,42 0-60 0,-38 0 19 0,-23 0-13 16,28 0 4-16,-9 0 15 0,1 19-20 0</inkml:trace>
  <inkml:trace contextRef="#ctx0" brushRef="#br0" timeOffset="-149837.06">4871 3746 38 0,'0'0'40'0,"0"0"-18"0,0-20 30 16,-19 20 3-16,19 0-5 0,0 0-28 0,0-19 19 0,-17 19-6 16,17 0-6-16,-19 0-4 0,19 0-5 0,-17 0-11 15,17 0 8-15,-19 0-2 0,-1 0-8 0,20 0 0 0,0 0 1 16,-22 19 5-16,5 18-2 0,1-37-5 0,16 36-2 0,-20 1 0 15,4-37-1-15,-3 56 5 0,19-36 0 0,-17 16-4 0,-22 38 4 16,39-38-4-16,-39 58 2 0,23-58-3 0,-4 38 6 0,20-18-1 0,-16-20-6 16,16 1 0-16,0 16 3 0,0-13-2 0,0-4 1 0,0-19-2 15,0 20-1-15,0 19 3 0,0-19 0 0,0-19-3 0,16 37 1 16,4-17 0-16,-4-38-1 0,7 36 0 0,-7 3-6 0,-16-39 3 16,20 36-1-16,-20-36 3 0,19 17 2 0,-19 2-5 15,17-19-2-15,2 19-11 0,-3-19 4 0,-16 19-18 0,36-19-7 16,-19 0-9-16,25 0-14 0,-23 0 22 0,-2 0-6 15,2 0-63-15,-2-19 49 0,21 19-37 0,-24-19 64 0,5 19-4 0</inkml:trace>
  <inkml:trace contextRef="#ctx0" brushRef="#br0" timeOffset="-149454.46">5352 4225 95 0,'-19'0'145'0,"19"0"-113"0,0 0-5 16,0 0 1-16,-19 0 19 0,19 0-26 0,-17 0 26 0,17 0-34 16,-22 0-2-16,2 0 9 0,20 0-13 0,-16 0 0 0,-1 17 3 0,17-17 0 15,-19 20-4-15,2 16-3 0,17-36-2 0,0 36 3 16,0-16 0-16,0 17-2 0,0-20 0 0,0 3-1 15,0-4-1-15,0 24 1 0,17-40 2 0,-17 16-2 16,19-16 1-16,-19 0-3 0,17 20 3 0,-1-20-1 0,-16-20 0 16,20 20 2-16,-20-16-2 0,22-4 2 15,-22 20-4-15,17-20 0 0,-17 4-2 0,19-4 6 0,-19 20-2 16,0-17-1-16,0-3-1 0,0 20 0 0,0 0 2 0,0 0-1 16,0-17 2-16,0 17 4 0,0 0-6 0,0 17 0 0,0 3 1 15,0-3-1-15,0 19-2 0,0 4-1 0,0-4-1 16,0-19 0-16,0 20-16 0,19-18 5 0,-19 1-23 0,17 16-17 15,2 0-19-15,-2-18-26 0,2 2-71 16,-2-20 133-16,5 17-5 0</inkml:trace>
  <inkml:trace contextRef="#ctx0" brushRef="#br0" timeOffset="-149208.77">5867 3856 159 0,'0'0'0'0,"0"0"50"0,0 0 5 0,19 0-15 0,-19 0-18 0,0 17 21 16,0-17-24-16,20 0 14 0,-20 19-3 0,16 1-18 0,-16-3 13 0,20 2-15 15,-4 35 8-15,1-34-15 0,-17 16 4 0,22-16 0 0,-3 54 9 16,-2 16-7-16,-17 2 0 0,0-18-3 0,0 18-2 16,0-35-2-16,0-21 3 0,-36 56-2 0,14-54 0 0,-11 36-4 15,33-38 1-15,-20 0 0 0,4 1 1 0,-23 20-10 0,3-21-22 16,-6 0-19-16,29-16-14 0,-26-20-15 0,22 0-28 15,-2 0-64-15,-17 0 92 0</inkml:trace>
  <inkml:trace contextRef="#ctx0" brushRef="#br0" timeOffset="-147592.12">27855 8891 56 0,'0'0'12'0,"0"0"32"0,0 0-10 0,0-20 1 16,0 20-1-16,0-17-19 0,0 17 12 0,0 0-15 15,0-19 11-15,0 1-1 0,-19 18-2 0,19 0-12 0,0-19 11 16,0 19-11-16,0-19 8 0,0 19-3 0,0 0-6 15,0-18 7-15,0 18 0 0,0 0-3 0,0 0-7 0,0 0 5 16,0 0-6-16,0 0 7 0,0 0-6 0,0 0-2 16,0 0 4-16,0 0-2 0,0 0 5 0,0 18-1 15,0-18 6-15,0 19-9 16,19 54 6 0,17 21 0-16,-36-77-8 0,0 38-3 15,34 56 0-15,26 18 4 16,-43-92-3-16,2-18 0 15,-19-1-2 1,89 74 24-16,-48-128-8 16,-5-1-3-16,20-56 0 0,-23-17-8 15,-14 74-2-15,20-76 2 0,-20 75-3 0,73-147 4 16,-92 165-3-16,38-17-4 0,-21-2 0 16,2 38-1-16,-19-17-5 0,20 17 0 0,-20 0-12 0,0 0 6 15,16 0 1-15,-16 0-2 0,20 17-65 0,-20 3-8 16,0-2 5-16,16 18-77 0,-16-17 116 15,0 0-48-15</inkml:trace>
  <inkml:trace contextRef="#ctx0" brushRef="#br0" timeOffset="-146158.42">29812 8190 48 0,'0'0'0'0,"0"0"43"0,-20-19 65 15,20 19-68-15,0 0-23 16,-19 0 25-16,19-18-30 0,0 18 10 0,0 0-3 0,-17-19 4 15,-2 19-16-15,19 0 7 0,-22 0-1 0,2 0-1 16,20 0-8-16,-13 0 7 0,-7 0-2 0,-16 19 5 16,0-1 7-16,17 1-4 0,-1-1-12 0,-18 20 11 15,21-20-10-15,-74 130 21 16,33-57-21-16,22-17 0 0,19-19-2 0,-19 18 2 16,-3 20-1-16,23 0 0 0,-26 91 1 15,42-148-5-15,0 94 2 0,20 36 0 16,18-56-1-16,-18-91-2 0,-20 18 0 15,55 36 2-15,-19-36 1 0,3 19-1 0,-23-39-3 0,4 22-4 16,52 16 3-16,-36-19-1 0,2-17-5 16,37 18-46-16,-39-37 1 0,-16 19-16 15,13-19-20-15,-33 0 33 0,58 17-117 0,-39-17 82 16</inkml:trace>
  <inkml:trace contextRef="#ctx0" brushRef="#br0" timeOffset="-144341.1">30658 8595 100 0,'0'0'54'0,"0"0"-28"0,0 0 0 15,0 0 25-15,0 0-4 0,-16 0 7 0,16 0-41 16,0 0 9-16,-20 0-14 0,-2 0 54 16,22 18-55-16,0-18 5 0,0 19-7 15,0-19 3-15,0 20 0 0,-19-3-1 0,19 19 6 0,0-36-8 0,0 20-2 0,0 34 2 16,0 21 3-16,0-38-7 0,-14 54 2 16,14-72-2-16,0 91-1 0,0 20-8 15,0-112 2-15,0 20-34 0,0-38 17 16,0 36-76-16,0-18-2 0,0-18 40 0,0 19-50 15,0-19 11-15</inkml:trace>
  <inkml:trace contextRef="#ctx0" brushRef="#br0" timeOffset="-144091.2">30844 8447 101 0,'0'0'54'0,"0"-17"17"0,0-1 39 16,0-2-87-16,19 20-13 0,-19-18 18 15,89-19 38 1,-51 37-53-16,-18 0 3 0,16 19-2 16,36-1 8-16,-72 0-14 0,38 2-1 0,18 54 14 15,-37-38-16-15,17 37 5 0,-19 20-2 0,-1-38-5 0,-16 93 3 16,0-112-4-16,-16 56 2 0,-1 0-1 0,-2-55-1 16,-17 74 1-16,-20-19-3 0,40-54 0 0,-42 90-2 15,41-91-1-15,-38 74-28 0,-3-37-8 0,22-1-69 16,0-54 57-16,0 18-78 0,16-19-7 0,4 1 85 15</inkml:trace>
  <inkml:trace contextRef="#ctx0" brushRef="#br0" timeOffset="-143324.45">32152 8705 49 0,'0'0'39'0,"0"0"38"0,0 0 1 15,0-17-31-15,-19 17-6 0,19-19 15 16,0 2 21-16,0 17-46 16,0 0-12-16,0 0-10 0,0 0-3 0,0 0 5 15,0 0-5-15,0 0-1 0,0 0-4 16,19 0-1-16,-19 17-7 0,0 2-46 15,0-2-10-15,0 21-84 0,0-2-27 16,-19-17 131-16,19-19-22 0</inkml:trace>
  <inkml:trace contextRef="#ctx0" brushRef="#br0" timeOffset="-143207.66">32246 9536 174 0,'17'0'55'0,"-17"0"-23"0,-17 37 61 0,17 19-36 0,0-20-12 15,-19 19-13-15,19-19-17 0,-41 39 7 0,-12-20-6 16,17 20-7-16,0-2-4 0,0-55-5 0,-39 74-20 15,56-54-2-15,-53 17-125 0,31-18-20 0,7-19-32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365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68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16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364554-2CD9-31EE-4685-E51CB2048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97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094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220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12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199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495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25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87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365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48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355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568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720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67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7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482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6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3086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223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1483352-2BFA-0575-DC1F-B898996BB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Quiz 2 on Monday</a:t>
            </a:r>
          </a:p>
        </p:txBody>
      </p:sp>
    </p:spTree>
    <p:extLst>
      <p:ext uri="{BB962C8B-B14F-4D97-AF65-F5344CB8AC3E}">
        <p14:creationId xmlns:p14="http://schemas.microsoft.com/office/powerpoint/2010/main" val="3463075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836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338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012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112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837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37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7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7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6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6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5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3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2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6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0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8" Type="http://schemas.openxmlformats.org/officeDocument/2006/relationships/image" Target="../media/image130.png"/><Relationship Id="rId3" Type="http://schemas.openxmlformats.org/officeDocument/2006/relationships/image" Target="../media/image12.png"/><Relationship Id="rId7" Type="http://schemas.openxmlformats.org/officeDocument/2006/relationships/image" Target="../media/image160.png"/><Relationship Id="rId12" Type="http://schemas.openxmlformats.org/officeDocument/2006/relationships/image" Target="../media/image19.png"/><Relationship Id="rId17" Type="http://schemas.openxmlformats.org/officeDocument/2006/relationships/image" Target="../media/image121.png"/><Relationship Id="rId2" Type="http://schemas.openxmlformats.org/officeDocument/2006/relationships/notesSlide" Target="../notesSlides/notesSlide29.xml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8.png"/><Relationship Id="rId5" Type="http://schemas.openxmlformats.org/officeDocument/2006/relationships/image" Target="../media/image141.png"/><Relationship Id="rId10" Type="http://schemas.openxmlformats.org/officeDocument/2006/relationships/image" Target="../media/image16.png"/><Relationship Id="rId19" Type="http://schemas.openxmlformats.org/officeDocument/2006/relationships/image" Target="../media/image140.png"/><Relationship Id="rId4" Type="http://schemas.openxmlformats.org/officeDocument/2006/relationships/image" Target="../media/image131.png"/><Relationship Id="rId9" Type="http://schemas.openxmlformats.org/officeDocument/2006/relationships/image" Target="../media/image1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 20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Runtime Environments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7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75AE2-6B83-4306-BC17-D85FA3023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30" y="1743245"/>
            <a:ext cx="111822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Give an example of a programming </a:t>
            </a:r>
            <a:r>
              <a:rPr lang="en-US" sz="2000" dirty="0">
                <a:solidFill>
                  <a:srgbClr val="444444"/>
                </a:solidFill>
                <a:latin typeface="arial" panose="020B0604020202020204" pitchFamily="34" charset="0"/>
              </a:rPr>
              <a:t>language and its runtime environment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3000709"/>
      </p:ext>
    </p:extLst>
  </p:cSld>
  <p:clrMapOvr>
    <a:masterClrMapping/>
  </p:clrMapOvr>
</p:sld>
</file>

<file path=ppt/slides/slide10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Intermediate Representation Benefits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Introducing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358271"/>
            <a:ext cx="42034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1AEE32A-E421-4540-9D6A-D8580D2FDF9B}"/>
              </a:ext>
            </a:extLst>
          </p:cNvPr>
          <p:cNvSpPr txBox="1">
            <a:spLocks/>
          </p:cNvSpPr>
          <p:nvPr/>
        </p:nvSpPr>
        <p:spPr>
          <a:xfrm>
            <a:off x="2108347" y="3653376"/>
            <a:ext cx="4203409" cy="250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723BF7-18C1-4833-999F-53B609FF16C4}"/>
              </a:ext>
            </a:extLst>
          </p:cNvPr>
          <p:cNvSpPr/>
          <p:nvPr/>
        </p:nvSpPr>
        <p:spPr>
          <a:xfrm>
            <a:off x="2209800" y="1931157"/>
            <a:ext cx="4101956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Decouple compiler frontend from the backend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506F860-DE40-42CF-A21D-B712B00BCF6F}"/>
              </a:ext>
            </a:extLst>
          </p:cNvPr>
          <p:cNvSpPr/>
          <p:nvPr/>
        </p:nvSpPr>
        <p:spPr>
          <a:xfrm>
            <a:off x="2209800" y="1801024"/>
            <a:ext cx="4354009" cy="757449"/>
          </a:xfrm>
          <a:prstGeom prst="round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10C8BD-3137-42FA-AE00-C51C237B5B9C}"/>
              </a:ext>
            </a:extLst>
          </p:cNvPr>
          <p:cNvSpPr/>
          <p:nvPr/>
        </p:nvSpPr>
        <p:spPr>
          <a:xfrm>
            <a:off x="7779752" y="990600"/>
            <a:ext cx="2050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 source languages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7AA086-2C68-4BC8-8E74-A4EA75DF9B7F}"/>
              </a:ext>
            </a:extLst>
          </p:cNvPr>
          <p:cNvSpPr/>
          <p:nvPr/>
        </p:nvSpPr>
        <p:spPr>
          <a:xfrm>
            <a:off x="7815056" y="1295400"/>
            <a:ext cx="1938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 target languages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11731E-9400-44D1-BCE4-CE0E7BF19BD4}"/>
              </a:ext>
            </a:extLst>
          </p:cNvPr>
          <p:cNvGrpSpPr/>
          <p:nvPr/>
        </p:nvGrpSpPr>
        <p:grpSpPr>
          <a:xfrm>
            <a:off x="7391401" y="1676400"/>
            <a:ext cx="2898345" cy="2286000"/>
            <a:chOff x="5867400" y="1676400"/>
            <a:chExt cx="2898345" cy="2286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570E37-D053-4D8B-A66E-0A08159AF4A5}"/>
                </a:ext>
              </a:extLst>
            </p:cNvPr>
            <p:cNvSpPr/>
            <p:nvPr/>
          </p:nvSpPr>
          <p:spPr>
            <a:xfrm>
              <a:off x="5867400" y="1676400"/>
              <a:ext cx="2898345" cy="2286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DEB8585-E547-4F3A-910E-9398441CA339}"/>
                </a:ext>
              </a:extLst>
            </p:cNvPr>
            <p:cNvSpPr txBox="1"/>
            <p:nvPr/>
          </p:nvSpPr>
          <p:spPr>
            <a:xfrm>
              <a:off x="6248400" y="20574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86A3EBB-2B7A-468B-9194-CDC647DBB30F}"/>
                </a:ext>
              </a:extLst>
            </p:cNvPr>
            <p:cNvSpPr txBox="1"/>
            <p:nvPr/>
          </p:nvSpPr>
          <p:spPr>
            <a:xfrm>
              <a:off x="6899702" y="20690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F29743-FF65-45D7-BA02-AA2EB0B6AF45}"/>
                </a:ext>
              </a:extLst>
            </p:cNvPr>
            <p:cNvSpPr txBox="1"/>
            <p:nvPr/>
          </p:nvSpPr>
          <p:spPr>
            <a:xfrm>
              <a:off x="7890302" y="20690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baseline="-25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endParaRPr lang="en-US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29DFFA-902B-4C71-8D5F-6C006379DD40}"/>
                </a:ext>
              </a:extLst>
            </p:cNvPr>
            <p:cNvSpPr txBox="1"/>
            <p:nvPr/>
          </p:nvSpPr>
          <p:spPr>
            <a:xfrm>
              <a:off x="6248400" y="33528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022291-43DE-404A-A69D-77C3D7E8443B}"/>
                </a:ext>
              </a:extLst>
            </p:cNvPr>
            <p:cNvSpPr txBox="1"/>
            <p:nvPr/>
          </p:nvSpPr>
          <p:spPr>
            <a:xfrm>
              <a:off x="6899702" y="3364468"/>
              <a:ext cx="415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F8D59ED-56C3-4A8F-B60B-0360DEFE36D7}"/>
                </a:ext>
              </a:extLst>
            </p:cNvPr>
            <p:cNvSpPr txBox="1"/>
            <p:nvPr/>
          </p:nvSpPr>
          <p:spPr>
            <a:xfrm>
              <a:off x="7890302" y="33644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EF67FDB-050C-4DA0-B318-B7448E978068}"/>
                </a:ext>
              </a:extLst>
            </p:cNvPr>
            <p:cNvSpPr txBox="1"/>
            <p:nvPr/>
          </p:nvSpPr>
          <p:spPr>
            <a:xfrm>
              <a:off x="7449876" y="336446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…</a:t>
              </a:r>
              <a:endParaRPr lang="en-US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CE09AE1-73DD-425F-AF54-BC06CCA99B3E}"/>
                </a:ext>
              </a:extLst>
            </p:cNvPr>
            <p:cNvSpPr txBox="1"/>
            <p:nvPr/>
          </p:nvSpPr>
          <p:spPr>
            <a:xfrm>
              <a:off x="7449876" y="20574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…</a:t>
              </a:r>
              <a:endParaRPr lang="en-US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50AF49E-C028-44CB-829F-B1AE2DAD9EA6}"/>
                </a:ext>
              </a:extLst>
            </p:cNvPr>
            <p:cNvCxnSpPr>
              <a:stCxn id="29" idx="2"/>
              <a:endCxn id="32" idx="0"/>
            </p:cNvCxnSpPr>
            <p:nvPr/>
          </p:nvCxnSpPr>
          <p:spPr>
            <a:xfrm>
              <a:off x="6456149" y="2426732"/>
              <a:ext cx="0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9598C11-98B5-45CA-BD2A-A5C8B66FA513}"/>
                </a:ext>
              </a:extLst>
            </p:cNvPr>
            <p:cNvCxnSpPr>
              <a:cxnSpLocks/>
              <a:stCxn id="29" idx="2"/>
              <a:endCxn id="33" idx="0"/>
            </p:cNvCxnSpPr>
            <p:nvPr/>
          </p:nvCxnSpPr>
          <p:spPr>
            <a:xfrm>
              <a:off x="6456149" y="2426732"/>
              <a:ext cx="651302" cy="9377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D8F2557-0FA4-45E7-97C5-E1698E380549}"/>
                </a:ext>
              </a:extLst>
            </p:cNvPr>
            <p:cNvCxnSpPr>
              <a:cxnSpLocks/>
              <a:stCxn id="29" idx="2"/>
              <a:endCxn id="34" idx="0"/>
            </p:cNvCxnSpPr>
            <p:nvPr/>
          </p:nvCxnSpPr>
          <p:spPr>
            <a:xfrm>
              <a:off x="6456149" y="2426732"/>
              <a:ext cx="1641902" cy="9377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6E859BB-26B2-462E-9801-C570A7925D4E}"/>
                </a:ext>
              </a:extLst>
            </p:cNvPr>
            <p:cNvCxnSpPr>
              <a:cxnSpLocks/>
              <a:stCxn id="30" idx="2"/>
              <a:endCxn id="32" idx="0"/>
            </p:cNvCxnSpPr>
            <p:nvPr/>
          </p:nvCxnSpPr>
          <p:spPr>
            <a:xfrm flipH="1">
              <a:off x="6456149" y="2438400"/>
              <a:ext cx="651302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838FFBD-FFCD-48AC-B04D-37902C9C7CF6}"/>
                </a:ext>
              </a:extLst>
            </p:cNvPr>
            <p:cNvCxnSpPr>
              <a:cxnSpLocks/>
              <a:stCxn id="31" idx="2"/>
              <a:endCxn id="33" idx="0"/>
            </p:cNvCxnSpPr>
            <p:nvPr/>
          </p:nvCxnSpPr>
          <p:spPr>
            <a:xfrm flipH="1">
              <a:off x="7107451" y="2438400"/>
              <a:ext cx="990600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3061F12-0DE1-4866-AF71-11EAE81BB8F9}"/>
                </a:ext>
              </a:extLst>
            </p:cNvPr>
            <p:cNvCxnSpPr>
              <a:cxnSpLocks/>
              <a:stCxn id="30" idx="2"/>
              <a:endCxn id="34" idx="0"/>
            </p:cNvCxnSpPr>
            <p:nvPr/>
          </p:nvCxnSpPr>
          <p:spPr>
            <a:xfrm>
              <a:off x="7107451" y="2438400"/>
              <a:ext cx="990600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BD79374-AE4A-4ABE-9525-7CD8CCDD92AF}"/>
                </a:ext>
              </a:extLst>
            </p:cNvPr>
            <p:cNvCxnSpPr>
              <a:cxnSpLocks/>
              <a:stCxn id="30" idx="2"/>
              <a:endCxn id="33" idx="0"/>
            </p:cNvCxnSpPr>
            <p:nvPr/>
          </p:nvCxnSpPr>
          <p:spPr>
            <a:xfrm>
              <a:off x="7107451" y="2438400"/>
              <a:ext cx="0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2CB8539-6981-495D-B1E0-F98D0BD58E1B}"/>
                </a:ext>
              </a:extLst>
            </p:cNvPr>
            <p:cNvCxnSpPr>
              <a:cxnSpLocks/>
              <a:stCxn id="31" idx="2"/>
              <a:endCxn id="32" idx="0"/>
            </p:cNvCxnSpPr>
            <p:nvPr/>
          </p:nvCxnSpPr>
          <p:spPr>
            <a:xfrm flipH="1">
              <a:off x="6456149" y="2438400"/>
              <a:ext cx="1641902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CA73A8F-D53A-44CE-A738-DD462C6A83C3}"/>
                </a:ext>
              </a:extLst>
            </p:cNvPr>
            <p:cNvCxnSpPr>
              <a:cxnSpLocks/>
              <a:stCxn id="31" idx="2"/>
              <a:endCxn id="34" idx="0"/>
            </p:cNvCxnSpPr>
            <p:nvPr/>
          </p:nvCxnSpPr>
          <p:spPr>
            <a:xfrm>
              <a:off x="8098051" y="2438400"/>
              <a:ext cx="0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93CFD28-8298-4151-9284-F261AA331051}"/>
                </a:ext>
              </a:extLst>
            </p:cNvPr>
            <p:cNvCxnSpPr>
              <a:cxnSpLocks/>
              <a:stCxn id="29" idx="2"/>
              <a:endCxn id="35" idx="0"/>
            </p:cNvCxnSpPr>
            <p:nvPr/>
          </p:nvCxnSpPr>
          <p:spPr>
            <a:xfrm>
              <a:off x="6456149" y="2426732"/>
              <a:ext cx="1154989" cy="9377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A0966A1-6A63-4147-A955-D30FDB2EA3A9}"/>
                </a:ext>
              </a:extLst>
            </p:cNvPr>
            <p:cNvCxnSpPr>
              <a:cxnSpLocks/>
              <a:stCxn id="30" idx="2"/>
              <a:endCxn id="35" idx="0"/>
            </p:cNvCxnSpPr>
            <p:nvPr/>
          </p:nvCxnSpPr>
          <p:spPr>
            <a:xfrm>
              <a:off x="7107451" y="2438400"/>
              <a:ext cx="503687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ECEF669-0EE1-4786-84DD-55044D2796C2}"/>
                </a:ext>
              </a:extLst>
            </p:cNvPr>
            <p:cNvCxnSpPr>
              <a:cxnSpLocks/>
              <a:stCxn id="36" idx="2"/>
              <a:endCxn id="35" idx="0"/>
            </p:cNvCxnSpPr>
            <p:nvPr/>
          </p:nvCxnSpPr>
          <p:spPr>
            <a:xfrm>
              <a:off x="7611138" y="2426732"/>
              <a:ext cx="0" cy="9377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80511F4-278B-4877-B34E-3EFCB42E7864}"/>
                </a:ext>
              </a:extLst>
            </p:cNvPr>
            <p:cNvCxnSpPr>
              <a:cxnSpLocks/>
              <a:stCxn id="31" idx="2"/>
              <a:endCxn id="35" idx="0"/>
            </p:cNvCxnSpPr>
            <p:nvPr/>
          </p:nvCxnSpPr>
          <p:spPr>
            <a:xfrm flipH="1">
              <a:off x="7611138" y="2438400"/>
              <a:ext cx="486913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B71152ED-1466-4C2F-9D20-1413DC308A44}"/>
                </a:ext>
              </a:extLst>
            </p:cNvPr>
            <p:cNvCxnSpPr>
              <a:cxnSpLocks/>
              <a:stCxn id="36" idx="2"/>
              <a:endCxn id="32" idx="0"/>
            </p:cNvCxnSpPr>
            <p:nvPr/>
          </p:nvCxnSpPr>
          <p:spPr>
            <a:xfrm flipH="1">
              <a:off x="6456149" y="2426732"/>
              <a:ext cx="1154989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48B3515-801C-4B8B-B6E6-86892721F4B5}"/>
                </a:ext>
              </a:extLst>
            </p:cNvPr>
            <p:cNvCxnSpPr>
              <a:cxnSpLocks/>
              <a:stCxn id="36" idx="2"/>
              <a:endCxn id="33" idx="0"/>
            </p:cNvCxnSpPr>
            <p:nvPr/>
          </p:nvCxnSpPr>
          <p:spPr>
            <a:xfrm flipH="1">
              <a:off x="7107451" y="2426732"/>
              <a:ext cx="503687" cy="9377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03B438D-50D3-409B-BD97-5459308CC0EE}"/>
                </a:ext>
              </a:extLst>
            </p:cNvPr>
            <p:cNvCxnSpPr>
              <a:cxnSpLocks/>
              <a:stCxn id="36" idx="2"/>
              <a:endCxn id="34" idx="0"/>
            </p:cNvCxnSpPr>
            <p:nvPr/>
          </p:nvCxnSpPr>
          <p:spPr>
            <a:xfrm>
              <a:off x="7611138" y="2426732"/>
              <a:ext cx="486913" cy="9377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F6C5F1B-0F78-4B1C-92F5-2C4B88D99EF0}"/>
                    </a:ext>
                  </a:extLst>
                </p:cNvPr>
                <p:cNvSpPr/>
                <p:nvPr/>
              </p:nvSpPr>
              <p:spPr>
                <a:xfrm>
                  <a:off x="6183923" y="1764268"/>
                  <a:ext cx="228710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Write M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N compilers</a:t>
                  </a: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7223106-6A41-462D-AC6D-53DB397403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3923" y="1764268"/>
                  <a:ext cx="2287101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12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E0552A-727F-4290-A140-6FFAEFA0543F}"/>
              </a:ext>
            </a:extLst>
          </p:cNvPr>
          <p:cNvGrpSpPr/>
          <p:nvPr/>
        </p:nvGrpSpPr>
        <p:grpSpPr>
          <a:xfrm>
            <a:off x="7391401" y="4038600"/>
            <a:ext cx="2898345" cy="2286000"/>
            <a:chOff x="5867400" y="4038600"/>
            <a:chExt cx="2898345" cy="22860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D5C9B53-D49A-4725-A7ED-DF2EBD20AC44}"/>
                </a:ext>
              </a:extLst>
            </p:cNvPr>
            <p:cNvSpPr/>
            <p:nvPr/>
          </p:nvSpPr>
          <p:spPr>
            <a:xfrm>
              <a:off x="5867400" y="4038600"/>
              <a:ext cx="2898345" cy="2286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8F06DCB-31AE-4BA8-9FC1-C91E24CE57E4}"/>
                </a:ext>
              </a:extLst>
            </p:cNvPr>
            <p:cNvSpPr txBox="1"/>
            <p:nvPr/>
          </p:nvSpPr>
          <p:spPr>
            <a:xfrm>
              <a:off x="6248400" y="44958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0949964-B499-440D-88CE-7290E1807127}"/>
                </a:ext>
              </a:extLst>
            </p:cNvPr>
            <p:cNvSpPr txBox="1"/>
            <p:nvPr/>
          </p:nvSpPr>
          <p:spPr>
            <a:xfrm>
              <a:off x="6899702" y="45074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14034AD-7476-4A74-8823-6946AF4847A3}"/>
                </a:ext>
              </a:extLst>
            </p:cNvPr>
            <p:cNvSpPr txBox="1"/>
            <p:nvPr/>
          </p:nvSpPr>
          <p:spPr>
            <a:xfrm>
              <a:off x="7890302" y="45074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baseline="-25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endParaRPr lang="en-US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8F5D8A9-6673-4E7C-BFA8-DD2BB6BB55A7}"/>
                </a:ext>
              </a:extLst>
            </p:cNvPr>
            <p:cNvSpPr txBox="1"/>
            <p:nvPr/>
          </p:nvSpPr>
          <p:spPr>
            <a:xfrm>
              <a:off x="6248400" y="57912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C0A5FEA-D374-4360-96DF-63DE459B00CF}"/>
                </a:ext>
              </a:extLst>
            </p:cNvPr>
            <p:cNvSpPr txBox="1"/>
            <p:nvPr/>
          </p:nvSpPr>
          <p:spPr>
            <a:xfrm>
              <a:off x="6899702" y="5802868"/>
              <a:ext cx="415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3B03A49-548A-40F9-8E8C-90BE7038DF3F}"/>
                </a:ext>
              </a:extLst>
            </p:cNvPr>
            <p:cNvSpPr txBox="1"/>
            <p:nvPr/>
          </p:nvSpPr>
          <p:spPr>
            <a:xfrm>
              <a:off x="7890302" y="58028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15C43B2-62DA-481C-BE7D-B562D6F756ED}"/>
                </a:ext>
              </a:extLst>
            </p:cNvPr>
            <p:cNvSpPr txBox="1"/>
            <p:nvPr/>
          </p:nvSpPr>
          <p:spPr>
            <a:xfrm>
              <a:off x="7449876" y="580286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…</a:t>
              </a:r>
              <a:endParaRPr lang="en-US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7142913-10C3-4D67-96A2-F2FA8DF037AD}"/>
                </a:ext>
              </a:extLst>
            </p:cNvPr>
            <p:cNvSpPr txBox="1"/>
            <p:nvPr/>
          </p:nvSpPr>
          <p:spPr>
            <a:xfrm>
              <a:off x="7449876" y="44958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…</a:t>
              </a:r>
              <a:endParaRPr lang="en-US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1D86E33-7AC0-4730-82DA-8104EDD255E5}"/>
                </a:ext>
              </a:extLst>
            </p:cNvPr>
            <p:cNvCxnSpPr>
              <a:cxnSpLocks/>
              <a:stCxn id="56" idx="2"/>
              <a:endCxn id="65" idx="0"/>
            </p:cNvCxnSpPr>
            <p:nvPr/>
          </p:nvCxnSpPr>
          <p:spPr>
            <a:xfrm>
              <a:off x="6456149" y="4865132"/>
              <a:ext cx="857460" cy="3281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4BEBA0C-341E-48EC-B552-A2AD7C0928FD}"/>
                </a:ext>
              </a:extLst>
            </p:cNvPr>
            <p:cNvSpPr txBox="1"/>
            <p:nvPr/>
          </p:nvSpPr>
          <p:spPr>
            <a:xfrm>
              <a:off x="7083418" y="5193268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IR</a:t>
              </a:r>
              <a:endParaRPr lang="en-US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DC7B7ED-F2E3-4C3C-8D19-D651AB5E42AD}"/>
                </a:ext>
              </a:extLst>
            </p:cNvPr>
            <p:cNvCxnSpPr>
              <a:cxnSpLocks/>
              <a:stCxn id="57" idx="2"/>
              <a:endCxn id="65" idx="0"/>
            </p:cNvCxnSpPr>
            <p:nvPr/>
          </p:nvCxnSpPr>
          <p:spPr>
            <a:xfrm>
              <a:off x="7107451" y="4876800"/>
              <a:ext cx="206158" cy="3164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0345795B-5D87-462C-A312-BF380BA4F96A}"/>
                </a:ext>
              </a:extLst>
            </p:cNvPr>
            <p:cNvCxnSpPr>
              <a:cxnSpLocks/>
              <a:stCxn id="58" idx="2"/>
              <a:endCxn id="65" idx="0"/>
            </p:cNvCxnSpPr>
            <p:nvPr/>
          </p:nvCxnSpPr>
          <p:spPr>
            <a:xfrm flipH="1">
              <a:off x="7313609" y="4876800"/>
              <a:ext cx="784442" cy="3164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3355C20-F9BC-448B-AB4A-13F04632FA5D}"/>
                </a:ext>
              </a:extLst>
            </p:cNvPr>
            <p:cNvCxnSpPr>
              <a:cxnSpLocks/>
              <a:stCxn id="65" idx="2"/>
              <a:endCxn id="59" idx="0"/>
            </p:cNvCxnSpPr>
            <p:nvPr/>
          </p:nvCxnSpPr>
          <p:spPr>
            <a:xfrm flipH="1">
              <a:off x="6456149" y="5562600"/>
              <a:ext cx="85746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805BCE3-4F1C-4194-BF67-BD91FADC0627}"/>
                </a:ext>
              </a:extLst>
            </p:cNvPr>
            <p:cNvCxnSpPr>
              <a:cxnSpLocks/>
              <a:stCxn id="65" idx="2"/>
              <a:endCxn id="60" idx="0"/>
            </p:cNvCxnSpPr>
            <p:nvPr/>
          </p:nvCxnSpPr>
          <p:spPr>
            <a:xfrm flipH="1">
              <a:off x="7107451" y="5562600"/>
              <a:ext cx="206158" cy="2402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FD0521BA-FE63-42E1-A436-A6BDA5EFAADC}"/>
                </a:ext>
              </a:extLst>
            </p:cNvPr>
            <p:cNvCxnSpPr>
              <a:cxnSpLocks/>
              <a:stCxn id="65" idx="2"/>
              <a:endCxn id="61" idx="0"/>
            </p:cNvCxnSpPr>
            <p:nvPr/>
          </p:nvCxnSpPr>
          <p:spPr>
            <a:xfrm>
              <a:off x="7313609" y="5562600"/>
              <a:ext cx="784442" cy="2402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E70B3C1-7A52-46DC-AD2E-26B04C2C9BDB}"/>
                </a:ext>
              </a:extLst>
            </p:cNvPr>
            <p:cNvCxnSpPr>
              <a:cxnSpLocks/>
              <a:stCxn id="63" idx="2"/>
              <a:endCxn id="65" idx="0"/>
            </p:cNvCxnSpPr>
            <p:nvPr/>
          </p:nvCxnSpPr>
          <p:spPr>
            <a:xfrm flipH="1">
              <a:off x="7313609" y="4865132"/>
              <a:ext cx="297529" cy="3281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02264355-0DD3-40E9-88A4-2607373A0350}"/>
                </a:ext>
              </a:extLst>
            </p:cNvPr>
            <p:cNvCxnSpPr>
              <a:cxnSpLocks/>
              <a:stCxn id="65" idx="2"/>
              <a:endCxn id="62" idx="0"/>
            </p:cNvCxnSpPr>
            <p:nvPr/>
          </p:nvCxnSpPr>
          <p:spPr>
            <a:xfrm>
              <a:off x="7313609" y="5562600"/>
              <a:ext cx="297529" cy="2402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CA826CE-19BE-4E6F-8702-6DAE98A1DCFD}"/>
                </a:ext>
              </a:extLst>
            </p:cNvPr>
            <p:cNvSpPr/>
            <p:nvPr/>
          </p:nvSpPr>
          <p:spPr>
            <a:xfrm>
              <a:off x="6019800" y="4050268"/>
              <a:ext cx="2640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or M+N compiler modules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251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B90327-7401-42F7-A87D-81E83D3C9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Intermediate Representation Benefits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Introducing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358271"/>
            <a:ext cx="42034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1AEE32A-E421-4540-9D6A-D8580D2FDF9B}"/>
              </a:ext>
            </a:extLst>
          </p:cNvPr>
          <p:cNvSpPr txBox="1">
            <a:spLocks/>
          </p:cNvSpPr>
          <p:nvPr/>
        </p:nvSpPr>
        <p:spPr>
          <a:xfrm>
            <a:off x="2108347" y="3653376"/>
            <a:ext cx="4203409" cy="250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723BF7-18C1-4833-999F-53B609FF16C4}"/>
              </a:ext>
            </a:extLst>
          </p:cNvPr>
          <p:cNvSpPr/>
          <p:nvPr/>
        </p:nvSpPr>
        <p:spPr>
          <a:xfrm>
            <a:off x="2209800" y="1931157"/>
            <a:ext cx="4101956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Decouple compiler frontend from the backend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0D3C93-DC57-483E-A919-DCA8FCEAD9BE}"/>
              </a:ext>
            </a:extLst>
          </p:cNvPr>
          <p:cNvSpPr/>
          <p:nvPr/>
        </p:nvSpPr>
        <p:spPr>
          <a:xfrm>
            <a:off x="2209800" y="2770499"/>
            <a:ext cx="4354009" cy="75744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Break down source language constructs over several small </a:t>
            </a:r>
            <a:r>
              <a:rPr lang="en-US" sz="2400" kern="0" dirty="0" err="1">
                <a:solidFill>
                  <a:prstClr val="black"/>
                </a:solidFill>
                <a:latin typeface="Calibri"/>
              </a:rPr>
              <a:t>steps</a:t>
            </a:r>
            <a:r>
              <a:rPr lang="en-US" sz="2400" kern="0" dirty="0">
                <a:solidFill>
                  <a:prstClr val="black"/>
                </a:solidFill>
                <a:latin typeface="Calibri"/>
              </a:rPr>
              <a:t> towards target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B3266A-DEF8-4654-9105-5258276AB748}"/>
              </a:ext>
            </a:extLst>
          </p:cNvPr>
          <p:cNvSpPr/>
          <p:nvPr/>
        </p:nvSpPr>
        <p:spPr>
          <a:xfrm>
            <a:off x="2209800" y="2614688"/>
            <a:ext cx="4354009" cy="1085653"/>
          </a:xfrm>
          <a:prstGeom prst="round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CF490BC-B575-4493-AF5F-11E50A52D08C}"/>
              </a:ext>
            </a:extLst>
          </p:cNvPr>
          <p:cNvSpPr/>
          <p:nvPr/>
        </p:nvSpPr>
        <p:spPr>
          <a:xfrm>
            <a:off x="7734300" y="1066800"/>
            <a:ext cx="1828800" cy="946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Source Language</a:t>
            </a:r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D9D1DCD9-44EC-4BB1-A1AD-CB38C3F6E5E8}"/>
              </a:ext>
            </a:extLst>
          </p:cNvPr>
          <p:cNvSpPr/>
          <p:nvPr/>
        </p:nvSpPr>
        <p:spPr>
          <a:xfrm rot="5400000">
            <a:off x="8343900" y="2144183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7A8F13C5-D2A9-4596-8248-E2640BA3C1B2}"/>
              </a:ext>
            </a:extLst>
          </p:cNvPr>
          <p:cNvSpPr/>
          <p:nvPr/>
        </p:nvSpPr>
        <p:spPr>
          <a:xfrm>
            <a:off x="7696200" y="2808816"/>
            <a:ext cx="1828800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IR</a:t>
            </a:r>
            <a:r>
              <a:rPr lang="en-US" sz="2600" baseline="-25000" dirty="0"/>
              <a:t>1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4A4012A-9F0D-47A5-B2E8-B69443503BEC}"/>
              </a:ext>
            </a:extLst>
          </p:cNvPr>
          <p:cNvSpPr/>
          <p:nvPr/>
        </p:nvSpPr>
        <p:spPr>
          <a:xfrm>
            <a:off x="7734300" y="4207932"/>
            <a:ext cx="1828800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IR</a:t>
            </a:r>
            <a:r>
              <a:rPr lang="en-US" sz="2600" baseline="-25000" dirty="0"/>
              <a:t>2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8161528-E11B-4766-8BC2-5D019C94E110}"/>
              </a:ext>
            </a:extLst>
          </p:cNvPr>
          <p:cNvSpPr/>
          <p:nvPr/>
        </p:nvSpPr>
        <p:spPr>
          <a:xfrm>
            <a:off x="7734300" y="5607050"/>
            <a:ext cx="1828800" cy="946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Target Language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6FA458D9-BB91-42F2-A0B7-5B06C5DBB9B5}"/>
              </a:ext>
            </a:extLst>
          </p:cNvPr>
          <p:cNvSpPr/>
          <p:nvPr/>
        </p:nvSpPr>
        <p:spPr>
          <a:xfrm rot="5400000">
            <a:off x="8343900" y="3543299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A4C6A0A5-E4C6-4598-92F2-7D20E9B88EB0}"/>
              </a:ext>
            </a:extLst>
          </p:cNvPr>
          <p:cNvSpPr/>
          <p:nvPr/>
        </p:nvSpPr>
        <p:spPr>
          <a:xfrm rot="5400000">
            <a:off x="8343900" y="4942415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BE1657D-97F3-4C9C-9B7F-2AA33BAF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Intermediate Representation Benefits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Introducing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358271"/>
            <a:ext cx="42034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1AEE32A-E421-4540-9D6A-D8580D2FDF9B}"/>
              </a:ext>
            </a:extLst>
          </p:cNvPr>
          <p:cNvSpPr txBox="1">
            <a:spLocks/>
          </p:cNvSpPr>
          <p:nvPr/>
        </p:nvSpPr>
        <p:spPr>
          <a:xfrm>
            <a:off x="2108347" y="3653376"/>
            <a:ext cx="4203409" cy="250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723BF7-18C1-4833-999F-53B609FF16C4}"/>
              </a:ext>
            </a:extLst>
          </p:cNvPr>
          <p:cNvSpPr/>
          <p:nvPr/>
        </p:nvSpPr>
        <p:spPr>
          <a:xfrm>
            <a:off x="2209800" y="1931157"/>
            <a:ext cx="4101956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Decouple compiler frontend from the backend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0D3C93-DC57-483E-A919-DCA8FCEAD9BE}"/>
              </a:ext>
            </a:extLst>
          </p:cNvPr>
          <p:cNvSpPr/>
          <p:nvPr/>
        </p:nvSpPr>
        <p:spPr>
          <a:xfrm>
            <a:off x="2209800" y="2770499"/>
            <a:ext cx="4354009" cy="75744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Break down source language constructs over several small </a:t>
            </a:r>
            <a:r>
              <a:rPr lang="en-US" sz="2400" kern="0" dirty="0" err="1">
                <a:solidFill>
                  <a:prstClr val="black"/>
                </a:solidFill>
                <a:latin typeface="Calibri"/>
              </a:rPr>
              <a:t>steps</a:t>
            </a:r>
            <a:r>
              <a:rPr lang="en-US" sz="2400" kern="0" dirty="0">
                <a:solidFill>
                  <a:prstClr val="black"/>
                </a:solidFill>
                <a:latin typeface="Calibri"/>
              </a:rPr>
              <a:t> towards target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148602-3C28-42F7-9A49-BE8D5021B38A}"/>
              </a:ext>
            </a:extLst>
          </p:cNvPr>
          <p:cNvSpPr/>
          <p:nvPr/>
        </p:nvSpPr>
        <p:spPr>
          <a:xfrm>
            <a:off x="2239368" y="4103434"/>
            <a:ext cx="4739185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Optimize programs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FEC93DA-F858-48E6-B3BF-8242C17A3722}"/>
              </a:ext>
            </a:extLst>
          </p:cNvPr>
          <p:cNvSpPr/>
          <p:nvPr/>
        </p:nvSpPr>
        <p:spPr>
          <a:xfrm>
            <a:off x="2238630" y="4103435"/>
            <a:ext cx="4325179" cy="510166"/>
          </a:xfrm>
          <a:prstGeom prst="round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89697C4-D8C3-4DCC-840B-D763BD1E511D}"/>
              </a:ext>
            </a:extLst>
          </p:cNvPr>
          <p:cNvSpPr/>
          <p:nvPr/>
        </p:nvSpPr>
        <p:spPr>
          <a:xfrm>
            <a:off x="6858000" y="1905000"/>
            <a:ext cx="3505200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FB58CD9-36A4-40CC-A8F3-61A177FA8477}"/>
              </a:ext>
            </a:extLst>
          </p:cNvPr>
          <p:cNvSpPr txBox="1"/>
          <p:nvPr/>
        </p:nvSpPr>
        <p:spPr>
          <a:xfrm>
            <a:off x="7162800" y="2171344"/>
            <a:ext cx="298056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/>
              <a:t>Improve…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Run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Memory usage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Power usage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6144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</p:bldLst>
  </p:timing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C31B876-8EEB-4586-BEAE-C62BBD29E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Intermediate Representation Benefits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Introducing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358271"/>
            <a:ext cx="42034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1AEE32A-E421-4540-9D6A-D8580D2FDF9B}"/>
              </a:ext>
            </a:extLst>
          </p:cNvPr>
          <p:cNvSpPr txBox="1">
            <a:spLocks/>
          </p:cNvSpPr>
          <p:nvPr/>
        </p:nvSpPr>
        <p:spPr>
          <a:xfrm>
            <a:off x="2108347" y="3653376"/>
            <a:ext cx="4203409" cy="250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723BF7-18C1-4833-999F-53B609FF16C4}"/>
              </a:ext>
            </a:extLst>
          </p:cNvPr>
          <p:cNvSpPr/>
          <p:nvPr/>
        </p:nvSpPr>
        <p:spPr>
          <a:xfrm>
            <a:off x="2209800" y="1931157"/>
            <a:ext cx="4101956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Decouple compiler frontend from the backend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0D3C93-DC57-483E-A919-DCA8FCEAD9BE}"/>
              </a:ext>
            </a:extLst>
          </p:cNvPr>
          <p:cNvSpPr/>
          <p:nvPr/>
        </p:nvSpPr>
        <p:spPr>
          <a:xfrm>
            <a:off x="2209800" y="2770499"/>
            <a:ext cx="4354009" cy="75744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Break down source language constructs over several small </a:t>
            </a:r>
            <a:r>
              <a:rPr lang="en-US" sz="2400" kern="0" dirty="0" err="1">
                <a:solidFill>
                  <a:prstClr val="black"/>
                </a:solidFill>
                <a:latin typeface="Calibri"/>
              </a:rPr>
              <a:t>steps</a:t>
            </a:r>
            <a:r>
              <a:rPr lang="en-US" sz="2400" kern="0" dirty="0">
                <a:solidFill>
                  <a:prstClr val="black"/>
                </a:solidFill>
                <a:latin typeface="Calibri"/>
              </a:rPr>
              <a:t> towards target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148602-3C28-42F7-9A49-BE8D5021B38A}"/>
              </a:ext>
            </a:extLst>
          </p:cNvPr>
          <p:cNvSpPr/>
          <p:nvPr/>
        </p:nvSpPr>
        <p:spPr>
          <a:xfrm>
            <a:off x="2239368" y="4103434"/>
            <a:ext cx="4739185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Optimize programs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387648-2F02-4890-9F7F-EF8526D6478F}"/>
              </a:ext>
            </a:extLst>
          </p:cNvPr>
          <p:cNvSpPr/>
          <p:nvPr/>
        </p:nvSpPr>
        <p:spPr>
          <a:xfrm>
            <a:off x="2239368" y="4710761"/>
            <a:ext cx="4875663" cy="75744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Predict faults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EA7F26D-94C8-4B07-8E5A-65A5687C759E}"/>
              </a:ext>
            </a:extLst>
          </p:cNvPr>
          <p:cNvSpPr/>
          <p:nvPr/>
        </p:nvSpPr>
        <p:spPr>
          <a:xfrm>
            <a:off x="2238629" y="4710761"/>
            <a:ext cx="4323588" cy="757449"/>
          </a:xfrm>
          <a:prstGeom prst="round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9FE5272-1FB7-4385-BB2D-478AC9A8E548}"/>
              </a:ext>
            </a:extLst>
          </p:cNvPr>
          <p:cNvSpPr txBox="1"/>
          <p:nvPr/>
        </p:nvSpPr>
        <p:spPr>
          <a:xfrm>
            <a:off x="7162801" y="1325703"/>
            <a:ext cx="2704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/>
              <a:t>For example…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typechecking</a:t>
            </a:r>
            <a:endParaRPr lang="en-US" sz="3000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795FBD0-DA3D-4996-A485-EBD8D67F7167}"/>
              </a:ext>
            </a:extLst>
          </p:cNvPr>
          <p:cNvSpPr/>
          <p:nvPr/>
        </p:nvSpPr>
        <p:spPr>
          <a:xfrm>
            <a:off x="8458200" y="2331841"/>
            <a:ext cx="409928" cy="1457325"/>
          </a:xfrm>
          <a:custGeom>
            <a:avLst/>
            <a:gdLst>
              <a:gd name="connsiteX0" fmla="*/ 95252 w 706070"/>
              <a:gd name="connsiteY0" fmla="*/ 1457325 h 1457325"/>
              <a:gd name="connsiteX1" fmla="*/ 676277 w 706070"/>
              <a:gd name="connsiteY1" fmla="*/ 1181100 h 1457325"/>
              <a:gd name="connsiteX2" fmla="*/ 2 w 706070"/>
              <a:gd name="connsiteY2" fmla="*/ 752475 h 1457325"/>
              <a:gd name="connsiteX3" fmla="*/ 685802 w 706070"/>
              <a:gd name="connsiteY3" fmla="*/ 438150 h 1457325"/>
              <a:gd name="connsiteX4" fmla="*/ 457202 w 706070"/>
              <a:gd name="connsiteY4" fmla="*/ 0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070" h="1457325">
                <a:moveTo>
                  <a:pt x="95252" y="1457325"/>
                </a:moveTo>
                <a:cubicBezTo>
                  <a:pt x="393702" y="1377950"/>
                  <a:pt x="692152" y="1298575"/>
                  <a:pt x="676277" y="1181100"/>
                </a:cubicBezTo>
                <a:cubicBezTo>
                  <a:pt x="660402" y="1063625"/>
                  <a:pt x="-1585" y="876300"/>
                  <a:pt x="2" y="752475"/>
                </a:cubicBezTo>
                <a:cubicBezTo>
                  <a:pt x="1589" y="628650"/>
                  <a:pt x="609602" y="563562"/>
                  <a:pt x="685802" y="438150"/>
                </a:cubicBezTo>
                <a:cubicBezTo>
                  <a:pt x="762002" y="312738"/>
                  <a:pt x="609602" y="156369"/>
                  <a:pt x="457202" y="0"/>
                </a:cubicBezTo>
              </a:path>
            </a:pathLst>
          </a:cu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49A2946-9AFE-463B-A66B-A532683B1290}"/>
              </a:ext>
            </a:extLst>
          </p:cNvPr>
          <p:cNvSpPr txBox="1"/>
          <p:nvPr/>
        </p:nvSpPr>
        <p:spPr>
          <a:xfrm>
            <a:off x="7239001" y="3802560"/>
            <a:ext cx="3004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But isn’t this an </a:t>
            </a:r>
          </a:p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analysis on the AST?</a:t>
            </a:r>
          </a:p>
        </p:txBody>
      </p:sp>
    </p:spTree>
    <p:extLst>
      <p:ext uri="{BB962C8B-B14F-4D97-AF65-F5344CB8AC3E}">
        <p14:creationId xmlns:p14="http://schemas.microsoft.com/office/powerpoint/2010/main" val="39401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animBg="1"/>
      <p:bldP spid="76" grpId="0"/>
    </p:bldLst>
  </p:timing>
</p:sld>
</file>

<file path=ppt/slides/slide1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358271"/>
            <a:ext cx="42034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1AEE32A-E421-4540-9D6A-D8580D2FDF9B}"/>
              </a:ext>
            </a:extLst>
          </p:cNvPr>
          <p:cNvSpPr txBox="1">
            <a:spLocks/>
          </p:cNvSpPr>
          <p:nvPr/>
        </p:nvSpPr>
        <p:spPr>
          <a:xfrm>
            <a:off x="2108347" y="3653376"/>
            <a:ext cx="4203409" cy="250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723BF7-18C1-4833-999F-53B609FF16C4}"/>
              </a:ext>
            </a:extLst>
          </p:cNvPr>
          <p:cNvSpPr/>
          <p:nvPr/>
        </p:nvSpPr>
        <p:spPr>
          <a:xfrm>
            <a:off x="2209800" y="1931157"/>
            <a:ext cx="4101956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Decouple compiler frontend from the backend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0D3C93-DC57-483E-A919-DCA8FCEAD9BE}"/>
              </a:ext>
            </a:extLst>
          </p:cNvPr>
          <p:cNvSpPr/>
          <p:nvPr/>
        </p:nvSpPr>
        <p:spPr>
          <a:xfrm>
            <a:off x="2209800" y="2770499"/>
            <a:ext cx="4354009" cy="75744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Break down source language constructs over several small </a:t>
            </a:r>
            <a:r>
              <a:rPr lang="en-US" sz="2400" kern="0" dirty="0" err="1">
                <a:solidFill>
                  <a:prstClr val="black"/>
                </a:solidFill>
                <a:latin typeface="Calibri"/>
              </a:rPr>
              <a:t>steps</a:t>
            </a:r>
            <a:r>
              <a:rPr lang="en-US" sz="2400" kern="0" dirty="0">
                <a:solidFill>
                  <a:prstClr val="black"/>
                </a:solidFill>
                <a:latin typeface="Calibri"/>
              </a:rPr>
              <a:t> towards target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148602-3C28-42F7-9A49-BE8D5021B38A}"/>
              </a:ext>
            </a:extLst>
          </p:cNvPr>
          <p:cNvSpPr/>
          <p:nvPr/>
        </p:nvSpPr>
        <p:spPr>
          <a:xfrm>
            <a:off x="2239368" y="4103434"/>
            <a:ext cx="4739185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Optimize programs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387648-2F02-4890-9F7F-EF8526D6478F}"/>
              </a:ext>
            </a:extLst>
          </p:cNvPr>
          <p:cNvSpPr/>
          <p:nvPr/>
        </p:nvSpPr>
        <p:spPr>
          <a:xfrm>
            <a:off x="2239368" y="4710761"/>
            <a:ext cx="4875663" cy="75744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Predict faults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EA7F26D-94C8-4B07-8E5A-65A5687C759E}"/>
              </a:ext>
            </a:extLst>
          </p:cNvPr>
          <p:cNvSpPr/>
          <p:nvPr/>
        </p:nvSpPr>
        <p:spPr>
          <a:xfrm>
            <a:off x="2238629" y="4710761"/>
            <a:ext cx="4323588" cy="757449"/>
          </a:xfrm>
          <a:prstGeom prst="round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9FE5272-1FB7-4385-BB2D-478AC9A8E548}"/>
              </a:ext>
            </a:extLst>
          </p:cNvPr>
          <p:cNvSpPr txBox="1"/>
          <p:nvPr/>
        </p:nvSpPr>
        <p:spPr>
          <a:xfrm>
            <a:off x="7162801" y="1325703"/>
            <a:ext cx="2704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/>
              <a:t>For example…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typechecking</a:t>
            </a:r>
            <a:endParaRPr lang="en-US" sz="3000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795FBD0-DA3D-4996-A485-EBD8D67F7167}"/>
              </a:ext>
            </a:extLst>
          </p:cNvPr>
          <p:cNvSpPr/>
          <p:nvPr/>
        </p:nvSpPr>
        <p:spPr>
          <a:xfrm>
            <a:off x="8458200" y="2331841"/>
            <a:ext cx="409928" cy="1457325"/>
          </a:xfrm>
          <a:custGeom>
            <a:avLst/>
            <a:gdLst>
              <a:gd name="connsiteX0" fmla="*/ 95252 w 706070"/>
              <a:gd name="connsiteY0" fmla="*/ 1457325 h 1457325"/>
              <a:gd name="connsiteX1" fmla="*/ 676277 w 706070"/>
              <a:gd name="connsiteY1" fmla="*/ 1181100 h 1457325"/>
              <a:gd name="connsiteX2" fmla="*/ 2 w 706070"/>
              <a:gd name="connsiteY2" fmla="*/ 752475 h 1457325"/>
              <a:gd name="connsiteX3" fmla="*/ 685802 w 706070"/>
              <a:gd name="connsiteY3" fmla="*/ 438150 h 1457325"/>
              <a:gd name="connsiteX4" fmla="*/ 457202 w 706070"/>
              <a:gd name="connsiteY4" fmla="*/ 0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070" h="1457325">
                <a:moveTo>
                  <a:pt x="95252" y="1457325"/>
                </a:moveTo>
                <a:cubicBezTo>
                  <a:pt x="393702" y="1377950"/>
                  <a:pt x="692152" y="1298575"/>
                  <a:pt x="676277" y="1181100"/>
                </a:cubicBezTo>
                <a:cubicBezTo>
                  <a:pt x="660402" y="1063625"/>
                  <a:pt x="-1585" y="876300"/>
                  <a:pt x="2" y="752475"/>
                </a:cubicBezTo>
                <a:cubicBezTo>
                  <a:pt x="1589" y="628650"/>
                  <a:pt x="609602" y="563562"/>
                  <a:pt x="685802" y="438150"/>
                </a:cubicBezTo>
                <a:cubicBezTo>
                  <a:pt x="762002" y="312738"/>
                  <a:pt x="609602" y="156369"/>
                  <a:pt x="457202" y="0"/>
                </a:cubicBezTo>
              </a:path>
            </a:pathLst>
          </a:cu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49A2946-9AFE-463B-A66B-A532683B1290}"/>
              </a:ext>
            </a:extLst>
          </p:cNvPr>
          <p:cNvSpPr txBox="1"/>
          <p:nvPr/>
        </p:nvSpPr>
        <p:spPr>
          <a:xfrm>
            <a:off x="7239001" y="3802560"/>
            <a:ext cx="3004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But isn’t this an </a:t>
            </a:r>
          </a:p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analysis on the AST?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F4C5EE-FA99-4DD0-81FF-E61933BD7824}"/>
              </a:ext>
            </a:extLst>
          </p:cNvPr>
          <p:cNvGrpSpPr/>
          <p:nvPr/>
        </p:nvGrpSpPr>
        <p:grpSpPr>
          <a:xfrm>
            <a:off x="3581401" y="1676400"/>
            <a:ext cx="6172199" cy="4800600"/>
            <a:chOff x="2057400" y="1676400"/>
            <a:chExt cx="6172199" cy="48006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7560F69-D89A-4125-8E07-0D25744B1488}"/>
                </a:ext>
              </a:extLst>
            </p:cNvPr>
            <p:cNvSpPr/>
            <p:nvPr/>
          </p:nvSpPr>
          <p:spPr>
            <a:xfrm>
              <a:off x="2057400" y="1676400"/>
              <a:ext cx="6172199" cy="4800600"/>
            </a:xfrm>
            <a:prstGeom prst="roundRect">
              <a:avLst>
                <a:gd name="adj" fmla="val 1091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F98E18-3647-4B98-BEB4-7E6D1FD94934}"/>
                </a:ext>
              </a:extLst>
            </p:cNvPr>
            <p:cNvSpPr txBox="1"/>
            <p:nvPr/>
          </p:nvSpPr>
          <p:spPr>
            <a:xfrm>
              <a:off x="2782728" y="1752600"/>
              <a:ext cx="468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/>
                <a:t>ASTs are an example of an IR!!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0539D7-AEF8-4FE6-91D2-43C96A779117}"/>
                </a:ext>
              </a:extLst>
            </p:cNvPr>
            <p:cNvSpPr txBox="1"/>
            <p:nvPr/>
          </p:nvSpPr>
          <p:spPr>
            <a:xfrm>
              <a:off x="4259241" y="3137118"/>
              <a:ext cx="2057400" cy="18158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/>
                <a:t>We’ve been talking about IR for a week!!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0A71210-438C-4B26-BE5B-393540483689}"/>
              </a:ext>
            </a:extLst>
          </p:cNvPr>
          <p:cNvGrpSpPr/>
          <p:nvPr/>
        </p:nvGrpSpPr>
        <p:grpSpPr>
          <a:xfrm>
            <a:off x="5095161" y="2636698"/>
            <a:ext cx="3268011" cy="3849232"/>
            <a:chOff x="4724400" y="2636698"/>
            <a:chExt cx="3268011" cy="3849232"/>
          </a:xfrm>
        </p:grpSpPr>
        <p:pic>
          <p:nvPicPr>
            <p:cNvPr id="17" name="Picture 2" descr="Image result for plot twist directed by m night shyamalan">
              <a:extLst>
                <a:ext uri="{FF2B5EF4-FFF2-40B4-BE49-F238E27FC236}">
                  <a16:creationId xmlns:a16="http://schemas.microsoft.com/office/drawing/2014/main" id="{B1C66766-B895-4EF3-8112-950EA0601E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0" y="2636698"/>
              <a:ext cx="2895600" cy="28956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A6CC1B-BA6D-4090-B3D4-6082ABFFFDB6}"/>
                </a:ext>
              </a:extLst>
            </p:cNvPr>
            <p:cNvSpPr txBox="1"/>
            <p:nvPr/>
          </p:nvSpPr>
          <p:spPr>
            <a:xfrm>
              <a:off x="4724400" y="5562600"/>
              <a:ext cx="32680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M. Night Shyamalan, famous for </a:t>
              </a:r>
            </a:p>
            <a:p>
              <a:r>
                <a:rPr lang="en-US" i="1" dirty="0"/>
                <a:t>(ill-considered) plot twists in </a:t>
              </a:r>
            </a:p>
            <a:p>
              <a:r>
                <a:rPr lang="en-US" i="1" dirty="0"/>
                <a:t>movies he writes/directs 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33DF9C09-71DC-4312-87DF-E30D008CFCDF}"/>
              </a:ext>
            </a:extLst>
          </p:cNvPr>
          <p:cNvSpPr txBox="1">
            <a:spLocks/>
          </p:cNvSpPr>
          <p:nvPr/>
        </p:nvSpPr>
        <p:spPr>
          <a:xfrm>
            <a:off x="1524000" y="4930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Intermediate Representation Benefits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Introducing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8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animBg="1"/>
      <p:bldP spid="76" grpId="0"/>
    </p:bldLst>
  </p:timing>
</p:sld>
</file>

<file path=ppt/slides/slide15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Classes of IR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Introducing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80CED-0C44-467A-8329-6EB1620D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Structural </a:t>
            </a:r>
          </a:p>
          <a:p>
            <a:pPr marL="857250" lvl="1" indent="-457200"/>
            <a:r>
              <a:rPr lang="en-US" dirty="0"/>
              <a:t>Abstract-Syntax Tree (AST)</a:t>
            </a:r>
          </a:p>
          <a:p>
            <a:pPr marL="857250" lvl="1" indent="-457200"/>
            <a:r>
              <a:rPr lang="en-US" dirty="0"/>
              <a:t>Abstract Syntax DAG</a:t>
            </a:r>
          </a:p>
          <a:p>
            <a:pPr marL="0" indent="0">
              <a:buNone/>
            </a:pPr>
            <a:r>
              <a:rPr lang="en-US" dirty="0"/>
              <a:t>Linear</a:t>
            </a:r>
          </a:p>
          <a:p>
            <a:pPr marL="857250" lvl="1" indent="-457200"/>
            <a:r>
              <a:rPr lang="en-US" dirty="0"/>
              <a:t>Three-Address Code (3AC)</a:t>
            </a:r>
          </a:p>
          <a:p>
            <a:pPr marL="857250" lvl="1" indent="-457200"/>
            <a:r>
              <a:rPr lang="en-US" dirty="0"/>
              <a:t>Stack machine code</a:t>
            </a:r>
          </a:p>
          <a:p>
            <a:pPr marL="0" indent="0">
              <a:buNone/>
            </a:pPr>
            <a:r>
              <a:rPr lang="en-US" dirty="0"/>
              <a:t>Hybrid</a:t>
            </a:r>
          </a:p>
          <a:p>
            <a:pPr marL="857250" lvl="1" indent="-457200"/>
            <a:r>
              <a:rPr lang="en-US" dirty="0"/>
              <a:t>Control-Flow Graph</a:t>
            </a:r>
          </a:p>
          <a:p>
            <a:pPr marL="857250" lvl="1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E94457-CEC9-4FF8-46A4-3F6708D2761C}"/>
                  </a:ext>
                </a:extLst>
              </p14:cNvPr>
              <p14:cNvContentPartPr/>
              <p14:nvPr/>
            </p14:nvContentPartPr>
            <p14:xfrm>
              <a:off x="7331400" y="172440"/>
              <a:ext cx="4343400" cy="5358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E94457-CEC9-4FF8-46A4-3F6708D276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22040" y="163080"/>
                <a:ext cx="4362120" cy="537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647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Related image">
            <a:extLst>
              <a:ext uri="{FF2B5EF4-FFF2-40B4-BE49-F238E27FC236}">
                <a16:creationId xmlns:a16="http://schemas.microsoft.com/office/drawing/2014/main" id="{5A100157-1511-484D-9C9C-47E463C8E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381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Limitations of 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Introducing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6BDA1-3D3A-4C75-9C3D-F5B4B1023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32213"/>
            <a:ext cx="4641640" cy="4524138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AST is great for some things, but not everything</a:t>
            </a:r>
          </a:p>
          <a:p>
            <a:pPr marL="857250" lvl="1" indent="-457200"/>
            <a:r>
              <a:rPr lang="en-US" dirty="0"/>
              <a:t>Doesn’t represent control flow very well</a:t>
            </a:r>
          </a:p>
          <a:p>
            <a:pPr marL="457200" indent="-457200"/>
            <a:r>
              <a:rPr lang="en-US" dirty="0"/>
              <a:t>Compilers </a:t>
            </a:r>
            <a:r>
              <a:rPr lang="en-US" i="1" dirty="0"/>
              <a:t>could </a:t>
            </a:r>
            <a:r>
              <a:rPr lang="en-US" dirty="0"/>
              <a:t>go directly from AST to machine code</a:t>
            </a:r>
          </a:p>
          <a:p>
            <a:pPr marL="457200" indent="-457200"/>
            <a:r>
              <a:rPr lang="en-US" dirty="0"/>
              <a:t>Let’s consider a different 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3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706934" y="5601679"/>
            <a:ext cx="173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Intermediate</a:t>
            </a:r>
          </a:p>
          <a:p>
            <a:pPr algn="ctr"/>
            <a:r>
              <a:rPr lang="en-US" b="1" dirty="0"/>
              <a:t>Representations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EF976E-2F18-4C57-8851-D3BCDE15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Intermediate Representations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Introduce IRs</a:t>
            </a:r>
          </a:p>
          <a:p>
            <a:r>
              <a:rPr lang="en-US" dirty="0"/>
              <a:t>What they are</a:t>
            </a:r>
          </a:p>
          <a:p>
            <a:r>
              <a:rPr lang="en-US" dirty="0"/>
              <a:t>How they’re used</a:t>
            </a:r>
          </a:p>
          <a:p>
            <a:pPr marL="0" indent="0">
              <a:buNone/>
            </a:pPr>
            <a:r>
              <a:rPr lang="en-US" b="1" dirty="0"/>
              <a:t>Three Address Code (3AC)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Inventory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A5265A-45E7-4F92-9B38-2C0095DD85CF}"/>
              </a:ext>
            </a:extLst>
          </p:cNvPr>
          <p:cNvSpPr/>
          <p:nvPr/>
        </p:nvSpPr>
        <p:spPr>
          <a:xfrm>
            <a:off x="2191632" y="3242267"/>
            <a:ext cx="4354009" cy="1014840"/>
          </a:xfrm>
          <a:prstGeom prst="round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EA21CD-68D0-8D66-60AB-69BD0716E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930" y="3406166"/>
            <a:ext cx="1354590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75268"/>
      </p:ext>
    </p:extLst>
  </p:cSld>
  <p:clrMapOvr>
    <a:masterClrMapping/>
  </p:clrMapOvr>
</p:sld>
</file>

<file path=ppt/slides/slide1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Introducing 3AC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3AC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Simplified Instruction Set Architecture (ISA)</a:t>
            </a:r>
          </a:p>
          <a:p>
            <a:r>
              <a:rPr lang="en-US" dirty="0"/>
              <a:t>A family of pseudocode notations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Difference between Privacy Policy and Disclaimer | Privacy ...">
            <a:extLst>
              <a:ext uri="{FF2B5EF4-FFF2-40B4-BE49-F238E27FC236}">
                <a16:creationId xmlns:a16="http://schemas.microsoft.com/office/drawing/2014/main" id="{4EADA8B9-D936-4972-845C-1170B6B9C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t="2266" r="806" b="2607"/>
          <a:stretch/>
        </p:blipFill>
        <p:spPr bwMode="auto">
          <a:xfrm>
            <a:off x="2063087" y="3841845"/>
            <a:ext cx="2797792" cy="29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7DC8A4-6276-4586-B26F-6F9F9BE25BF7}"/>
              </a:ext>
            </a:extLst>
          </p:cNvPr>
          <p:cNvSpPr txBox="1"/>
          <p:nvPr/>
        </p:nvSpPr>
        <p:spPr>
          <a:xfrm>
            <a:off x="5488676" y="4742597"/>
            <a:ext cx="343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 ASTs, there’s no canonical 3AC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E9C4FA-7EC9-4001-AB98-FB576D554D51}"/>
              </a:ext>
            </a:extLst>
          </p:cNvPr>
          <p:cNvSpPr txBox="1"/>
          <p:nvPr/>
        </p:nvSpPr>
        <p:spPr>
          <a:xfrm>
            <a:off x="5511420" y="5106541"/>
            <a:ext cx="410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We’re more interested in the general idea</a:t>
            </a:r>
          </a:p>
        </p:txBody>
      </p:sp>
    </p:spTree>
    <p:extLst>
      <p:ext uri="{BB962C8B-B14F-4D97-AF65-F5344CB8AC3E}">
        <p14:creationId xmlns:p14="http://schemas.microsoft.com/office/powerpoint/2010/main" val="118980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9FA9EE0-8C8E-4266-A244-D18039020EA2}"/>
              </a:ext>
            </a:extLst>
          </p:cNvPr>
          <p:cNvGrpSpPr/>
          <p:nvPr/>
        </p:nvGrpSpPr>
        <p:grpSpPr>
          <a:xfrm>
            <a:off x="2492991" y="3521122"/>
            <a:ext cx="4039737" cy="3200354"/>
            <a:chOff x="968991" y="3521122"/>
            <a:chExt cx="3309582" cy="2756848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8B9D8F6C-6B00-41C1-91B3-E7E22D1E1AC9}"/>
                </a:ext>
              </a:extLst>
            </p:cNvPr>
            <p:cNvSpPr/>
            <p:nvPr/>
          </p:nvSpPr>
          <p:spPr>
            <a:xfrm rot="788760">
              <a:off x="968991" y="3521122"/>
              <a:ext cx="3309582" cy="2756848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21BFF5-2E8C-4AD0-B3AE-26E9DFD5E004}"/>
                </a:ext>
              </a:extLst>
            </p:cNvPr>
            <p:cNvSpPr/>
            <p:nvPr/>
          </p:nvSpPr>
          <p:spPr>
            <a:xfrm>
              <a:off x="3215505" y="4960962"/>
              <a:ext cx="712234" cy="61207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Introducing 3AC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3AC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Simplified Instruction Set Architecture (ISA)</a:t>
            </a:r>
          </a:p>
          <a:p>
            <a:r>
              <a:rPr lang="en-US" dirty="0"/>
              <a:t>A family of pseudocode notations</a:t>
            </a:r>
          </a:p>
          <a:p>
            <a:r>
              <a:rPr lang="en-US" dirty="0"/>
              <a:t>Memory model: infinite “symbolic store”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09E7BE-E799-4F90-AD09-E5BA1D73EC07}"/>
              </a:ext>
            </a:extLst>
          </p:cNvPr>
          <p:cNvSpPr txBox="1"/>
          <p:nvPr/>
        </p:nvSpPr>
        <p:spPr>
          <a:xfrm>
            <a:off x="3987792" y="3881935"/>
            <a:ext cx="121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“Memory”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10F57A-0A06-4A7A-8347-D558E47A1539}"/>
              </a:ext>
            </a:extLst>
          </p:cNvPr>
          <p:cNvGrpSpPr/>
          <p:nvPr/>
        </p:nvGrpSpPr>
        <p:grpSpPr>
          <a:xfrm>
            <a:off x="3414212" y="4375792"/>
            <a:ext cx="866636" cy="393765"/>
            <a:chOff x="1890212" y="4375791"/>
            <a:chExt cx="866636" cy="3937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E7E65C-3E62-4EAD-A583-6C94F03BEB80}"/>
                </a:ext>
              </a:extLst>
            </p:cNvPr>
            <p:cNvSpPr txBox="1"/>
            <p:nvPr/>
          </p:nvSpPr>
          <p:spPr>
            <a:xfrm>
              <a:off x="1890212" y="4375791"/>
              <a:ext cx="517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age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41E2E0-94FC-45A2-BADF-4EAEBA4753CD}"/>
                </a:ext>
              </a:extLst>
            </p:cNvPr>
            <p:cNvSpPr/>
            <p:nvPr/>
          </p:nvSpPr>
          <p:spPr>
            <a:xfrm>
              <a:off x="2406279" y="4375791"/>
              <a:ext cx="350569" cy="3937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EF2664C-CD77-4DFF-BB25-36B33880B048}"/>
              </a:ext>
            </a:extLst>
          </p:cNvPr>
          <p:cNvGrpSpPr/>
          <p:nvPr/>
        </p:nvGrpSpPr>
        <p:grpSpPr>
          <a:xfrm>
            <a:off x="3987792" y="5688210"/>
            <a:ext cx="1142631" cy="401177"/>
            <a:chOff x="2463791" y="5688209"/>
            <a:chExt cx="1142631" cy="4011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BA4D6F-55F1-4769-BF1A-22BCCE7B9CC6}"/>
                </a:ext>
              </a:extLst>
            </p:cNvPr>
            <p:cNvSpPr txBox="1"/>
            <p:nvPr/>
          </p:nvSpPr>
          <p:spPr>
            <a:xfrm>
              <a:off x="2463791" y="5688209"/>
              <a:ext cx="428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93D9D3-C2B6-4EB0-A067-59F62917BCB2}"/>
                </a:ext>
              </a:extLst>
            </p:cNvPr>
            <p:cNvSpPr/>
            <p:nvPr/>
          </p:nvSpPr>
          <p:spPr>
            <a:xfrm>
              <a:off x="2896781" y="5695621"/>
              <a:ext cx="709641" cy="3937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abcd</a:t>
              </a:r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A0D7E5-E93B-4AA0-ABAA-223C703C3DE7}"/>
              </a:ext>
            </a:extLst>
          </p:cNvPr>
          <p:cNvGrpSpPr/>
          <p:nvPr/>
        </p:nvGrpSpPr>
        <p:grpSpPr>
          <a:xfrm>
            <a:off x="4915579" y="4551189"/>
            <a:ext cx="1084887" cy="393765"/>
            <a:chOff x="3391578" y="4551188"/>
            <a:chExt cx="1084887" cy="3937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5AC4F9-9E1B-4AE2-A60E-CF02D4DA520E}"/>
                </a:ext>
              </a:extLst>
            </p:cNvPr>
            <p:cNvSpPr/>
            <p:nvPr/>
          </p:nvSpPr>
          <p:spPr>
            <a:xfrm>
              <a:off x="3854943" y="4551188"/>
              <a:ext cx="621522" cy="3937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4.2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056AB8-6811-45AA-BB09-A7407B19C15C}"/>
                </a:ext>
              </a:extLst>
            </p:cNvPr>
            <p:cNvSpPr txBox="1"/>
            <p:nvPr/>
          </p:nvSpPr>
          <p:spPr>
            <a:xfrm>
              <a:off x="3391578" y="4551188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spd</a:t>
              </a:r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A118B4-7554-4091-AC67-A36ABC5D68B5}"/>
              </a:ext>
            </a:extLst>
          </p:cNvPr>
          <p:cNvGrpSpPr/>
          <p:nvPr/>
        </p:nvGrpSpPr>
        <p:grpSpPr>
          <a:xfrm>
            <a:off x="3070146" y="5049300"/>
            <a:ext cx="1450730" cy="393771"/>
            <a:chOff x="1546146" y="5049299"/>
            <a:chExt cx="1450730" cy="39377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152C8E-C61F-4CE8-ABC8-98711D5A62D6}"/>
                </a:ext>
              </a:extLst>
            </p:cNvPr>
            <p:cNvSpPr txBox="1"/>
            <p:nvPr/>
          </p:nvSpPr>
          <p:spPr>
            <a:xfrm>
              <a:off x="1546146" y="5061516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arr</a:t>
              </a:r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BC72C2D-20EA-4A18-AE6C-1F496C014DB6}"/>
                </a:ext>
              </a:extLst>
            </p:cNvPr>
            <p:cNvSpPr/>
            <p:nvPr/>
          </p:nvSpPr>
          <p:spPr>
            <a:xfrm>
              <a:off x="1991960" y="5049299"/>
              <a:ext cx="334972" cy="3937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9AC3FE3-58A4-4F3D-B6B9-338929FECDCA}"/>
                </a:ext>
              </a:extLst>
            </p:cNvPr>
            <p:cNvSpPr/>
            <p:nvPr/>
          </p:nvSpPr>
          <p:spPr>
            <a:xfrm>
              <a:off x="2326932" y="5049302"/>
              <a:ext cx="334972" cy="3937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680F0BB-7147-4E77-8806-CF8DBC628822}"/>
                </a:ext>
              </a:extLst>
            </p:cNvPr>
            <p:cNvSpPr/>
            <p:nvPr/>
          </p:nvSpPr>
          <p:spPr>
            <a:xfrm>
              <a:off x="2661904" y="5049305"/>
              <a:ext cx="334972" cy="3937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6A10004-9951-436F-89AA-CED34294CE34}"/>
              </a:ext>
            </a:extLst>
          </p:cNvPr>
          <p:cNvSpPr txBox="1"/>
          <p:nvPr/>
        </p:nvSpPr>
        <p:spPr>
          <a:xfrm>
            <a:off x="6843728" y="4295514"/>
            <a:ext cx="3681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Naming a variable adds a location </a:t>
            </a:r>
          </a:p>
          <a:p>
            <a:r>
              <a:rPr lang="en-US" dirty="0"/>
              <a:t>      in the store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B3F7D4-82F8-4A3D-811F-A95C91F040D7}"/>
              </a:ext>
            </a:extLst>
          </p:cNvPr>
          <p:cNvSpPr txBox="1"/>
          <p:nvPr/>
        </p:nvSpPr>
        <p:spPr>
          <a:xfrm>
            <a:off x="6811880" y="4884644"/>
            <a:ext cx="362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We’ll assume that the store can handle scope</a:t>
            </a:r>
          </a:p>
        </p:txBody>
      </p:sp>
    </p:spTree>
    <p:extLst>
      <p:ext uri="{BB962C8B-B14F-4D97-AF65-F5344CB8AC3E}">
        <p14:creationId xmlns:p14="http://schemas.microsoft.com/office/powerpoint/2010/main" val="178728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4" grpId="0"/>
    </p:bldLst>
  </p:timing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 20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Runtime Environments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7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75AE2-6B83-4306-BC17-D85FA3023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30" y="1743245"/>
            <a:ext cx="111822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Give an example of a programming </a:t>
            </a:r>
            <a:r>
              <a:rPr lang="en-US" sz="2000" dirty="0">
                <a:solidFill>
                  <a:srgbClr val="444444"/>
                </a:solidFill>
                <a:latin typeface="arial" panose="020B0604020202020204" pitchFamily="34" charset="0"/>
              </a:rPr>
              <a:t>language and its runtime environment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3000709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Introducing 3AC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3AC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Simplified Instruction Set Architecture (ISA)</a:t>
            </a:r>
          </a:p>
          <a:p>
            <a:r>
              <a:rPr lang="en-US" dirty="0"/>
              <a:t>A family of pseudocode notations</a:t>
            </a:r>
          </a:p>
          <a:p>
            <a:r>
              <a:rPr lang="en-US" dirty="0"/>
              <a:t>Memory model: infinite “symbolic store”</a:t>
            </a:r>
          </a:p>
          <a:p>
            <a:r>
              <a:rPr lang="en-US" dirty="0"/>
              <a:t>Instruction model: linear instructions divided into </a:t>
            </a:r>
            <a:r>
              <a:rPr lang="en-US" i="1" dirty="0"/>
              <a:t>procedures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7CD35F-54FE-4127-A08A-521DFB7D5E55}"/>
              </a:ext>
            </a:extLst>
          </p:cNvPr>
          <p:cNvGrpSpPr/>
          <p:nvPr/>
        </p:nvGrpSpPr>
        <p:grpSpPr>
          <a:xfrm>
            <a:off x="2305236" y="3613212"/>
            <a:ext cx="4437139" cy="1663420"/>
            <a:chOff x="781235" y="3613212"/>
            <a:chExt cx="4437139" cy="16634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8FB58C-ED7D-4645-940F-D35EB8043EAE}"/>
                </a:ext>
              </a:extLst>
            </p:cNvPr>
            <p:cNvSpPr txBox="1"/>
            <p:nvPr/>
          </p:nvSpPr>
          <p:spPr>
            <a:xfrm>
              <a:off x="2117845" y="4646220"/>
              <a:ext cx="31005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accent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Discrete code listings 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DEF9BC9-1E41-46FC-90F7-F1056DDD1760}"/>
                </a:ext>
              </a:extLst>
            </p:cNvPr>
            <p:cNvSpPr/>
            <p:nvPr/>
          </p:nvSpPr>
          <p:spPr>
            <a:xfrm>
              <a:off x="781235" y="3613212"/>
              <a:ext cx="2024109" cy="497149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C68BA4-48FB-487A-A165-FE2C5CEC3CA6}"/>
                </a:ext>
              </a:extLst>
            </p:cNvPr>
            <p:cNvSpPr/>
            <p:nvPr/>
          </p:nvSpPr>
          <p:spPr>
            <a:xfrm>
              <a:off x="1766656" y="4101483"/>
              <a:ext cx="355107" cy="1175149"/>
            </a:xfrm>
            <a:custGeom>
              <a:avLst/>
              <a:gdLst>
                <a:gd name="connsiteX0" fmla="*/ 355107 w 355107"/>
                <a:gd name="connsiteY0" fmla="*/ 727969 h 1175149"/>
                <a:gd name="connsiteX1" fmla="*/ 168676 w 355107"/>
                <a:gd name="connsiteY1" fmla="*/ 1145220 h 1175149"/>
                <a:gd name="connsiteX2" fmla="*/ 0 w 355107"/>
                <a:gd name="connsiteY2" fmla="*/ 0 h 117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107" h="1175149">
                  <a:moveTo>
                    <a:pt x="355107" y="727969"/>
                  </a:moveTo>
                  <a:cubicBezTo>
                    <a:pt x="291483" y="997258"/>
                    <a:pt x="227860" y="1266548"/>
                    <a:pt x="168676" y="1145220"/>
                  </a:cubicBezTo>
                  <a:cubicBezTo>
                    <a:pt x="109492" y="1023892"/>
                    <a:pt x="54746" y="511946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626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Variables to Locations (“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locs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”)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41245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loc is…</a:t>
            </a:r>
          </a:p>
          <a:p>
            <a:r>
              <a:rPr lang="en-US" dirty="0"/>
              <a:t>An address in memory</a:t>
            </a:r>
          </a:p>
          <a:p>
            <a:r>
              <a:rPr lang="en-US" dirty="0"/>
              <a:t>A container for a value</a:t>
            </a:r>
          </a:p>
          <a:p>
            <a:pPr marL="0" indent="0">
              <a:buNone/>
            </a:pPr>
            <a:r>
              <a:rPr lang="en-US" b="1" dirty="0"/>
              <a:t>Use [ ] around loc to denote value at that location</a:t>
            </a:r>
            <a:endParaRPr lang="en-US" dirty="0"/>
          </a:p>
          <a:p>
            <a:r>
              <a:rPr lang="en-US" dirty="0"/>
              <a:t>[a] is the “value at a”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711D78-994D-4297-B62A-DE64A113D685}"/>
              </a:ext>
            </a:extLst>
          </p:cNvPr>
          <p:cNvSpPr txBox="1"/>
          <p:nvPr/>
        </p:nvSpPr>
        <p:spPr>
          <a:xfrm>
            <a:off x="7223052" y="2243471"/>
            <a:ext cx="2833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(sort of like adding a pointer</a:t>
            </a:r>
          </a:p>
          <a:p>
            <a:r>
              <a:rPr lang="en-US" dirty="0"/>
              <a:t>  level into every access)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D4C45D-7536-46AA-BFC3-A5D05BB87D03}"/>
              </a:ext>
            </a:extLst>
          </p:cNvPr>
          <p:cNvSpPr txBox="1"/>
          <p:nvPr/>
        </p:nvSpPr>
        <p:spPr>
          <a:xfrm>
            <a:off x="7330142" y="356649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a;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4768EE-FCB9-4960-BB98-F4F31B65F6A4}"/>
              </a:ext>
            </a:extLst>
          </p:cNvPr>
          <p:cNvSpPr txBox="1"/>
          <p:nvPr/>
        </p:nvSpPr>
        <p:spPr>
          <a:xfrm>
            <a:off x="7330141" y="3935823"/>
            <a:ext cx="83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* b;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DD4F7D-BA1F-4B59-BF8C-C22FFDCF0D1A}"/>
              </a:ext>
            </a:extLst>
          </p:cNvPr>
          <p:cNvSpPr txBox="1"/>
          <p:nvPr/>
        </p:nvSpPr>
        <p:spPr>
          <a:xfrm>
            <a:off x="7354947" y="429305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1;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597F1D-0FB5-4F68-8398-14A9CA11EEFA}"/>
              </a:ext>
            </a:extLst>
          </p:cNvPr>
          <p:cNvSpPr txBox="1"/>
          <p:nvPr/>
        </p:nvSpPr>
        <p:spPr>
          <a:xfrm>
            <a:off x="7354948" y="466238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*b = 2;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BBA096-485A-431F-8C79-6177EF7E3B38}"/>
              </a:ext>
            </a:extLst>
          </p:cNvPr>
          <p:cNvSpPr txBox="1"/>
          <p:nvPr/>
        </p:nvSpPr>
        <p:spPr>
          <a:xfrm>
            <a:off x="9098692" y="3538135"/>
            <a:ext cx="82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* a;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67230F-9568-442F-BE42-775E509CCA1D}"/>
              </a:ext>
            </a:extLst>
          </p:cNvPr>
          <p:cNvSpPr txBox="1"/>
          <p:nvPr/>
        </p:nvSpPr>
        <p:spPr>
          <a:xfrm>
            <a:off x="9098692" y="3907467"/>
            <a:ext cx="9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** b;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03333A-CDCD-4DFE-8135-FC6ADED1EFD3}"/>
              </a:ext>
            </a:extLst>
          </p:cNvPr>
          <p:cNvSpPr txBox="1"/>
          <p:nvPr/>
        </p:nvSpPr>
        <p:spPr>
          <a:xfrm>
            <a:off x="9123499" y="426469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*a = 1;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76D6C2-F14B-4940-BD53-103CB5453B64}"/>
              </a:ext>
            </a:extLst>
          </p:cNvPr>
          <p:cNvSpPr txBox="1"/>
          <p:nvPr/>
        </p:nvSpPr>
        <p:spPr>
          <a:xfrm>
            <a:off x="9123499" y="4634028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**b = 2;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FC3764E-043F-4E4F-8685-95E83C2BDB30}"/>
              </a:ext>
            </a:extLst>
          </p:cNvPr>
          <p:cNvSpPr/>
          <p:nvPr/>
        </p:nvSpPr>
        <p:spPr>
          <a:xfrm>
            <a:off x="8392634" y="3935824"/>
            <a:ext cx="611913" cy="698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95890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What’s With the Name?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220497"/>
            <a:ext cx="7886700" cy="729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Instructions have </a:t>
            </a:r>
            <a:r>
              <a:rPr lang="en-US" b="1" i="1" dirty="0"/>
              <a:t>at most</a:t>
            </a:r>
            <a:r>
              <a:rPr lang="en-US" b="1" dirty="0"/>
              <a:t> </a:t>
            </a:r>
            <a:r>
              <a:rPr lang="en-US" b="1" i="1" dirty="0"/>
              <a:t>3</a:t>
            </a:r>
            <a:r>
              <a:rPr lang="en-US" b="1" dirty="0"/>
              <a:t> operands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B62367D-484B-4FD8-9FBF-E66111A5FF2E}"/>
              </a:ext>
            </a:extLst>
          </p:cNvPr>
          <p:cNvSpPr txBox="1">
            <a:spLocks/>
          </p:cNvSpPr>
          <p:nvPr/>
        </p:nvSpPr>
        <p:spPr>
          <a:xfrm>
            <a:off x="4413635" y="4158344"/>
            <a:ext cx="5510086" cy="2112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[tmp1] := [c] * [d];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[tmp2] := [b] + [tmp1];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[tmp3] := [tmp2] – [e];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 := [tmp3];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186C05-6084-41B2-9EED-116A6D42472F}"/>
              </a:ext>
            </a:extLst>
          </p:cNvPr>
          <p:cNvSpPr/>
          <p:nvPr/>
        </p:nvSpPr>
        <p:spPr>
          <a:xfrm>
            <a:off x="4240386" y="2382732"/>
            <a:ext cx="3836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 = b + c * d – e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F164BDE-B03D-4AA7-9D14-336D7D7B9B17}"/>
              </a:ext>
            </a:extLst>
          </p:cNvPr>
          <p:cNvSpPr/>
          <p:nvPr/>
        </p:nvSpPr>
        <p:spPr>
          <a:xfrm>
            <a:off x="5304294" y="3325075"/>
            <a:ext cx="2057399" cy="729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becomes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508A40-21D8-3866-0884-EEA65AA0A8D7}"/>
              </a:ext>
            </a:extLst>
          </p:cNvPr>
          <p:cNvSpPr/>
          <p:nvPr/>
        </p:nvSpPr>
        <p:spPr>
          <a:xfrm>
            <a:off x="5976256" y="2442605"/>
            <a:ext cx="1230086" cy="39197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6A75D6-E930-BA14-B694-7B398C2E7467}"/>
              </a:ext>
            </a:extLst>
          </p:cNvPr>
          <p:cNvSpPr/>
          <p:nvPr/>
        </p:nvSpPr>
        <p:spPr>
          <a:xfrm>
            <a:off x="4533887" y="4206097"/>
            <a:ext cx="4236889" cy="368283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B8B0FB-DEE8-BFA0-5ECA-DC47E10DEEB1}"/>
              </a:ext>
            </a:extLst>
          </p:cNvPr>
          <p:cNvSpPr/>
          <p:nvPr/>
        </p:nvSpPr>
        <p:spPr>
          <a:xfrm>
            <a:off x="7916358" y="4744049"/>
            <a:ext cx="1289969" cy="368283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2711F2-D626-1D29-53F4-159707C78F71}"/>
              </a:ext>
            </a:extLst>
          </p:cNvPr>
          <p:cNvSpPr/>
          <p:nvPr/>
        </p:nvSpPr>
        <p:spPr>
          <a:xfrm>
            <a:off x="4469958" y="4678778"/>
            <a:ext cx="4817111" cy="4647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C0FE6E-D405-5CAA-266D-C5F52ED159EC}"/>
              </a:ext>
            </a:extLst>
          </p:cNvPr>
          <p:cNvSpPr/>
          <p:nvPr/>
        </p:nvSpPr>
        <p:spPr>
          <a:xfrm>
            <a:off x="6623668" y="5229290"/>
            <a:ext cx="1289969" cy="3682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45A006-7241-18BE-CB8E-C6DDA1D3A397}"/>
              </a:ext>
            </a:extLst>
          </p:cNvPr>
          <p:cNvSpPr/>
          <p:nvPr/>
        </p:nvSpPr>
        <p:spPr>
          <a:xfrm>
            <a:off x="4515591" y="5187821"/>
            <a:ext cx="4817111" cy="441648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0A06FC-A152-D4FB-4DC0-3D87BFAC002B}"/>
              </a:ext>
            </a:extLst>
          </p:cNvPr>
          <p:cNvSpPr/>
          <p:nvPr/>
        </p:nvSpPr>
        <p:spPr>
          <a:xfrm>
            <a:off x="5052474" y="2344483"/>
            <a:ext cx="2219183" cy="5614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AB3197-8D20-9FCF-4E1A-100F5D168E27}"/>
              </a:ext>
            </a:extLst>
          </p:cNvPr>
          <p:cNvSpPr/>
          <p:nvPr/>
        </p:nvSpPr>
        <p:spPr>
          <a:xfrm>
            <a:off x="4515590" y="5701011"/>
            <a:ext cx="3054647" cy="47194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5FE723-8DBF-C509-E462-E11BACFBBC5B}"/>
              </a:ext>
            </a:extLst>
          </p:cNvPr>
          <p:cNvSpPr/>
          <p:nvPr/>
        </p:nvSpPr>
        <p:spPr>
          <a:xfrm>
            <a:off x="4238004" y="2145888"/>
            <a:ext cx="4007924" cy="92388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DA2E00-2C36-64FC-5183-205AD3D49ADD}"/>
              </a:ext>
            </a:extLst>
          </p:cNvPr>
          <p:cNvSpPr/>
          <p:nvPr/>
        </p:nvSpPr>
        <p:spPr>
          <a:xfrm>
            <a:off x="6004487" y="5761154"/>
            <a:ext cx="1289969" cy="368283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FFCAE0-EB87-E74C-89CB-FA3DF82FC6C8}"/>
              </a:ext>
            </a:extLst>
          </p:cNvPr>
          <p:cNvSpPr/>
          <p:nvPr/>
        </p:nvSpPr>
        <p:spPr>
          <a:xfrm>
            <a:off x="4981716" y="2230374"/>
            <a:ext cx="3094977" cy="77354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Instruction Classes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27429982-2F10-4E87-B74C-B5240610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7886700" cy="4598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Data flow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Math/Logic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Control flow</a:t>
            </a:r>
          </a:p>
          <a:p>
            <a:r>
              <a:rPr lang="en-US" dirty="0"/>
              <a:t>Labels</a:t>
            </a:r>
          </a:p>
          <a:p>
            <a:r>
              <a:rPr lang="en-US" dirty="0"/>
              <a:t>Jumps</a:t>
            </a:r>
          </a:p>
          <a:p>
            <a:pPr marL="0" indent="0">
              <a:buNone/>
            </a:pPr>
            <a:r>
              <a:rPr lang="en-US" b="1" dirty="0" err="1"/>
              <a:t>Interprocedural</a:t>
            </a:r>
            <a:endParaRPr lang="en-US" b="1" dirty="0"/>
          </a:p>
          <a:p>
            <a:r>
              <a:rPr lang="en-US" dirty="0"/>
              <a:t>Boundaries</a:t>
            </a:r>
          </a:p>
          <a:p>
            <a:r>
              <a:rPr lang="en-US" dirty="0"/>
              <a:t>Bodies</a:t>
            </a:r>
          </a:p>
          <a:p>
            <a:r>
              <a:rPr lang="en-US" dirty="0"/>
              <a:t>Calls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D77002C-E0A5-4893-A806-D4F7B914013F}"/>
              </a:ext>
            </a:extLst>
          </p:cNvPr>
          <p:cNvSpPr/>
          <p:nvPr/>
        </p:nvSpPr>
        <p:spPr>
          <a:xfrm>
            <a:off x="2104031" y="2067112"/>
            <a:ext cx="2149521" cy="45234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18BD12-ADE7-47CA-958E-78AFEDF16F14}"/>
              </a:ext>
            </a:extLst>
          </p:cNvPr>
          <p:cNvSpPr txBox="1"/>
          <p:nvPr/>
        </p:nvSpPr>
        <p:spPr>
          <a:xfrm>
            <a:off x="5667901" y="1943402"/>
            <a:ext cx="255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&lt;</a:t>
            </a:r>
            <a:r>
              <a:rPr lang="en-US" sz="2800" dirty="0" err="1"/>
              <a:t>opd</a:t>
            </a:r>
            <a:r>
              <a:rPr lang="en-US" sz="2800" dirty="0"/>
              <a:t>&gt; :=  &lt;</a:t>
            </a:r>
            <a:r>
              <a:rPr lang="en-US" sz="2800" dirty="0" err="1"/>
              <a:t>opd</a:t>
            </a:r>
            <a:r>
              <a:rPr lang="en-US" sz="2800" dirty="0"/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F1C41-12BC-494C-855E-EFA232C0119F}"/>
              </a:ext>
            </a:extLst>
          </p:cNvPr>
          <p:cNvSpPr txBox="1"/>
          <p:nvPr/>
        </p:nvSpPr>
        <p:spPr>
          <a:xfrm>
            <a:off x="6552891" y="2853282"/>
            <a:ext cx="2585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Opd</a:t>
            </a:r>
            <a:r>
              <a:rPr lang="en-US" dirty="0"/>
              <a:t> stands for “operand”</a:t>
            </a:r>
          </a:p>
          <a:p>
            <a:r>
              <a:rPr lang="en-US" dirty="0"/>
              <a:t>Literals, variables, etc.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87B114-2007-4154-82AF-5501E6F94ACC}"/>
              </a:ext>
            </a:extLst>
          </p:cNvPr>
          <p:cNvSpPr txBox="1"/>
          <p:nvPr/>
        </p:nvSpPr>
        <p:spPr>
          <a:xfrm>
            <a:off x="5918497" y="4002878"/>
            <a:ext cx="156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 := 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[b] := [a]</a:t>
            </a:r>
          </a:p>
        </p:txBody>
      </p:sp>
    </p:spTree>
    <p:extLst>
      <p:ext uri="{BB962C8B-B14F-4D97-AF65-F5344CB8AC3E}">
        <p14:creationId xmlns:p14="http://schemas.microsoft.com/office/powerpoint/2010/main" val="1063490050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Instruction Classes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27429982-2F10-4E87-B74C-B5240610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7886700" cy="4598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Data flow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Math/Logic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Control flow</a:t>
            </a:r>
          </a:p>
          <a:p>
            <a:r>
              <a:rPr lang="en-US" dirty="0"/>
              <a:t>Labels</a:t>
            </a:r>
          </a:p>
          <a:p>
            <a:r>
              <a:rPr lang="en-US" dirty="0"/>
              <a:t>Jumps</a:t>
            </a:r>
          </a:p>
          <a:p>
            <a:pPr marL="0" indent="0">
              <a:buNone/>
            </a:pPr>
            <a:r>
              <a:rPr lang="en-US" b="1" dirty="0" err="1"/>
              <a:t>Interprocedural</a:t>
            </a:r>
            <a:endParaRPr lang="en-US" b="1" dirty="0"/>
          </a:p>
          <a:p>
            <a:r>
              <a:rPr lang="en-US" dirty="0"/>
              <a:t>Boundaries</a:t>
            </a:r>
          </a:p>
          <a:p>
            <a:r>
              <a:rPr lang="en-US" dirty="0"/>
              <a:t>Bodies</a:t>
            </a:r>
          </a:p>
          <a:p>
            <a:r>
              <a:rPr lang="en-US" dirty="0"/>
              <a:t>Calls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939118-7B3B-4426-B9AA-E9546F73BCCB}"/>
              </a:ext>
            </a:extLst>
          </p:cNvPr>
          <p:cNvSpPr/>
          <p:nvPr/>
        </p:nvSpPr>
        <p:spPr>
          <a:xfrm>
            <a:off x="2104031" y="2513649"/>
            <a:ext cx="2149521" cy="45234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3D89-1687-4F0F-89B4-EB0483F7EACA}"/>
              </a:ext>
            </a:extLst>
          </p:cNvPr>
          <p:cNvSpPr txBox="1"/>
          <p:nvPr/>
        </p:nvSpPr>
        <p:spPr>
          <a:xfrm>
            <a:off x="5620281" y="1739408"/>
            <a:ext cx="4674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&lt;</a:t>
            </a:r>
            <a:r>
              <a:rPr lang="en-US" sz="2800" dirty="0" err="1"/>
              <a:t>opd</a:t>
            </a:r>
            <a:r>
              <a:rPr lang="en-US" sz="2800" dirty="0"/>
              <a:t>&gt; :=  &lt;</a:t>
            </a:r>
            <a:r>
              <a:rPr lang="en-US" sz="2800" dirty="0" err="1"/>
              <a:t>opd</a:t>
            </a:r>
            <a:r>
              <a:rPr lang="en-US" sz="2800" dirty="0"/>
              <a:t>&gt;  &lt;</a:t>
            </a:r>
            <a:r>
              <a:rPr lang="en-US" sz="2800" dirty="0" err="1"/>
              <a:t>opr</a:t>
            </a:r>
            <a:r>
              <a:rPr lang="en-US" sz="2800" dirty="0"/>
              <a:t>&gt;  &lt;</a:t>
            </a:r>
            <a:r>
              <a:rPr lang="en-US" sz="2800" dirty="0" err="1"/>
              <a:t>opd</a:t>
            </a:r>
            <a:r>
              <a:rPr lang="en-US" sz="2800" dirty="0"/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4C6ACD-E70E-4590-94D4-6622935823A4}"/>
              </a:ext>
            </a:extLst>
          </p:cNvPr>
          <p:cNvSpPr txBox="1"/>
          <p:nvPr/>
        </p:nvSpPr>
        <p:spPr>
          <a:xfrm>
            <a:off x="5665523" y="2191849"/>
            <a:ext cx="3695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&lt;</a:t>
            </a:r>
            <a:r>
              <a:rPr lang="en-US" sz="2800" dirty="0" err="1"/>
              <a:t>opd</a:t>
            </a:r>
            <a:r>
              <a:rPr lang="en-US" sz="2800" dirty="0"/>
              <a:t>&gt; :=  &lt;</a:t>
            </a:r>
            <a:r>
              <a:rPr lang="en-US" sz="2800" dirty="0" err="1"/>
              <a:t>opr</a:t>
            </a:r>
            <a:r>
              <a:rPr lang="en-US" sz="2800" dirty="0"/>
              <a:t>&gt;  &lt;</a:t>
            </a:r>
            <a:r>
              <a:rPr lang="en-US" sz="2800" dirty="0" err="1"/>
              <a:t>opd</a:t>
            </a:r>
            <a:r>
              <a:rPr lang="en-US" sz="2800" dirty="0"/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D67DF2-01DD-4530-B7E0-AC82A83642F9}"/>
              </a:ext>
            </a:extLst>
          </p:cNvPr>
          <p:cNvSpPr txBox="1"/>
          <p:nvPr/>
        </p:nvSpPr>
        <p:spPr>
          <a:xfrm>
            <a:off x="6552891" y="3808103"/>
            <a:ext cx="3573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Opr</a:t>
            </a:r>
            <a:r>
              <a:rPr lang="en-US" dirty="0"/>
              <a:t> stands for “operator”</a:t>
            </a:r>
          </a:p>
          <a:p>
            <a:r>
              <a:rPr lang="en-US" dirty="0"/>
              <a:t>MULT64, DIV64, SUB64, ADD64, etc.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BA16ED-9667-4C69-9B98-4384D6347393}"/>
              </a:ext>
            </a:extLst>
          </p:cNvPr>
          <p:cNvSpPr txBox="1"/>
          <p:nvPr/>
        </p:nvSpPr>
        <p:spPr>
          <a:xfrm>
            <a:off x="6552891" y="3107617"/>
            <a:ext cx="2585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Opd</a:t>
            </a:r>
            <a:r>
              <a:rPr lang="en-US" dirty="0"/>
              <a:t> stands for “operand”</a:t>
            </a:r>
          </a:p>
          <a:p>
            <a:r>
              <a:rPr lang="en-US" dirty="0"/>
              <a:t>Literals, variables, etc.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0FF736-0955-462E-A433-AE04D7AA8048}"/>
              </a:ext>
            </a:extLst>
          </p:cNvPr>
          <p:cNvSpPr txBox="1"/>
          <p:nvPr/>
        </p:nvSpPr>
        <p:spPr>
          <a:xfrm>
            <a:off x="5918497" y="5068670"/>
            <a:ext cx="2666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 := 1 MULT64 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[b] := [a] SUB64 4</a:t>
            </a:r>
          </a:p>
        </p:txBody>
      </p:sp>
    </p:spTree>
    <p:extLst>
      <p:ext uri="{BB962C8B-B14F-4D97-AF65-F5344CB8AC3E}">
        <p14:creationId xmlns:p14="http://schemas.microsoft.com/office/powerpoint/2010/main" val="1164342461"/>
      </p:ext>
    </p:extLst>
  </p:cSld>
  <p:clrMapOvr>
    <a:masterClrMapping/>
  </p:clrMapOvr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Instruction Classes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7886700" cy="4598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Data flow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Math/Logic</a:t>
            </a:r>
          </a:p>
          <a:p>
            <a:pPr marL="0" indent="0">
              <a:buNone/>
            </a:pPr>
            <a:r>
              <a:rPr lang="en-US" b="1" dirty="0"/>
              <a:t>Control flow</a:t>
            </a:r>
          </a:p>
          <a:p>
            <a:r>
              <a:rPr lang="en-US" dirty="0"/>
              <a:t>Labels</a:t>
            </a:r>
          </a:p>
          <a:p>
            <a:r>
              <a:rPr lang="en-US" dirty="0"/>
              <a:t>Jumps</a:t>
            </a:r>
          </a:p>
          <a:p>
            <a:pPr marL="0" indent="0">
              <a:buNone/>
            </a:pPr>
            <a:r>
              <a:rPr lang="en-US" b="1" dirty="0" err="1"/>
              <a:t>Interprocedural</a:t>
            </a:r>
            <a:endParaRPr lang="en-US" b="1" dirty="0"/>
          </a:p>
          <a:p>
            <a:r>
              <a:rPr lang="en-US" dirty="0"/>
              <a:t>Boundaries</a:t>
            </a:r>
          </a:p>
          <a:p>
            <a:r>
              <a:rPr lang="en-US" dirty="0"/>
              <a:t>Bodies</a:t>
            </a:r>
          </a:p>
          <a:p>
            <a:r>
              <a:rPr lang="en-US" dirty="0"/>
              <a:t>Calls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51CDD9-DFCE-4BB0-B2CA-19C39784E3C6}"/>
              </a:ext>
            </a:extLst>
          </p:cNvPr>
          <p:cNvSpPr/>
          <p:nvPr/>
        </p:nvSpPr>
        <p:spPr>
          <a:xfrm>
            <a:off x="2104031" y="3444319"/>
            <a:ext cx="1419367" cy="41204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B786DF-0175-4A91-A9EC-C171289EFDA7}"/>
              </a:ext>
            </a:extLst>
          </p:cNvPr>
          <p:cNvSpPr/>
          <p:nvPr/>
        </p:nvSpPr>
        <p:spPr>
          <a:xfrm>
            <a:off x="5759104" y="3670123"/>
            <a:ext cx="752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nop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AD5E9F-A99F-44E0-AE47-12FC41B7FCE7}"/>
              </a:ext>
            </a:extLst>
          </p:cNvPr>
          <p:cNvSpPr txBox="1"/>
          <p:nvPr/>
        </p:nvSpPr>
        <p:spPr>
          <a:xfrm>
            <a:off x="5918497" y="2392083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Label1: [a] :=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6A9D19-6939-4A54-B166-3BD1D090A618}"/>
              </a:ext>
            </a:extLst>
          </p:cNvPr>
          <p:cNvSpPr txBox="1"/>
          <p:nvPr/>
        </p:nvSpPr>
        <p:spPr>
          <a:xfrm>
            <a:off x="5949807" y="4276109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Label1: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DC071-A917-442C-B532-E56E3831BE10}"/>
              </a:ext>
            </a:extLst>
          </p:cNvPr>
          <p:cNvSpPr txBox="1"/>
          <p:nvPr/>
        </p:nvSpPr>
        <p:spPr>
          <a:xfrm>
            <a:off x="5620282" y="1739408"/>
            <a:ext cx="2086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&lt;</a:t>
            </a:r>
            <a:r>
              <a:rPr lang="en-US" sz="2800" dirty="0" err="1"/>
              <a:t>lbl</a:t>
            </a:r>
            <a:r>
              <a:rPr lang="en-US" sz="2800" dirty="0"/>
              <a:t>&gt;: &lt;</a:t>
            </a:r>
            <a:r>
              <a:rPr lang="en-US" sz="2800" dirty="0" err="1"/>
              <a:t>instr</a:t>
            </a:r>
            <a:r>
              <a:rPr lang="en-US" sz="2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90489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6" grpId="0"/>
      <p:bldP spid="17" grpId="0"/>
    </p:bldLst>
  </p:timing>
</p:sld>
</file>

<file path=ppt/slides/slide26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Instruction Classes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7886700" cy="4598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Data flow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Math/Logic</a:t>
            </a:r>
          </a:p>
          <a:p>
            <a:pPr marL="0" indent="0">
              <a:buNone/>
            </a:pPr>
            <a:r>
              <a:rPr lang="en-US" b="1" dirty="0"/>
              <a:t>Control flow</a:t>
            </a:r>
          </a:p>
          <a:p>
            <a:r>
              <a:rPr lang="en-US" dirty="0"/>
              <a:t>Labels</a:t>
            </a:r>
          </a:p>
          <a:p>
            <a:r>
              <a:rPr lang="en-US" dirty="0"/>
              <a:t>Jumps</a:t>
            </a:r>
          </a:p>
          <a:p>
            <a:pPr marL="0" indent="0">
              <a:buNone/>
            </a:pPr>
            <a:r>
              <a:rPr lang="en-US" b="1" dirty="0" err="1"/>
              <a:t>Interprocedural</a:t>
            </a:r>
            <a:endParaRPr lang="en-US" b="1" dirty="0"/>
          </a:p>
          <a:p>
            <a:r>
              <a:rPr lang="en-US" dirty="0"/>
              <a:t>Boundaries</a:t>
            </a:r>
          </a:p>
          <a:p>
            <a:r>
              <a:rPr lang="en-US" dirty="0"/>
              <a:t>Bodies</a:t>
            </a:r>
          </a:p>
          <a:p>
            <a:r>
              <a:rPr lang="en-US" dirty="0"/>
              <a:t>Calls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FA32A-0D64-4405-899B-5858B3DC701A}"/>
              </a:ext>
            </a:extLst>
          </p:cNvPr>
          <p:cNvSpPr txBox="1"/>
          <p:nvPr/>
        </p:nvSpPr>
        <p:spPr>
          <a:xfrm>
            <a:off x="5856028" y="3335486"/>
            <a:ext cx="3057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ifz</a:t>
            </a:r>
            <a:r>
              <a:rPr lang="en-US" sz="2800" dirty="0"/>
              <a:t> &lt;</a:t>
            </a:r>
            <a:r>
              <a:rPr lang="en-US" sz="2800" dirty="0" err="1"/>
              <a:t>opd</a:t>
            </a:r>
            <a:r>
              <a:rPr lang="en-US" sz="2800" dirty="0"/>
              <a:t>&gt; </a:t>
            </a:r>
            <a:r>
              <a:rPr lang="en-US" sz="2800" dirty="0" err="1"/>
              <a:t>goto</a:t>
            </a:r>
            <a:r>
              <a:rPr lang="en-US" sz="2800" dirty="0"/>
              <a:t> &lt;</a:t>
            </a:r>
            <a:r>
              <a:rPr lang="en-US" sz="2800" dirty="0" err="1"/>
              <a:t>lbl</a:t>
            </a:r>
            <a:r>
              <a:rPr lang="en-US" sz="2800" dirty="0"/>
              <a:t>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116E4-F9BE-449A-8423-E1014864114A}"/>
              </a:ext>
            </a:extLst>
          </p:cNvPr>
          <p:cNvSpPr txBox="1"/>
          <p:nvPr/>
        </p:nvSpPr>
        <p:spPr>
          <a:xfrm>
            <a:off x="5769589" y="1543664"/>
            <a:ext cx="1639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goto</a:t>
            </a:r>
            <a:r>
              <a:rPr lang="en-US" sz="2800" dirty="0"/>
              <a:t> &lt;</a:t>
            </a:r>
            <a:r>
              <a:rPr lang="en-US" sz="2800" dirty="0" err="1"/>
              <a:t>lbl</a:t>
            </a:r>
            <a:r>
              <a:rPr lang="en-US" sz="2800" dirty="0"/>
              <a:t>&gt;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51CDD9-DFCE-4BB0-B2CA-19C39784E3C6}"/>
              </a:ext>
            </a:extLst>
          </p:cNvPr>
          <p:cNvSpPr/>
          <p:nvPr/>
        </p:nvSpPr>
        <p:spPr>
          <a:xfrm>
            <a:off x="2104031" y="3928766"/>
            <a:ext cx="1419367" cy="41204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CB9DEF-A3A3-49EB-AA55-B70ECB6B5883}"/>
              </a:ext>
            </a:extLst>
          </p:cNvPr>
          <p:cNvSpPr txBox="1"/>
          <p:nvPr/>
        </p:nvSpPr>
        <p:spPr>
          <a:xfrm>
            <a:off x="5918498" y="2113706"/>
            <a:ext cx="2803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Label2: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Label2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21A00F-720F-4AA4-9C94-9285CC8B54BE}"/>
              </a:ext>
            </a:extLst>
          </p:cNvPr>
          <p:cNvSpPr txBox="1"/>
          <p:nvPr/>
        </p:nvSpPr>
        <p:spPr>
          <a:xfrm>
            <a:off x="5918498" y="3831689"/>
            <a:ext cx="3906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[a]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Label1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[a] := 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Label1: [a] := 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FBC239-E0F1-CE90-F3EB-EBED54E98EAB}"/>
                  </a:ext>
                </a:extLst>
              </p14:cNvPr>
              <p14:cNvContentPartPr/>
              <p14:nvPr/>
            </p14:nvContentPartPr>
            <p14:xfrm>
              <a:off x="8267400" y="642672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FBC239-E0F1-CE90-F3EB-EBED54E98E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8040" y="64173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99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3" grpId="0"/>
      <p:bldP spid="15" grpId="0"/>
    </p:bldLst>
  </p:timing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Instruction Classes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7886700" cy="4598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Data flow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Math/Logic</a:t>
            </a:r>
          </a:p>
          <a:p>
            <a:pPr marL="0" indent="0">
              <a:buNone/>
            </a:pPr>
            <a:r>
              <a:rPr lang="en-US" b="1" dirty="0"/>
              <a:t>Control flow</a:t>
            </a:r>
          </a:p>
          <a:p>
            <a:r>
              <a:rPr lang="en-US" dirty="0"/>
              <a:t>Labels</a:t>
            </a:r>
          </a:p>
          <a:p>
            <a:r>
              <a:rPr lang="en-US" dirty="0"/>
              <a:t>Jumps</a:t>
            </a:r>
          </a:p>
          <a:p>
            <a:pPr marL="0" indent="0">
              <a:buNone/>
            </a:pPr>
            <a:r>
              <a:rPr lang="en-US" b="1" dirty="0" err="1"/>
              <a:t>Interprocedural</a:t>
            </a:r>
            <a:endParaRPr lang="en-US" b="1" dirty="0"/>
          </a:p>
          <a:p>
            <a:r>
              <a:rPr lang="en-US" dirty="0"/>
              <a:t>Boundaries</a:t>
            </a:r>
          </a:p>
          <a:p>
            <a:r>
              <a:rPr lang="en-US" dirty="0"/>
              <a:t>Bodies</a:t>
            </a:r>
          </a:p>
          <a:p>
            <a:r>
              <a:rPr lang="en-US" dirty="0"/>
              <a:t>Calls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FA32A-0D64-4405-899B-5858B3DC701A}"/>
              </a:ext>
            </a:extLst>
          </p:cNvPr>
          <p:cNvSpPr txBox="1"/>
          <p:nvPr/>
        </p:nvSpPr>
        <p:spPr>
          <a:xfrm>
            <a:off x="5710691" y="1746917"/>
            <a:ext cx="2058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enter &lt;proc&gt;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3C9032-F143-4BE6-B59F-C6851C7CEBD8}"/>
              </a:ext>
            </a:extLst>
          </p:cNvPr>
          <p:cNvSpPr/>
          <p:nvPr/>
        </p:nvSpPr>
        <p:spPr>
          <a:xfrm>
            <a:off x="2104030" y="4774726"/>
            <a:ext cx="2375117" cy="44551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116E4-F9BE-449A-8423-E1014864114A}"/>
              </a:ext>
            </a:extLst>
          </p:cNvPr>
          <p:cNvSpPr txBox="1"/>
          <p:nvPr/>
        </p:nvSpPr>
        <p:spPr>
          <a:xfrm>
            <a:off x="5716823" y="2214290"/>
            <a:ext cx="2036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leave &lt;proc&gt;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996791-325C-4CD9-9F9B-440C5FBEB0CC}"/>
              </a:ext>
            </a:extLst>
          </p:cNvPr>
          <p:cNvSpPr txBox="1"/>
          <p:nvPr/>
        </p:nvSpPr>
        <p:spPr>
          <a:xfrm>
            <a:off x="5918498" y="3058386"/>
            <a:ext cx="1976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[global] := 7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leave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</p:bldLst>
  </p:timing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Instruction Classes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7886700" cy="4598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Data flow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Math/Logic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Control flow</a:t>
            </a:r>
          </a:p>
          <a:p>
            <a:r>
              <a:rPr lang="en-US" dirty="0"/>
              <a:t>Labels</a:t>
            </a:r>
          </a:p>
          <a:p>
            <a:r>
              <a:rPr lang="en-US" dirty="0"/>
              <a:t>Jumps</a:t>
            </a:r>
          </a:p>
          <a:p>
            <a:pPr marL="0" indent="0">
              <a:buNone/>
            </a:pPr>
            <a:r>
              <a:rPr lang="en-US" b="1" dirty="0" err="1"/>
              <a:t>Interprocedural</a:t>
            </a:r>
            <a:endParaRPr lang="en-US" b="1" dirty="0"/>
          </a:p>
          <a:p>
            <a:r>
              <a:rPr lang="en-US" dirty="0"/>
              <a:t>Boundaries</a:t>
            </a:r>
          </a:p>
          <a:p>
            <a:r>
              <a:rPr lang="en-US" dirty="0"/>
              <a:t>Bodies</a:t>
            </a:r>
          </a:p>
          <a:p>
            <a:r>
              <a:rPr lang="en-US" dirty="0"/>
              <a:t>Calls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3C9032-F143-4BE6-B59F-C6851C7CEBD8}"/>
              </a:ext>
            </a:extLst>
          </p:cNvPr>
          <p:cNvSpPr/>
          <p:nvPr/>
        </p:nvSpPr>
        <p:spPr>
          <a:xfrm>
            <a:off x="2104031" y="5183619"/>
            <a:ext cx="2156345" cy="47423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116E4-F9BE-449A-8423-E1014864114A}"/>
              </a:ext>
            </a:extLst>
          </p:cNvPr>
          <p:cNvSpPr txBox="1"/>
          <p:nvPr/>
        </p:nvSpPr>
        <p:spPr>
          <a:xfrm>
            <a:off x="5803709" y="1606829"/>
            <a:ext cx="2977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getarg</a:t>
            </a:r>
            <a:r>
              <a:rPr lang="en-US" sz="2800" dirty="0"/>
              <a:t> &lt;</a:t>
            </a:r>
            <a:r>
              <a:rPr lang="en-US" sz="2800" dirty="0" err="1"/>
              <a:t>idx</a:t>
            </a:r>
            <a:r>
              <a:rPr lang="en-US" sz="2800" dirty="0"/>
              <a:t>&gt; &lt;</a:t>
            </a:r>
            <a:r>
              <a:rPr lang="en-US" sz="2800" dirty="0" err="1"/>
              <a:t>opd</a:t>
            </a:r>
            <a:r>
              <a:rPr lang="en-US" sz="2800" dirty="0"/>
              <a:t>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6DF67-A264-4E2A-9377-8E4AD3E51E6F}"/>
              </a:ext>
            </a:extLst>
          </p:cNvPr>
          <p:cNvSpPr txBox="1"/>
          <p:nvPr/>
        </p:nvSpPr>
        <p:spPr>
          <a:xfrm>
            <a:off x="8128797" y="3118938"/>
            <a:ext cx="19768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1, [a]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2, [b]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 := [b]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leave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2C6843-92EA-43C5-8600-AF5448D5B21A}"/>
              </a:ext>
            </a:extLst>
          </p:cNvPr>
          <p:cNvSpPr txBox="1"/>
          <p:nvPr/>
        </p:nvSpPr>
        <p:spPr>
          <a:xfrm>
            <a:off x="4702323" y="3179495"/>
            <a:ext cx="30796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 a, int b){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42;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453907-E1EF-496D-AC96-8E244F9B3D7C}"/>
              </a:ext>
            </a:extLst>
          </p:cNvPr>
          <p:cNvSpPr txBox="1"/>
          <p:nvPr/>
        </p:nvSpPr>
        <p:spPr>
          <a:xfrm>
            <a:off x="5816829" y="1983292"/>
            <a:ext cx="204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setret</a:t>
            </a:r>
            <a:r>
              <a:rPr lang="en-US" sz="2800" dirty="0"/>
              <a:t> &lt;</a:t>
            </a:r>
            <a:r>
              <a:rPr lang="en-US" sz="2800" dirty="0" err="1"/>
              <a:t>opd</a:t>
            </a:r>
            <a:r>
              <a:rPr lang="en-US" sz="2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7094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9" grpId="0"/>
    </p:bldLst>
  </p:timing>
</p:sld>
</file>

<file path=ppt/slides/slide29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Instruction Classes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7886700" cy="4598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Data flow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Math/Logic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Control flow</a:t>
            </a:r>
          </a:p>
          <a:p>
            <a:r>
              <a:rPr lang="en-US" dirty="0"/>
              <a:t>Labels</a:t>
            </a:r>
          </a:p>
          <a:p>
            <a:r>
              <a:rPr lang="en-US" dirty="0"/>
              <a:t>Jumps</a:t>
            </a:r>
          </a:p>
          <a:p>
            <a:pPr marL="0" indent="0">
              <a:buNone/>
            </a:pPr>
            <a:r>
              <a:rPr lang="en-US" b="1" dirty="0" err="1"/>
              <a:t>Interprocedural</a:t>
            </a:r>
            <a:endParaRPr lang="en-US" b="1" dirty="0"/>
          </a:p>
          <a:p>
            <a:r>
              <a:rPr lang="en-US" dirty="0"/>
              <a:t>Boundaries</a:t>
            </a:r>
          </a:p>
          <a:p>
            <a:r>
              <a:rPr lang="en-US" dirty="0"/>
              <a:t>Bodies</a:t>
            </a:r>
          </a:p>
          <a:p>
            <a:r>
              <a:rPr lang="en-US" dirty="0"/>
              <a:t>Calls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FA32A-0D64-4405-899B-5858B3DC701A}"/>
              </a:ext>
            </a:extLst>
          </p:cNvPr>
          <p:cNvSpPr txBox="1"/>
          <p:nvPr/>
        </p:nvSpPr>
        <p:spPr>
          <a:xfrm>
            <a:off x="5805982" y="1474408"/>
            <a:ext cx="1533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call &lt;proc&gt;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3C9032-F143-4BE6-B59F-C6851C7CEBD8}"/>
              </a:ext>
            </a:extLst>
          </p:cNvPr>
          <p:cNvSpPr/>
          <p:nvPr/>
        </p:nvSpPr>
        <p:spPr>
          <a:xfrm>
            <a:off x="2104031" y="5677469"/>
            <a:ext cx="2156345" cy="47085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D240B9-A5F5-4A92-9E3F-558DA7EEB845}"/>
              </a:ext>
            </a:extLst>
          </p:cNvPr>
          <p:cNvSpPr txBox="1"/>
          <p:nvPr/>
        </p:nvSpPr>
        <p:spPr>
          <a:xfrm>
            <a:off x="5805981" y="1910413"/>
            <a:ext cx="259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setarg</a:t>
            </a:r>
            <a:r>
              <a:rPr lang="en-US" sz="2400" dirty="0"/>
              <a:t> &lt;int&gt; &lt;</a:t>
            </a:r>
            <a:r>
              <a:rPr lang="en-US" sz="2400" dirty="0" err="1"/>
              <a:t>opd</a:t>
            </a:r>
            <a:r>
              <a:rPr lang="en-US" sz="2400" dirty="0"/>
              <a:t>&gt;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119C7-C78E-4635-8806-55B9FAB5BF91}"/>
              </a:ext>
            </a:extLst>
          </p:cNvPr>
          <p:cNvSpPr txBox="1"/>
          <p:nvPr/>
        </p:nvSpPr>
        <p:spPr>
          <a:xfrm>
            <a:off x="5805982" y="2341105"/>
            <a:ext cx="1801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getret</a:t>
            </a:r>
            <a:r>
              <a:rPr lang="en-US" sz="2400" dirty="0"/>
              <a:t> &lt;</a:t>
            </a:r>
            <a:r>
              <a:rPr lang="en-US" sz="2400" dirty="0" err="1"/>
              <a:t>opd</a:t>
            </a:r>
            <a:r>
              <a:rPr lang="en-US" sz="2400" dirty="0"/>
              <a:t>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F607BB-3268-4FCD-9AAF-D9F8D32A496C}"/>
              </a:ext>
            </a:extLst>
          </p:cNvPr>
          <p:cNvSpPr txBox="1"/>
          <p:nvPr/>
        </p:nvSpPr>
        <p:spPr>
          <a:xfrm>
            <a:off x="8128797" y="3118938"/>
            <a:ext cx="19768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1, [a]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2, [b]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 := [b]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leave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8B7D40-BCC7-4A6B-98E5-DEE899FB8A7A}"/>
              </a:ext>
            </a:extLst>
          </p:cNvPr>
          <p:cNvSpPr txBox="1"/>
          <p:nvPr/>
        </p:nvSpPr>
        <p:spPr>
          <a:xfrm>
            <a:off x="4702323" y="3179495"/>
            <a:ext cx="30796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 a, int b){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42;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EBBA67-43D6-450D-8F3E-4D4BEA61EEE8}"/>
              </a:ext>
            </a:extLst>
          </p:cNvPr>
          <p:cNvSpPr/>
          <p:nvPr/>
        </p:nvSpPr>
        <p:spPr>
          <a:xfrm>
            <a:off x="8151406" y="5051234"/>
            <a:ext cx="20460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enter v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1, 7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2, 9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getret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[k]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leave 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503D89-6088-4440-8E70-BC524A81CD44}"/>
              </a:ext>
            </a:extLst>
          </p:cNvPr>
          <p:cNvSpPr/>
          <p:nvPr/>
        </p:nvSpPr>
        <p:spPr>
          <a:xfrm>
            <a:off x="4736512" y="4597080"/>
            <a:ext cx="2602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v(){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k;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k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(7, 9);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1889037-618D-98CC-4C03-DCEBF6851663}"/>
                  </a:ext>
                </a:extLst>
              </p14:cNvPr>
              <p14:cNvContentPartPr/>
              <p14:nvPr/>
            </p14:nvContentPartPr>
            <p14:xfrm>
              <a:off x="246600" y="438120"/>
              <a:ext cx="11368440" cy="5770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1889037-618D-98CC-4C03-DCEBF68516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240" y="428760"/>
                <a:ext cx="11387160" cy="578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7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12" grpId="0"/>
      <p:bldP spid="13" grpId="0"/>
      <p:bldP spid="4" grpId="0"/>
      <p:bldP spid="5" grpId="0"/>
    </p:bldLst>
  </p:timing>
</p:sld>
</file>

<file path=ppt/slides/slide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28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7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82471"/>
      </p:ext>
    </p:extLst>
  </p:cSld>
  <p:clrMapOvr>
    <a:masterClrMapping/>
  </p:clrMapOvr>
</p:sld>
</file>

<file path=ppt/slides/slide3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That’s All we Need!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9660CFA-F6C7-44A1-B706-84EAD0FE3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4270354" cy="4598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 can build complex behavior out of these simple building blocks</a:t>
            </a:r>
          </a:p>
          <a:p>
            <a:r>
              <a:rPr lang="en-US" dirty="0"/>
              <a:t>One minor loose end to tie up…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969C70E-80BB-4A27-ABA3-B49C55AB0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41" y="2771948"/>
            <a:ext cx="3168396" cy="23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43711"/>
      </p:ext>
    </p:extLst>
  </p:cSld>
  <p:clrMapOvr>
    <a:masterClrMapping/>
  </p:clrMapOvr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Dealing with Scope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E967C0-2E0F-49C0-A7F2-508AFD7FE230}"/>
              </a:ext>
            </a:extLst>
          </p:cNvPr>
          <p:cNvSpPr txBox="1"/>
          <p:nvPr/>
        </p:nvSpPr>
        <p:spPr>
          <a:xfrm>
            <a:off x="3496927" y="1797113"/>
            <a:ext cx="1838965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9;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(true){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a = 6;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CBC78A-0443-4F55-A989-3D9D37786351}"/>
              </a:ext>
            </a:extLst>
          </p:cNvPr>
          <p:cNvSpPr txBox="1"/>
          <p:nvPr/>
        </p:nvSpPr>
        <p:spPr>
          <a:xfrm>
            <a:off x="6158120" y="1942180"/>
            <a:ext cx="15376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enter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:= 9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:= 6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leave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C22996-2E2C-47B7-9BCE-CE63B619907C}"/>
              </a:ext>
            </a:extLst>
          </p:cNvPr>
          <p:cNvSpPr txBox="1"/>
          <p:nvPr/>
        </p:nvSpPr>
        <p:spPr>
          <a:xfrm>
            <a:off x="8035558" y="2458799"/>
            <a:ext cx="142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Name clash?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2ACE7-2E08-46E7-AD70-556AB2D15B24}"/>
              </a:ext>
            </a:extLst>
          </p:cNvPr>
          <p:cNvSpPr txBox="1"/>
          <p:nvPr/>
        </p:nvSpPr>
        <p:spPr>
          <a:xfrm>
            <a:off x="4299058" y="4413683"/>
            <a:ext cx="459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in notation!</a:t>
            </a:r>
          </a:p>
          <a:p>
            <a:r>
              <a:rPr lang="en-US" dirty="0"/>
              <a:t>These assignment connect to different symbols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254274-727A-4B8D-81F2-1B68D122D60C}"/>
              </a:ext>
            </a:extLst>
          </p:cNvPr>
          <p:cNvSpPr/>
          <p:nvPr/>
        </p:nvSpPr>
        <p:spPr>
          <a:xfrm>
            <a:off x="4389887" y="5329732"/>
            <a:ext cx="3384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 can use superscripts if needed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785B96-C3CC-4282-A292-9E8682846543}"/>
              </a:ext>
            </a:extLst>
          </p:cNvPr>
          <p:cNvSpPr/>
          <p:nvPr/>
        </p:nvSpPr>
        <p:spPr>
          <a:xfrm>
            <a:off x="6517784" y="2237720"/>
            <a:ext cx="277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D5ABB2-9339-48DC-9097-4E8FD6167656}"/>
              </a:ext>
            </a:extLst>
          </p:cNvPr>
          <p:cNvSpPr/>
          <p:nvPr/>
        </p:nvSpPr>
        <p:spPr>
          <a:xfrm>
            <a:off x="6517537" y="2844298"/>
            <a:ext cx="277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4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" grpId="0"/>
      <p:bldP spid="7" grpId="0"/>
      <p:bldP spid="2" grpId="0"/>
      <p:bldP spid="4" grpId="0"/>
      <p:bldP spid="11" grpId="0"/>
    </p:bldLst>
  </p:timing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 Data Structures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 – Implementation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848" y="1825626"/>
            <a:ext cx="8318310" cy="1827509"/>
          </a:xfrm>
        </p:spPr>
        <p:txBody>
          <a:bodyPr/>
          <a:lstStyle/>
          <a:p>
            <a:r>
              <a:rPr lang="en-US" dirty="0"/>
              <a:t>One class per 3AC node type</a:t>
            </a:r>
          </a:p>
          <a:p>
            <a:pPr lvl="1"/>
            <a:r>
              <a:rPr lang="en-US" dirty="0"/>
              <a:t>Often referred to as “Quads” – has at most 4 fields (+ label)</a:t>
            </a:r>
          </a:p>
          <a:p>
            <a:pPr lvl="1"/>
            <a:r>
              <a:rPr lang="en-US" dirty="0"/>
              <a:t>Each procedure maintains a list of its quads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95FC09-5631-4E24-84CD-9ECFB5EFA79C}"/>
              </a:ext>
            </a:extLst>
          </p:cNvPr>
          <p:cNvGrpSpPr/>
          <p:nvPr/>
        </p:nvGrpSpPr>
        <p:grpSpPr>
          <a:xfrm>
            <a:off x="4448033" y="3712157"/>
            <a:ext cx="3411940" cy="939333"/>
            <a:chOff x="3377822" y="3998884"/>
            <a:chExt cx="3411940" cy="93933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3581A9-9C37-4013-93C8-099638B2EFE1}"/>
                </a:ext>
              </a:extLst>
            </p:cNvPr>
            <p:cNvSpPr/>
            <p:nvPr/>
          </p:nvSpPr>
          <p:spPr>
            <a:xfrm>
              <a:off x="4060210" y="4372770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[t1]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432014-5E69-48A2-9415-8A4E035276D9}"/>
                </a:ext>
              </a:extLst>
            </p:cNvPr>
            <p:cNvSpPr/>
            <p:nvPr/>
          </p:nvSpPr>
          <p:spPr>
            <a:xfrm>
              <a:off x="4742599" y="4372769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[a]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CCA83F-E88E-429C-BB79-98C294EF2E57}"/>
                </a:ext>
              </a:extLst>
            </p:cNvPr>
            <p:cNvSpPr/>
            <p:nvPr/>
          </p:nvSpPr>
          <p:spPr>
            <a:xfrm>
              <a:off x="3377822" y="4379592"/>
              <a:ext cx="682388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9A28D46-AAB4-4ADB-920A-1121A9E24DC7}"/>
                </a:ext>
              </a:extLst>
            </p:cNvPr>
            <p:cNvSpPr/>
            <p:nvPr/>
          </p:nvSpPr>
          <p:spPr>
            <a:xfrm>
              <a:off x="5424986" y="4372769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SUB</a:t>
              </a:r>
            </a:p>
            <a:p>
              <a:pPr algn="ctr"/>
              <a:r>
                <a:rPr lang="en-US" dirty="0"/>
                <a:t>64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EEDF10-C7AA-49AE-A1BE-39FA81671E11}"/>
                </a:ext>
              </a:extLst>
            </p:cNvPr>
            <p:cNvSpPr/>
            <p:nvPr/>
          </p:nvSpPr>
          <p:spPr>
            <a:xfrm>
              <a:off x="6107374" y="4372769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167B07-4555-4340-8A71-D68351F01F90}"/>
                </a:ext>
              </a:extLst>
            </p:cNvPr>
            <p:cNvSpPr txBox="1"/>
            <p:nvPr/>
          </p:nvSpPr>
          <p:spPr>
            <a:xfrm>
              <a:off x="4223982" y="4010260"/>
              <a:ext cx="470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dst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CBD640-596D-4433-91EA-D3DFE6AA18AB}"/>
                </a:ext>
              </a:extLst>
            </p:cNvPr>
            <p:cNvSpPr txBox="1"/>
            <p:nvPr/>
          </p:nvSpPr>
          <p:spPr>
            <a:xfrm>
              <a:off x="4773200" y="4010260"/>
              <a:ext cx="565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3752B8-B8B6-4D30-B771-919B50E717A4}"/>
                </a:ext>
              </a:extLst>
            </p:cNvPr>
            <p:cNvSpPr txBox="1"/>
            <p:nvPr/>
          </p:nvSpPr>
          <p:spPr>
            <a:xfrm>
              <a:off x="5499842" y="4010260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opr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CEB3FA-40C1-4E55-8394-076827A30CC8}"/>
                </a:ext>
              </a:extLst>
            </p:cNvPr>
            <p:cNvSpPr txBox="1"/>
            <p:nvPr/>
          </p:nvSpPr>
          <p:spPr>
            <a:xfrm>
              <a:off x="6185540" y="4010260"/>
              <a:ext cx="565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19D52B9-2A6F-4EE3-B0F4-0C6C283EDF7B}"/>
                </a:ext>
              </a:extLst>
            </p:cNvPr>
            <p:cNvSpPr txBox="1"/>
            <p:nvPr/>
          </p:nvSpPr>
          <p:spPr>
            <a:xfrm>
              <a:off x="3482450" y="3998884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lbl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6046071"/>
      </p:ext>
    </p:extLst>
  </p:cSld>
  <p:clrMapOvr>
    <a:masterClrMapping/>
  </p:clrMapOvr>
</p:sld>
</file>

<file path=ppt/slides/slide33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Translation Implementation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 – Implementation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774" y="1375241"/>
            <a:ext cx="8639032" cy="55614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Propagate context to parent &amp; generate 3AC instruction(s)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F34587-31CD-4D0E-9163-F30D2924C4C4}"/>
              </a:ext>
            </a:extLst>
          </p:cNvPr>
          <p:cNvSpPr/>
          <p:nvPr/>
        </p:nvSpPr>
        <p:spPr>
          <a:xfrm>
            <a:off x="4717756" y="2691718"/>
            <a:ext cx="1187352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AssignExp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AEF889-8C5D-461E-ADC7-5D194141119F}"/>
                  </a:ext>
                </a:extLst>
              </p:cNvPr>
              <p:cNvSpPr/>
              <p:nvPr/>
            </p:nvSpPr>
            <p:spPr>
              <a:xfrm>
                <a:off x="4204761" y="3291455"/>
                <a:ext cx="644857" cy="7603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u="sng" dirty="0"/>
                  <a:t>ID</a:t>
                </a:r>
              </a:p>
              <a:p>
                <a:r>
                  <a:rPr lang="en-US" sz="1600" dirty="0" err="1"/>
                  <a:t>val</a:t>
                </a:r>
                <a:r>
                  <a:rPr lang="en-US" sz="1600" dirty="0"/>
                  <a:t>: a</a:t>
                </a:r>
              </a:p>
              <a:p>
                <a:r>
                  <a:rPr lang="en-US" sz="1600" dirty="0" err="1"/>
                  <a:t>Sym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AEF889-8C5D-461E-ADC7-5D1941411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761" y="3291455"/>
                <a:ext cx="644857" cy="760331"/>
              </a:xfrm>
              <a:prstGeom prst="roundRect">
                <a:avLst/>
              </a:prstGeom>
              <a:blipFill>
                <a:blip r:embed="rId3"/>
                <a:stretch>
                  <a:fillRect l="-13889" t="-5512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CF34BD-1903-4646-BAFB-FFB30A39E1DE}"/>
              </a:ext>
            </a:extLst>
          </p:cNvPr>
          <p:cNvSpPr/>
          <p:nvPr/>
        </p:nvSpPr>
        <p:spPr>
          <a:xfrm>
            <a:off x="5256635" y="3834968"/>
            <a:ext cx="588143" cy="556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u="sng" dirty="0" err="1"/>
              <a:t>IntLit</a:t>
            </a:r>
            <a:endParaRPr lang="en-US" u="sng" dirty="0"/>
          </a:p>
          <a:p>
            <a:pPr algn="ctr"/>
            <a:r>
              <a:rPr lang="en-US" dirty="0"/>
              <a:t>7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BF88A8-20F4-49E9-AD66-BE1844F6156C}"/>
              </a:ext>
            </a:extLst>
          </p:cNvPr>
          <p:cNvSpPr/>
          <p:nvPr/>
        </p:nvSpPr>
        <p:spPr>
          <a:xfrm>
            <a:off x="6331832" y="3910088"/>
            <a:ext cx="771099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Sub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F79086-18C6-421B-A7F0-7ED1D6C319C5}"/>
              </a:ext>
            </a:extLst>
          </p:cNvPr>
          <p:cNvSpPr/>
          <p:nvPr/>
        </p:nvSpPr>
        <p:spPr>
          <a:xfrm>
            <a:off x="5686975" y="3326593"/>
            <a:ext cx="771099" cy="3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Plus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AF0F12-827F-49C1-B70D-E971A06298F4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 flipH="1">
            <a:off x="4527190" y="3092554"/>
            <a:ext cx="784243" cy="1989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BBAFC0-A2A6-4B05-895F-D04746558E26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>
            <a:off x="5311432" y="3092555"/>
            <a:ext cx="761092" cy="23403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0AEC91-6F36-44C4-9C97-9E8914E7ABEA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6072525" y="3691719"/>
            <a:ext cx="644857" cy="21836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AC2F75-183C-4FB3-BC14-940EB2BA2889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5550706" y="3691720"/>
            <a:ext cx="521818" cy="14324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4C21F2-6D13-4801-A82C-C040ACBF6D5A}"/>
              </a:ext>
            </a:extLst>
          </p:cNvPr>
          <p:cNvSpPr/>
          <p:nvPr/>
        </p:nvSpPr>
        <p:spPr>
          <a:xfrm>
            <a:off x="4664161" y="2088774"/>
            <a:ext cx="1280615" cy="39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AssignStmt</a:t>
            </a:r>
            <a:endParaRPr lang="en-US" u="sng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119C40E-B189-4161-90A4-2A0FB45A7F0D}"/>
              </a:ext>
            </a:extLst>
          </p:cNvPr>
          <p:cNvCxnSpPr>
            <a:cxnSpLocks/>
            <a:stCxn id="23" idx="2"/>
            <a:endCxn id="2" idx="0"/>
          </p:cNvCxnSpPr>
          <p:nvPr/>
        </p:nvCxnSpPr>
        <p:spPr>
          <a:xfrm>
            <a:off x="5304468" y="2479460"/>
            <a:ext cx="6964" cy="21225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526C4A-2E78-4BC4-BBBA-8ADA1E3C9C2D}"/>
              </a:ext>
            </a:extLst>
          </p:cNvPr>
          <p:cNvCxnSpPr>
            <a:cxnSpLocks/>
            <a:stCxn id="8" idx="2"/>
            <a:endCxn id="92" idx="0"/>
          </p:cNvCxnSpPr>
          <p:nvPr/>
        </p:nvCxnSpPr>
        <p:spPr>
          <a:xfrm flipH="1">
            <a:off x="6246303" y="4275212"/>
            <a:ext cx="471079" cy="31765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55CE806-5195-4EED-9ED4-7ED50778AAE4}"/>
              </a:ext>
            </a:extLst>
          </p:cNvPr>
          <p:cNvCxnSpPr>
            <a:cxnSpLocks/>
            <a:stCxn id="8" idx="2"/>
            <a:endCxn id="97" idx="0"/>
          </p:cNvCxnSpPr>
          <p:nvPr/>
        </p:nvCxnSpPr>
        <p:spPr>
          <a:xfrm>
            <a:off x="6717381" y="4275212"/>
            <a:ext cx="402254" cy="31765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56B91D7-5189-4FFF-B18C-AA760C08B049}"/>
              </a:ext>
            </a:extLst>
          </p:cNvPr>
          <p:cNvCxnSpPr>
            <a:cxnSpLocks/>
            <a:stCxn id="92" idx="1"/>
          </p:cNvCxnSpPr>
          <p:nvPr/>
        </p:nvCxnSpPr>
        <p:spPr>
          <a:xfrm flipH="1">
            <a:off x="4474230" y="4973034"/>
            <a:ext cx="1430878" cy="69290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50518BA-6046-4E5A-936E-00E24A3B4276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4266753" y="4051786"/>
            <a:ext cx="260437" cy="161415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7780E5DF-A7AB-492E-AD6F-3B1E3E3AF2F3}"/>
                  </a:ext>
                </a:extLst>
              </p:cNvPr>
              <p:cNvSpPr/>
              <p:nvPr/>
            </p:nvSpPr>
            <p:spPr>
              <a:xfrm>
                <a:off x="5905108" y="4592869"/>
                <a:ext cx="682388" cy="7603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u="sng" dirty="0"/>
                  <a:t>ID</a:t>
                </a:r>
              </a:p>
              <a:p>
                <a:r>
                  <a:rPr lang="en-US" sz="1600" dirty="0" err="1"/>
                  <a:t>val</a:t>
                </a:r>
                <a:r>
                  <a:rPr lang="en-US" sz="1600" dirty="0"/>
                  <a:t>: a</a:t>
                </a:r>
              </a:p>
              <a:p>
                <a:r>
                  <a:rPr lang="en-US" sz="1600" dirty="0" err="1"/>
                  <a:t>Sym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7780E5DF-A7AB-492E-AD6F-3B1E3E3AF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108" y="4592869"/>
                <a:ext cx="682388" cy="760331"/>
              </a:xfrm>
              <a:prstGeom prst="roundRect">
                <a:avLst/>
              </a:prstGeom>
              <a:blipFill>
                <a:blip r:embed="rId4"/>
                <a:stretch>
                  <a:fillRect l="-12281" t="-5512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50AEA4E9-B238-46CD-9742-B89963931778}"/>
                  </a:ext>
                </a:extLst>
              </p:cNvPr>
              <p:cNvSpPr/>
              <p:nvPr/>
            </p:nvSpPr>
            <p:spPr>
              <a:xfrm>
                <a:off x="6778441" y="4592869"/>
                <a:ext cx="682388" cy="7603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u="sng" dirty="0"/>
                  <a:t>ID</a:t>
                </a:r>
              </a:p>
              <a:p>
                <a:r>
                  <a:rPr lang="en-US" sz="1600" dirty="0" err="1"/>
                  <a:t>val</a:t>
                </a:r>
                <a:r>
                  <a:rPr lang="en-US" sz="1600" dirty="0"/>
                  <a:t>: v</a:t>
                </a:r>
              </a:p>
              <a:p>
                <a:r>
                  <a:rPr lang="en-US" sz="1600" dirty="0" err="1"/>
                  <a:t>Sym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50AEA4E9-B238-46CD-9742-B89963931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441" y="4592869"/>
                <a:ext cx="682388" cy="760331"/>
              </a:xfrm>
              <a:prstGeom prst="roundRect">
                <a:avLst/>
              </a:prstGeom>
              <a:blipFill>
                <a:blip r:embed="rId5"/>
                <a:stretch>
                  <a:fillRect l="-12281" t="-5512" r="-877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AA0B122-1CDD-4869-B0A7-6D151CB711E3}"/>
              </a:ext>
            </a:extLst>
          </p:cNvPr>
          <p:cNvGrpSpPr/>
          <p:nvPr/>
        </p:nvGrpSpPr>
        <p:grpSpPr>
          <a:xfrm>
            <a:off x="7816507" y="2394083"/>
            <a:ext cx="2585992" cy="932511"/>
            <a:chOff x="3543290" y="3998884"/>
            <a:chExt cx="2585992" cy="932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61FCF12-B23D-446E-9D6A-DC870FD260E1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t1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61FCF12-B23D-446E-9D6A-DC870FD260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6"/>
                  <a:stretch>
                    <a:fillRect l="-1149" t="-6383" r="-1149" b="-117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34785A-7C3D-4A4C-9AAB-0192A3B32983}"/>
                    </a:ext>
                  </a:extLst>
                </p:cNvPr>
                <p:cNvSpPr/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a 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34785A-7C3D-4A4C-9AAB-0192A3B329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blipFill>
                  <a:blip r:embed="rId7"/>
                  <a:stretch>
                    <a:fillRect t="-4255" b="-13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FE8D366-0E6A-456F-B445-C6BEF753723D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454135B-32DB-4F7D-953F-182940ADAC70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SUB</a:t>
              </a:r>
            </a:p>
            <a:p>
              <a:pPr algn="ctr"/>
              <a:r>
                <a:rPr lang="en-US" sz="1600" dirty="0"/>
                <a:t>64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0293123-7DD4-4BC2-A8A9-576BAE54B6D8}"/>
                    </a:ext>
                  </a:extLst>
                </p:cNvPr>
                <p:cNvSpPr/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v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0293123-7DD4-4BC2-A8A9-576BAE54B6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blipFill>
                  <a:blip r:embed="rId8"/>
                  <a:stretch>
                    <a:fillRect t="-4255" b="-13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E0E3900-337B-4E03-A66B-1AB13413E047}"/>
                </a:ext>
              </a:extLst>
            </p:cNvPr>
            <p:cNvSpPr txBox="1"/>
            <p:nvPr/>
          </p:nvSpPr>
          <p:spPr>
            <a:xfrm>
              <a:off x="4081369" y="4010260"/>
              <a:ext cx="470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dst</a:t>
              </a:r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51B411-B8D5-460F-93EF-B27E3A7F29A2}"/>
                </a:ext>
              </a:extLst>
            </p:cNvPr>
            <p:cNvSpPr txBox="1"/>
            <p:nvPr/>
          </p:nvSpPr>
          <p:spPr>
            <a:xfrm>
              <a:off x="4529919" y="4010260"/>
              <a:ext cx="52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E55E8EB-40D3-40DE-815E-DA9EC6F4A827}"/>
                </a:ext>
              </a:extLst>
            </p:cNvPr>
            <p:cNvSpPr txBox="1"/>
            <p:nvPr/>
          </p:nvSpPr>
          <p:spPr>
            <a:xfrm>
              <a:off x="5122337" y="4010260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opr</a:t>
              </a:r>
              <a:endParaRPr lang="en-US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1D74202-8021-4803-B498-9AEC07E7B670}"/>
                </a:ext>
              </a:extLst>
            </p:cNvPr>
            <p:cNvSpPr txBox="1"/>
            <p:nvPr/>
          </p:nvSpPr>
          <p:spPr>
            <a:xfrm>
              <a:off x="5585272" y="4014037"/>
              <a:ext cx="52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A5296F5-4D25-4A6A-A192-8CE8895993D3}"/>
                </a:ext>
              </a:extLst>
            </p:cNvPr>
            <p:cNvSpPr txBox="1"/>
            <p:nvPr/>
          </p:nvSpPr>
          <p:spPr>
            <a:xfrm>
              <a:off x="3574729" y="3998884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lbl</a:t>
              </a:r>
              <a:endParaRPr lang="en-US" dirty="0"/>
            </a:p>
          </p:txBody>
        </p:sp>
      </p:grp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87007A2E-011B-43A5-8F7D-1EEEF7706309}"/>
              </a:ext>
            </a:extLst>
          </p:cNvPr>
          <p:cNvSpPr/>
          <p:nvPr/>
        </p:nvSpPr>
        <p:spPr>
          <a:xfrm>
            <a:off x="3598607" y="5684119"/>
            <a:ext cx="1218454" cy="11191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var</a:t>
            </a:r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a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4905C5D7-D2E1-44D4-B2EF-668FFDC5DCC4}"/>
              </a:ext>
            </a:extLst>
          </p:cNvPr>
          <p:cNvSpPr/>
          <p:nvPr/>
        </p:nvSpPr>
        <p:spPr>
          <a:xfrm>
            <a:off x="5094009" y="5716561"/>
            <a:ext cx="1155140" cy="1119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var</a:t>
            </a:r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5340B331-7EE1-4C7D-9517-6AB3EEF99243}"/>
                  </a:ext>
                </a:extLst>
              </p:cNvPr>
              <p:cNvSpPr/>
              <p:nvPr/>
            </p:nvSpPr>
            <p:spPr>
              <a:xfrm>
                <a:off x="3391842" y="5675407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5340B331-7EE1-4C7D-9517-6AB3EEF99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842" y="5675407"/>
                <a:ext cx="392912" cy="380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572652F-F713-463F-9FD2-A43F24130D24}"/>
                  </a:ext>
                </a:extLst>
              </p:cNvPr>
              <p:cNvSpPr/>
              <p:nvPr/>
            </p:nvSpPr>
            <p:spPr>
              <a:xfrm>
                <a:off x="4870775" y="5689505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572652F-F713-463F-9FD2-A43F24130D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775" y="5689505"/>
                <a:ext cx="392912" cy="380858"/>
              </a:xfrm>
              <a:prstGeom prst="ellipse">
                <a:avLst/>
              </a:prstGeom>
              <a:blipFill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F3A6A5FA-ABFF-44D0-A9D4-25C36123F3A5}"/>
              </a:ext>
            </a:extLst>
          </p:cNvPr>
          <p:cNvSpPr/>
          <p:nvPr/>
        </p:nvSpPr>
        <p:spPr>
          <a:xfrm>
            <a:off x="6598033" y="5704957"/>
            <a:ext cx="1344305" cy="1119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</a:t>
            </a:r>
            <a:r>
              <a:rPr lang="en-US" dirty="0" err="1"/>
              <a:t>tmp</a:t>
            </a:r>
            <a:endParaRPr lang="en-US" dirty="0"/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tmp1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47A1047A-8BAB-4205-B541-2857EB0E5AA2}"/>
                  </a:ext>
                </a:extLst>
              </p:cNvPr>
              <p:cNvSpPr/>
              <p:nvPr/>
            </p:nvSpPr>
            <p:spPr>
              <a:xfrm>
                <a:off x="6415767" y="5704535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47A1047A-8BAB-4205-B541-2857EB0E5A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767" y="5704535"/>
                <a:ext cx="392912" cy="380858"/>
              </a:xfrm>
              <a:prstGeom prst="ellipse">
                <a:avLst/>
              </a:prstGeom>
              <a:blipFill>
                <a:blip r:embed="rId11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3739BD29-D0FF-495F-B1E8-DC35256EE85F}"/>
              </a:ext>
            </a:extLst>
          </p:cNvPr>
          <p:cNvSpPr/>
          <p:nvPr/>
        </p:nvSpPr>
        <p:spPr>
          <a:xfrm>
            <a:off x="8184458" y="5684118"/>
            <a:ext cx="1344305" cy="1119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</a:t>
            </a:r>
            <a:r>
              <a:rPr lang="en-US" dirty="0" err="1"/>
              <a:t>tmp</a:t>
            </a:r>
            <a:endParaRPr lang="en-US" dirty="0"/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tmp2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26EFE65-30F7-441E-AE8B-0239DAB0475F}"/>
                  </a:ext>
                </a:extLst>
              </p:cNvPr>
              <p:cNvSpPr/>
              <p:nvPr/>
            </p:nvSpPr>
            <p:spPr>
              <a:xfrm>
                <a:off x="8019947" y="5665940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26EFE65-30F7-441E-AE8B-0239DAB04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947" y="5665940"/>
                <a:ext cx="392912" cy="38085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5BCD621E-B675-4C9B-8818-09211D603B24}"/>
              </a:ext>
            </a:extLst>
          </p:cNvPr>
          <p:cNvSpPr txBox="1"/>
          <p:nvPr/>
        </p:nvSpPr>
        <p:spPr>
          <a:xfrm>
            <a:off x="1619063" y="2747783"/>
            <a:ext cx="203613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7 + (a – v)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422288E-EB6C-4CC2-B6FB-D47D1D2C1A0A}"/>
              </a:ext>
            </a:extLst>
          </p:cNvPr>
          <p:cNvGrpSpPr/>
          <p:nvPr/>
        </p:nvGrpSpPr>
        <p:grpSpPr>
          <a:xfrm>
            <a:off x="7816507" y="3416660"/>
            <a:ext cx="2585992" cy="558625"/>
            <a:chOff x="3543290" y="4372770"/>
            <a:chExt cx="2585992" cy="55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F485EFE-79C8-4857-ACC0-9317090CCBFD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t2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F485EFE-79C8-4857-ACC0-9317090CCB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17"/>
                  <a:stretch>
                    <a:fillRect l="-1149" t="-6383" r="-1149" b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12FAE13-F057-4042-8DB2-68168288C1E1}"/>
                </a:ext>
              </a:extLst>
            </p:cNvPr>
            <p:cNvSpPr/>
            <p:nvPr/>
          </p:nvSpPr>
          <p:spPr>
            <a:xfrm>
              <a:off x="4582805" y="4372770"/>
              <a:ext cx="516919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7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2D1F00F-20E2-4990-BABC-DAA472A8226B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E51629E-9701-41A9-BC78-6ECBA6E7212B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ADD</a:t>
              </a:r>
            </a:p>
            <a:p>
              <a:pPr algn="ctr"/>
              <a:r>
                <a:rPr lang="en-US" sz="1600" dirty="0"/>
                <a:t>64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530B14A-568D-4E25-9528-08537BB13583}"/>
                    </a:ext>
                  </a:extLst>
                </p:cNvPr>
                <p:cNvSpPr/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[t1]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530B14A-568D-4E25-9528-08537BB135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blipFill>
                  <a:blip r:embed="rId18"/>
                  <a:stretch>
                    <a:fillRect l="-2326" t="-3191" r="-1163" b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B4F3173-C1E4-4B95-8CD6-FEF2E4A59B5B}"/>
              </a:ext>
            </a:extLst>
          </p:cNvPr>
          <p:cNvGrpSpPr/>
          <p:nvPr/>
        </p:nvGrpSpPr>
        <p:grpSpPr>
          <a:xfrm>
            <a:off x="7816507" y="4058529"/>
            <a:ext cx="2585992" cy="558625"/>
            <a:chOff x="3543290" y="4372770"/>
            <a:chExt cx="2585992" cy="55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35DB39-F6C7-4FB6-BAD1-5A5348432564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[a]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35DB39-F6C7-4FB6-BAD1-5A53484325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19"/>
                  <a:stretch>
                    <a:fillRect l="-2299" t="-6452" r="-2299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EAC1B77-6C66-493A-A939-8F8E0034CC6A}"/>
                    </a:ext>
                  </a:extLst>
                </p:cNvPr>
                <p:cNvSpPr/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[t2]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EAC1B77-6C66-493A-A939-8F8E0034CC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blipFill>
                  <a:blip r:embed="rId20"/>
                  <a:stretch>
                    <a:fillRect l="-2299" t="-4301" b="-15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FAE4830-298B-4FEF-B0D1-ABD4570E67BF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A9EE3FF-836C-4BEA-8F78-05E7D437A758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D82944A-57D4-4CC5-AA20-01CA695828E6}"/>
                </a:ext>
              </a:extLst>
            </p:cNvPr>
            <p:cNvSpPr/>
            <p:nvPr/>
          </p:nvSpPr>
          <p:spPr>
            <a:xfrm>
              <a:off x="5612363" y="4372770"/>
              <a:ext cx="516919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FA42026-DA7D-4B09-9D60-9F627311F243}"/>
              </a:ext>
            </a:extLst>
          </p:cNvPr>
          <p:cNvCxnSpPr>
            <a:cxnSpLocks/>
            <a:stCxn id="97" idx="2"/>
            <a:endCxn id="134" idx="0"/>
          </p:cNvCxnSpPr>
          <p:nvPr/>
        </p:nvCxnSpPr>
        <p:spPr>
          <a:xfrm flipH="1">
            <a:off x="5671579" y="5353199"/>
            <a:ext cx="1448056" cy="3633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6614CF8-DE7E-4AE6-8EF0-6DA2F8580FDA}"/>
              </a:ext>
            </a:extLst>
          </p:cNvPr>
          <p:cNvSpPr txBox="1"/>
          <p:nvPr/>
        </p:nvSpPr>
        <p:spPr>
          <a:xfrm>
            <a:off x="1620065" y="4135541"/>
            <a:ext cx="2440092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[a] SUB64 [v]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7 ADD64 [t1]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[a] := [t2]</a:t>
            </a:r>
          </a:p>
        </p:txBody>
      </p:sp>
    </p:spTree>
    <p:extLst>
      <p:ext uri="{BB962C8B-B14F-4D97-AF65-F5344CB8AC3E}">
        <p14:creationId xmlns:p14="http://schemas.microsoft.com/office/powerpoint/2010/main" val="30451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Translation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3749570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Translating AST code into 3AC</a:t>
            </a:r>
          </a:p>
          <a:p>
            <a:r>
              <a:rPr lang="en-US" dirty="0"/>
              <a:t>A final walk of the AST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  <p:pic>
        <p:nvPicPr>
          <p:cNvPr id="1026" name="Picture 2" descr="A Walk To Remember">
            <a:extLst>
              <a:ext uri="{FF2B5EF4-FFF2-40B4-BE49-F238E27FC236}">
                <a16:creationId xmlns:a16="http://schemas.microsoft.com/office/drawing/2014/main" id="{20AC7992-1079-47B1-93E3-ED07C14DA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93" y="1591857"/>
            <a:ext cx="2905116" cy="46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3D1093-8252-485C-98F3-C67C50C837D5}"/>
              </a:ext>
            </a:extLst>
          </p:cNvPr>
          <p:cNvSpPr txBox="1"/>
          <p:nvPr/>
        </p:nvSpPr>
        <p:spPr>
          <a:xfrm>
            <a:off x="8045914" y="4142051"/>
            <a:ext cx="5564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3AC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A91759-2190-4E9D-BDF5-F03C1D92D206}"/>
              </a:ext>
            </a:extLst>
          </p:cNvPr>
          <p:cNvSpPr txBox="1"/>
          <p:nvPr/>
        </p:nvSpPr>
        <p:spPr>
          <a:xfrm>
            <a:off x="7299054" y="4341826"/>
            <a:ext cx="5341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AST</a:t>
            </a:r>
          </a:p>
        </p:txBody>
      </p:sp>
    </p:spTree>
    <p:extLst>
      <p:ext uri="{BB962C8B-B14F-4D97-AF65-F5344CB8AC3E}">
        <p14:creationId xmlns:p14="http://schemas.microsoft.com/office/powerpoint/2010/main" val="2122067971"/>
      </p:ext>
    </p:extLst>
  </p:cSld>
  <p:clrMapOvr>
    <a:masterClrMapping/>
  </p:clrMapOvr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Intermediate Representations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61884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Review – Runtime Environments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DDBF466-4942-408F-B576-AC5B74FF4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119" y="1699469"/>
            <a:ext cx="4303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Runtimes</a:t>
            </a:r>
          </a:p>
          <a:p>
            <a:r>
              <a:rPr lang="en-US" dirty="0"/>
              <a:t>Runtime Environments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898576" y="5601678"/>
            <a:ext cx="10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Runtimes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A9AE92-97A5-4A24-AA92-EEA6CFED61F9}"/>
              </a:ext>
            </a:extLst>
          </p:cNvPr>
          <p:cNvSpPr/>
          <p:nvPr/>
        </p:nvSpPr>
        <p:spPr>
          <a:xfrm>
            <a:off x="2916621" y="3482249"/>
            <a:ext cx="3946634" cy="26459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 runtime environment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Basic notions of how we might execute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OS mediation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Virtual machine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C4E5FC-4428-4D04-BB02-44AF98864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114" y="3543619"/>
            <a:ext cx="1579686" cy="207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3619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1524001" y="-86788"/>
            <a:ext cx="9132219" cy="6934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7315200" y="105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COMPILER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9372600" y="6096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3505200" y="52808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9740230" y="3248558"/>
            <a:ext cx="59824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SDD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7086600" y="5715000"/>
            <a:ext cx="876300" cy="467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 err="1"/>
              <a:t>Definiton</a:t>
            </a:r>
            <a:endParaRPr lang="en-US" sz="14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6205868" y="3892747"/>
            <a:ext cx="634409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2895600" y="40386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5764457" y="6193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4286251" y="2581180"/>
            <a:ext cx="830931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Runtimes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705645" y="579451"/>
            <a:ext cx="8763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7315200" y="24675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Intermediate Code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3731929" y="5287439"/>
            <a:ext cx="2375429" cy="1075170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548147"/>
              <a:gd name="connsiteY0" fmla="*/ 1060089 h 1209573"/>
              <a:gd name="connsiteX1" fmla="*/ 652007 w 4548147"/>
              <a:gd name="connsiteY1" fmla="*/ 726134 h 1209573"/>
              <a:gd name="connsiteX2" fmla="*/ 1598213 w 4548147"/>
              <a:gd name="connsiteY2" fmla="*/ 2566 h 1209573"/>
              <a:gd name="connsiteX3" fmla="*/ 2639834 w 4548147"/>
              <a:gd name="connsiteY3" fmla="*/ 503498 h 1209573"/>
              <a:gd name="connsiteX4" fmla="*/ 3164620 w 4548147"/>
              <a:gd name="connsiteY4" fmla="*/ 980576 h 1209573"/>
              <a:gd name="connsiteX5" fmla="*/ 3951799 w 4548147"/>
              <a:gd name="connsiteY5" fmla="*/ 1203213 h 1209573"/>
              <a:gd name="connsiteX6" fmla="*/ 4548147 w 4548147"/>
              <a:gd name="connsiteY6" fmla="*/ 1107796 h 1209573"/>
              <a:gd name="connsiteX0" fmla="*/ 0 w 3951799"/>
              <a:gd name="connsiteY0" fmla="*/ 1060089 h 1203213"/>
              <a:gd name="connsiteX1" fmla="*/ 652007 w 3951799"/>
              <a:gd name="connsiteY1" fmla="*/ 726134 h 1203213"/>
              <a:gd name="connsiteX2" fmla="*/ 1598213 w 3951799"/>
              <a:gd name="connsiteY2" fmla="*/ 2566 h 1203213"/>
              <a:gd name="connsiteX3" fmla="*/ 2639834 w 3951799"/>
              <a:gd name="connsiteY3" fmla="*/ 503498 h 1203213"/>
              <a:gd name="connsiteX4" fmla="*/ 3164620 w 3951799"/>
              <a:gd name="connsiteY4" fmla="*/ 980576 h 1203213"/>
              <a:gd name="connsiteX5" fmla="*/ 3951799 w 3951799"/>
              <a:gd name="connsiteY5" fmla="*/ 1203213 h 1203213"/>
              <a:gd name="connsiteX0" fmla="*/ 0 w 3164620"/>
              <a:gd name="connsiteY0" fmla="*/ 1060089 h 1060089"/>
              <a:gd name="connsiteX1" fmla="*/ 652007 w 3164620"/>
              <a:gd name="connsiteY1" fmla="*/ 726134 h 1060089"/>
              <a:gd name="connsiteX2" fmla="*/ 1598213 w 3164620"/>
              <a:gd name="connsiteY2" fmla="*/ 2566 h 1060089"/>
              <a:gd name="connsiteX3" fmla="*/ 2639834 w 3164620"/>
              <a:gd name="connsiteY3" fmla="*/ 503498 h 1060089"/>
              <a:gd name="connsiteX4" fmla="*/ 3164620 w 3164620"/>
              <a:gd name="connsiteY4" fmla="*/ 980576 h 1060089"/>
              <a:gd name="connsiteX0" fmla="*/ 0 w 2639834"/>
              <a:gd name="connsiteY0" fmla="*/ 1060089 h 1060089"/>
              <a:gd name="connsiteX1" fmla="*/ 652007 w 2639834"/>
              <a:gd name="connsiteY1" fmla="*/ 726134 h 1060089"/>
              <a:gd name="connsiteX2" fmla="*/ 1598213 w 2639834"/>
              <a:gd name="connsiteY2" fmla="*/ 2566 h 1060089"/>
              <a:gd name="connsiteX3" fmla="*/ 2639834 w 2639834"/>
              <a:gd name="connsiteY3" fmla="*/ 503498 h 1060089"/>
              <a:gd name="connsiteX0" fmla="*/ 0 w 2320345"/>
              <a:gd name="connsiteY0" fmla="*/ 1073835 h 1073835"/>
              <a:gd name="connsiteX1" fmla="*/ 652007 w 2320345"/>
              <a:gd name="connsiteY1" fmla="*/ 739880 h 1073835"/>
              <a:gd name="connsiteX2" fmla="*/ 1598213 w 2320345"/>
              <a:gd name="connsiteY2" fmla="*/ 16312 h 1073835"/>
              <a:gd name="connsiteX3" fmla="*/ 2320345 w 2320345"/>
              <a:gd name="connsiteY3" fmla="*/ 296906 h 1073835"/>
              <a:gd name="connsiteX0" fmla="*/ 0 w 2375429"/>
              <a:gd name="connsiteY0" fmla="*/ 1075170 h 1075170"/>
              <a:gd name="connsiteX1" fmla="*/ 652007 w 2375429"/>
              <a:gd name="connsiteY1" fmla="*/ 741215 h 1075170"/>
              <a:gd name="connsiteX2" fmla="*/ 1598213 w 2375429"/>
              <a:gd name="connsiteY2" fmla="*/ 17647 h 1075170"/>
              <a:gd name="connsiteX3" fmla="*/ 2375429 w 2375429"/>
              <a:gd name="connsiteY3" fmla="*/ 287224 h 107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429" h="1075170">
                <a:moveTo>
                  <a:pt x="0" y="1075170"/>
                </a:moveTo>
                <a:cubicBezTo>
                  <a:pt x="224624" y="1036076"/>
                  <a:pt x="441298" y="1036739"/>
                  <a:pt x="652007" y="741215"/>
                </a:cubicBezTo>
                <a:cubicBezTo>
                  <a:pt x="862716" y="445691"/>
                  <a:pt x="1310976" y="93312"/>
                  <a:pt x="1598213" y="17647"/>
                </a:cubicBezTo>
                <a:cubicBezTo>
                  <a:pt x="1885450" y="-58018"/>
                  <a:pt x="2114361" y="124222"/>
                  <a:pt x="2375429" y="287224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9615592" y="1559419"/>
            <a:ext cx="99060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Architecture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E53266B-9A9C-4AA3-931B-548F03B7F5F6}"/>
              </a:ext>
            </a:extLst>
          </p:cNvPr>
          <p:cNvSpPr/>
          <p:nvPr/>
        </p:nvSpPr>
        <p:spPr>
          <a:xfrm>
            <a:off x="6324628" y="4519497"/>
            <a:ext cx="2279530" cy="147736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2244291 w 3615892"/>
              <a:gd name="connsiteY0" fmla="*/ 1505359 h 1505359"/>
              <a:gd name="connsiteX1" fmla="*/ 738876 w 3615892"/>
              <a:gd name="connsiteY1" fmla="*/ 1025857 h 1505359"/>
              <a:gd name="connsiteX2" fmla="*/ 203618 w 3615892"/>
              <a:gd name="connsiteY2" fmla="*/ 78003 h 1505359"/>
              <a:gd name="connsiteX3" fmla="*/ 1341042 w 3615892"/>
              <a:gd name="connsiteY3" fmla="*/ 423690 h 1505359"/>
              <a:gd name="connsiteX4" fmla="*/ 2366954 w 3615892"/>
              <a:gd name="connsiteY4" fmla="*/ 769378 h 1505359"/>
              <a:gd name="connsiteX5" fmla="*/ 3615892 w 3615892"/>
              <a:gd name="connsiteY5" fmla="*/ 89155 h 1505359"/>
              <a:gd name="connsiteX0" fmla="*/ 2244291 w 2366954"/>
              <a:gd name="connsiteY0" fmla="*/ 1505359 h 1505359"/>
              <a:gd name="connsiteX1" fmla="*/ 738876 w 2366954"/>
              <a:gd name="connsiteY1" fmla="*/ 1025857 h 1505359"/>
              <a:gd name="connsiteX2" fmla="*/ 203618 w 2366954"/>
              <a:gd name="connsiteY2" fmla="*/ 78003 h 1505359"/>
              <a:gd name="connsiteX3" fmla="*/ 1341042 w 2366954"/>
              <a:gd name="connsiteY3" fmla="*/ 423690 h 1505359"/>
              <a:gd name="connsiteX4" fmla="*/ 2366954 w 2366954"/>
              <a:gd name="connsiteY4" fmla="*/ 769378 h 1505359"/>
              <a:gd name="connsiteX0" fmla="*/ 2244291 w 2247135"/>
              <a:gd name="connsiteY0" fmla="*/ 1505359 h 1505359"/>
              <a:gd name="connsiteX1" fmla="*/ 738876 w 2247135"/>
              <a:gd name="connsiteY1" fmla="*/ 1025857 h 1505359"/>
              <a:gd name="connsiteX2" fmla="*/ 203618 w 2247135"/>
              <a:gd name="connsiteY2" fmla="*/ 78003 h 1505359"/>
              <a:gd name="connsiteX3" fmla="*/ 1341042 w 2247135"/>
              <a:gd name="connsiteY3" fmla="*/ 423690 h 1505359"/>
              <a:gd name="connsiteX0" fmla="*/ 2244291 w 2247135"/>
              <a:gd name="connsiteY0" fmla="*/ 1427356 h 1427356"/>
              <a:gd name="connsiteX1" fmla="*/ 738876 w 2247135"/>
              <a:gd name="connsiteY1" fmla="*/ 947854 h 1427356"/>
              <a:gd name="connsiteX2" fmla="*/ 203618 w 2247135"/>
              <a:gd name="connsiteY2" fmla="*/ 0 h 1427356"/>
              <a:gd name="connsiteX0" fmla="*/ 2265722 w 2268509"/>
              <a:gd name="connsiteY0" fmla="*/ 1458312 h 1458312"/>
              <a:gd name="connsiteX1" fmla="*/ 738876 w 2268509"/>
              <a:gd name="connsiteY1" fmla="*/ 947854 h 1458312"/>
              <a:gd name="connsiteX2" fmla="*/ 203618 w 2268509"/>
              <a:gd name="connsiteY2" fmla="*/ 0 h 1458312"/>
              <a:gd name="connsiteX0" fmla="*/ 2264963 w 2267758"/>
              <a:gd name="connsiteY0" fmla="*/ 1458312 h 1458312"/>
              <a:gd name="connsiteX1" fmla="*/ 741292 w 2267758"/>
              <a:gd name="connsiteY1" fmla="*/ 925629 h 1458312"/>
              <a:gd name="connsiteX2" fmla="*/ 202859 w 2267758"/>
              <a:gd name="connsiteY2" fmla="*/ 0 h 1458312"/>
              <a:gd name="connsiteX0" fmla="*/ 2264963 w 2264968"/>
              <a:gd name="connsiteY0" fmla="*/ 1458312 h 1458312"/>
              <a:gd name="connsiteX1" fmla="*/ 741292 w 2264968"/>
              <a:gd name="connsiteY1" fmla="*/ 925629 h 1458312"/>
              <a:gd name="connsiteX2" fmla="*/ 202859 w 2264968"/>
              <a:gd name="connsiteY2" fmla="*/ 0 h 1458312"/>
              <a:gd name="connsiteX0" fmla="*/ 2296780 w 2296785"/>
              <a:gd name="connsiteY0" fmla="*/ 1477362 h 1477362"/>
              <a:gd name="connsiteX1" fmla="*/ 773109 w 2296785"/>
              <a:gd name="connsiteY1" fmla="*/ 944679 h 1477362"/>
              <a:gd name="connsiteX2" fmla="*/ 193401 w 2296785"/>
              <a:gd name="connsiteY2" fmla="*/ 0 h 1477362"/>
              <a:gd name="connsiteX0" fmla="*/ 2296780 w 2296785"/>
              <a:gd name="connsiteY0" fmla="*/ 1470218 h 1470218"/>
              <a:gd name="connsiteX1" fmla="*/ 773109 w 2296785"/>
              <a:gd name="connsiteY1" fmla="*/ 937535 h 1470218"/>
              <a:gd name="connsiteX2" fmla="*/ 193401 w 2296785"/>
              <a:gd name="connsiteY2" fmla="*/ 0 h 1470218"/>
              <a:gd name="connsiteX0" fmla="*/ 2260007 w 2260012"/>
              <a:gd name="connsiteY0" fmla="*/ 1470218 h 1470218"/>
              <a:gd name="connsiteX1" fmla="*/ 736336 w 2260012"/>
              <a:gd name="connsiteY1" fmla="*/ 937535 h 1470218"/>
              <a:gd name="connsiteX2" fmla="*/ 156628 w 2260012"/>
              <a:gd name="connsiteY2" fmla="*/ 0 h 1470218"/>
              <a:gd name="connsiteX0" fmla="*/ 2293207 w 2293212"/>
              <a:gd name="connsiteY0" fmla="*/ 1470218 h 1470218"/>
              <a:gd name="connsiteX1" fmla="*/ 769536 w 2293212"/>
              <a:gd name="connsiteY1" fmla="*/ 937535 h 1470218"/>
              <a:gd name="connsiteX2" fmla="*/ 189828 w 2293212"/>
              <a:gd name="connsiteY2" fmla="*/ 0 h 1470218"/>
              <a:gd name="connsiteX0" fmla="*/ 2293207 w 2293212"/>
              <a:gd name="connsiteY0" fmla="*/ 1470218 h 1470218"/>
              <a:gd name="connsiteX1" fmla="*/ 769536 w 2293212"/>
              <a:gd name="connsiteY1" fmla="*/ 937535 h 1470218"/>
              <a:gd name="connsiteX2" fmla="*/ 189828 w 2293212"/>
              <a:gd name="connsiteY2" fmla="*/ 0 h 1470218"/>
              <a:gd name="connsiteX0" fmla="*/ 2282927 w 2282932"/>
              <a:gd name="connsiteY0" fmla="*/ 1482124 h 1482124"/>
              <a:gd name="connsiteX1" fmla="*/ 759256 w 2282932"/>
              <a:gd name="connsiteY1" fmla="*/ 949441 h 1482124"/>
              <a:gd name="connsiteX2" fmla="*/ 193835 w 2282932"/>
              <a:gd name="connsiteY2" fmla="*/ 0 h 1482124"/>
              <a:gd name="connsiteX0" fmla="*/ 2282927 w 2282932"/>
              <a:gd name="connsiteY0" fmla="*/ 1467837 h 1467837"/>
              <a:gd name="connsiteX1" fmla="*/ 759256 w 2282932"/>
              <a:gd name="connsiteY1" fmla="*/ 935154 h 1467837"/>
              <a:gd name="connsiteX2" fmla="*/ 193835 w 2282932"/>
              <a:gd name="connsiteY2" fmla="*/ 0 h 1467837"/>
              <a:gd name="connsiteX0" fmla="*/ 2286340 w 2286345"/>
              <a:gd name="connsiteY0" fmla="*/ 1470218 h 1470218"/>
              <a:gd name="connsiteX1" fmla="*/ 762669 w 2286345"/>
              <a:gd name="connsiteY1" fmla="*/ 937535 h 1470218"/>
              <a:gd name="connsiteX2" fmla="*/ 192486 w 2286345"/>
              <a:gd name="connsiteY2" fmla="*/ 0 h 1470218"/>
              <a:gd name="connsiteX0" fmla="*/ 2282926 w 2282931"/>
              <a:gd name="connsiteY0" fmla="*/ 1477362 h 1477362"/>
              <a:gd name="connsiteX1" fmla="*/ 759255 w 2282931"/>
              <a:gd name="connsiteY1" fmla="*/ 944679 h 1477362"/>
              <a:gd name="connsiteX2" fmla="*/ 193835 w 2282931"/>
              <a:gd name="connsiteY2" fmla="*/ 0 h 1477362"/>
              <a:gd name="connsiteX0" fmla="*/ 2279525 w 2279530"/>
              <a:gd name="connsiteY0" fmla="*/ 1477362 h 1477362"/>
              <a:gd name="connsiteX1" fmla="*/ 755854 w 2279530"/>
              <a:gd name="connsiteY1" fmla="*/ 944679 h 1477362"/>
              <a:gd name="connsiteX2" fmla="*/ 195196 w 2279530"/>
              <a:gd name="connsiteY2" fmla="*/ 0 h 147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9530" h="1477362">
                <a:moveTo>
                  <a:pt x="2279525" y="1477362"/>
                </a:moveTo>
                <a:cubicBezTo>
                  <a:pt x="2282234" y="868168"/>
                  <a:pt x="1324566" y="937245"/>
                  <a:pt x="755854" y="944679"/>
                </a:cubicBezTo>
                <a:cubicBezTo>
                  <a:pt x="-59231" y="939103"/>
                  <a:pt x="-161934" y="206239"/>
                  <a:pt x="195196" y="0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98F8082-F431-4843-B9B3-E4FFC908DAC2}"/>
              </a:ext>
            </a:extLst>
          </p:cNvPr>
          <p:cNvSpPr/>
          <p:nvPr/>
        </p:nvSpPr>
        <p:spPr>
          <a:xfrm>
            <a:off x="6084737" y="5559296"/>
            <a:ext cx="2516573" cy="97733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54836"/>
              <a:gd name="connsiteY0" fmla="*/ 1107111 h 2046343"/>
              <a:gd name="connsiteX1" fmla="*/ 358575 w 3854836"/>
              <a:gd name="connsiteY1" fmla="*/ 1530925 h 2046343"/>
              <a:gd name="connsiteX2" fmla="*/ 1015564 w 3854836"/>
              <a:gd name="connsiteY2" fmla="*/ 1952919 h 2046343"/>
              <a:gd name="connsiteX3" fmla="*/ 1703590 w 3854836"/>
              <a:gd name="connsiteY3" fmla="*/ 2010304 h 2046343"/>
              <a:gd name="connsiteX4" fmla="*/ 2483235 w 3854836"/>
              <a:gd name="connsiteY4" fmla="*/ 1505359 h 2046343"/>
              <a:gd name="connsiteX5" fmla="*/ 977820 w 3854836"/>
              <a:gd name="connsiteY5" fmla="*/ 1025857 h 2046343"/>
              <a:gd name="connsiteX6" fmla="*/ 442562 w 3854836"/>
              <a:gd name="connsiteY6" fmla="*/ 78003 h 2046343"/>
              <a:gd name="connsiteX7" fmla="*/ 1579986 w 3854836"/>
              <a:gd name="connsiteY7" fmla="*/ 423690 h 2046343"/>
              <a:gd name="connsiteX8" fmla="*/ 2605898 w 3854836"/>
              <a:gd name="connsiteY8" fmla="*/ 769378 h 2046343"/>
              <a:gd name="connsiteX9" fmla="*/ 3854836 w 3854836"/>
              <a:gd name="connsiteY9" fmla="*/ 89155 h 2046343"/>
              <a:gd name="connsiteX0" fmla="*/ 0 w 2605898"/>
              <a:gd name="connsiteY0" fmla="*/ 1107111 h 2046343"/>
              <a:gd name="connsiteX1" fmla="*/ 358575 w 2605898"/>
              <a:gd name="connsiteY1" fmla="*/ 1530925 h 2046343"/>
              <a:gd name="connsiteX2" fmla="*/ 1015564 w 2605898"/>
              <a:gd name="connsiteY2" fmla="*/ 1952919 h 2046343"/>
              <a:gd name="connsiteX3" fmla="*/ 1703590 w 2605898"/>
              <a:gd name="connsiteY3" fmla="*/ 2010304 h 2046343"/>
              <a:gd name="connsiteX4" fmla="*/ 2483235 w 2605898"/>
              <a:gd name="connsiteY4" fmla="*/ 1505359 h 2046343"/>
              <a:gd name="connsiteX5" fmla="*/ 977820 w 2605898"/>
              <a:gd name="connsiteY5" fmla="*/ 1025857 h 2046343"/>
              <a:gd name="connsiteX6" fmla="*/ 442562 w 2605898"/>
              <a:gd name="connsiteY6" fmla="*/ 78003 h 2046343"/>
              <a:gd name="connsiteX7" fmla="*/ 1579986 w 2605898"/>
              <a:gd name="connsiteY7" fmla="*/ 423690 h 2046343"/>
              <a:gd name="connsiteX8" fmla="*/ 2605898 w 2605898"/>
              <a:gd name="connsiteY8" fmla="*/ 769378 h 2046343"/>
              <a:gd name="connsiteX0" fmla="*/ 0 w 2486079"/>
              <a:gd name="connsiteY0" fmla="*/ 1107111 h 2046343"/>
              <a:gd name="connsiteX1" fmla="*/ 358575 w 2486079"/>
              <a:gd name="connsiteY1" fmla="*/ 1530925 h 2046343"/>
              <a:gd name="connsiteX2" fmla="*/ 1015564 w 2486079"/>
              <a:gd name="connsiteY2" fmla="*/ 1952919 h 2046343"/>
              <a:gd name="connsiteX3" fmla="*/ 1703590 w 2486079"/>
              <a:gd name="connsiteY3" fmla="*/ 2010304 h 2046343"/>
              <a:gd name="connsiteX4" fmla="*/ 2483235 w 2486079"/>
              <a:gd name="connsiteY4" fmla="*/ 1505359 h 2046343"/>
              <a:gd name="connsiteX5" fmla="*/ 977820 w 2486079"/>
              <a:gd name="connsiteY5" fmla="*/ 1025857 h 2046343"/>
              <a:gd name="connsiteX6" fmla="*/ 442562 w 2486079"/>
              <a:gd name="connsiteY6" fmla="*/ 78003 h 2046343"/>
              <a:gd name="connsiteX7" fmla="*/ 1579986 w 2486079"/>
              <a:gd name="connsiteY7" fmla="*/ 423690 h 2046343"/>
              <a:gd name="connsiteX0" fmla="*/ 0 w 2486079"/>
              <a:gd name="connsiteY0" fmla="*/ 1029108 h 1968340"/>
              <a:gd name="connsiteX1" fmla="*/ 358575 w 2486079"/>
              <a:gd name="connsiteY1" fmla="*/ 1452922 h 1968340"/>
              <a:gd name="connsiteX2" fmla="*/ 1015564 w 2486079"/>
              <a:gd name="connsiteY2" fmla="*/ 1874916 h 1968340"/>
              <a:gd name="connsiteX3" fmla="*/ 1703590 w 2486079"/>
              <a:gd name="connsiteY3" fmla="*/ 1932301 h 1968340"/>
              <a:gd name="connsiteX4" fmla="*/ 2483235 w 2486079"/>
              <a:gd name="connsiteY4" fmla="*/ 1427356 h 1968340"/>
              <a:gd name="connsiteX5" fmla="*/ 977820 w 2486079"/>
              <a:gd name="connsiteY5" fmla="*/ 947854 h 1968340"/>
              <a:gd name="connsiteX6" fmla="*/ 442562 w 2486079"/>
              <a:gd name="connsiteY6" fmla="*/ 0 h 1968340"/>
              <a:gd name="connsiteX0" fmla="*/ 0 w 2486079"/>
              <a:gd name="connsiteY0" fmla="*/ 81773 h 1021005"/>
              <a:gd name="connsiteX1" fmla="*/ 358575 w 2486079"/>
              <a:gd name="connsiteY1" fmla="*/ 505587 h 1021005"/>
              <a:gd name="connsiteX2" fmla="*/ 1015564 w 2486079"/>
              <a:gd name="connsiteY2" fmla="*/ 927581 h 1021005"/>
              <a:gd name="connsiteX3" fmla="*/ 1703590 w 2486079"/>
              <a:gd name="connsiteY3" fmla="*/ 984966 h 1021005"/>
              <a:gd name="connsiteX4" fmla="*/ 2483235 w 2486079"/>
              <a:gd name="connsiteY4" fmla="*/ 480021 h 1021005"/>
              <a:gd name="connsiteX5" fmla="*/ 977820 w 2486079"/>
              <a:gd name="connsiteY5" fmla="*/ 519 h 1021005"/>
              <a:gd name="connsiteX0" fmla="*/ 0 w 2483235"/>
              <a:gd name="connsiteY0" fmla="*/ 0 h 939232"/>
              <a:gd name="connsiteX1" fmla="*/ 358575 w 2483235"/>
              <a:gd name="connsiteY1" fmla="*/ 423814 h 939232"/>
              <a:gd name="connsiteX2" fmla="*/ 1015564 w 2483235"/>
              <a:gd name="connsiteY2" fmla="*/ 845808 h 939232"/>
              <a:gd name="connsiteX3" fmla="*/ 1703590 w 2483235"/>
              <a:gd name="connsiteY3" fmla="*/ 903193 h 939232"/>
              <a:gd name="connsiteX4" fmla="*/ 2483235 w 2483235"/>
              <a:gd name="connsiteY4" fmla="*/ 398248 h 939232"/>
              <a:gd name="connsiteX0" fmla="*/ 0 w 2528479"/>
              <a:gd name="connsiteY0" fmla="*/ 0 h 998764"/>
              <a:gd name="connsiteX1" fmla="*/ 403819 w 2528479"/>
              <a:gd name="connsiteY1" fmla="*/ 483346 h 998764"/>
              <a:gd name="connsiteX2" fmla="*/ 1060808 w 2528479"/>
              <a:gd name="connsiteY2" fmla="*/ 905340 h 998764"/>
              <a:gd name="connsiteX3" fmla="*/ 1748834 w 2528479"/>
              <a:gd name="connsiteY3" fmla="*/ 962725 h 998764"/>
              <a:gd name="connsiteX4" fmla="*/ 2528479 w 2528479"/>
              <a:gd name="connsiteY4" fmla="*/ 457780 h 998764"/>
              <a:gd name="connsiteX0" fmla="*/ 0 w 2523717"/>
              <a:gd name="connsiteY0" fmla="*/ 0 h 984476"/>
              <a:gd name="connsiteX1" fmla="*/ 399057 w 2523717"/>
              <a:gd name="connsiteY1" fmla="*/ 469058 h 984476"/>
              <a:gd name="connsiteX2" fmla="*/ 1056046 w 2523717"/>
              <a:gd name="connsiteY2" fmla="*/ 891052 h 984476"/>
              <a:gd name="connsiteX3" fmla="*/ 1744072 w 2523717"/>
              <a:gd name="connsiteY3" fmla="*/ 948437 h 984476"/>
              <a:gd name="connsiteX4" fmla="*/ 2523717 w 2523717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6573"/>
              <a:gd name="connsiteY0" fmla="*/ 0 h 977332"/>
              <a:gd name="connsiteX1" fmla="*/ 391913 w 2516573"/>
              <a:gd name="connsiteY1" fmla="*/ 461914 h 977332"/>
              <a:gd name="connsiteX2" fmla="*/ 1048902 w 2516573"/>
              <a:gd name="connsiteY2" fmla="*/ 883908 h 977332"/>
              <a:gd name="connsiteX3" fmla="*/ 1736928 w 2516573"/>
              <a:gd name="connsiteY3" fmla="*/ 941293 h 977332"/>
              <a:gd name="connsiteX4" fmla="*/ 2516573 w 2516573"/>
              <a:gd name="connsiteY4" fmla="*/ 436348 h 97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573" h="977332">
                <a:moveTo>
                  <a:pt x="0" y="0"/>
                </a:moveTo>
                <a:cubicBezTo>
                  <a:pt x="107618" y="74596"/>
                  <a:pt x="217096" y="314596"/>
                  <a:pt x="391913" y="461914"/>
                </a:cubicBezTo>
                <a:cubicBezTo>
                  <a:pt x="566730" y="609232"/>
                  <a:pt x="824733" y="804012"/>
                  <a:pt x="1048902" y="883908"/>
                </a:cubicBezTo>
                <a:cubicBezTo>
                  <a:pt x="1273071" y="963805"/>
                  <a:pt x="1492316" y="1015886"/>
                  <a:pt x="1736928" y="941293"/>
                </a:cubicBezTo>
                <a:cubicBezTo>
                  <a:pt x="1981540" y="866700"/>
                  <a:pt x="2453539" y="933100"/>
                  <a:pt x="2516573" y="436348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350D46F-A979-49BE-9DF7-CDD25C24E9DE}"/>
              </a:ext>
            </a:extLst>
          </p:cNvPr>
          <p:cNvSpPr/>
          <p:nvPr/>
        </p:nvSpPr>
        <p:spPr>
          <a:xfrm>
            <a:off x="6516033" y="4446601"/>
            <a:ext cx="3412274" cy="77156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3412274"/>
              <a:gd name="connsiteY0" fmla="*/ 78003 h 774580"/>
              <a:gd name="connsiteX1" fmla="*/ 1137424 w 3412274"/>
              <a:gd name="connsiteY1" fmla="*/ 423690 h 774580"/>
              <a:gd name="connsiteX2" fmla="*/ 2163336 w 3412274"/>
              <a:gd name="connsiteY2" fmla="*/ 769378 h 774580"/>
              <a:gd name="connsiteX3" fmla="*/ 3412274 w 3412274"/>
              <a:gd name="connsiteY3" fmla="*/ 89155 h 774580"/>
              <a:gd name="connsiteX0" fmla="*/ 0 w 3412274"/>
              <a:gd name="connsiteY0" fmla="*/ 25979 h 722556"/>
              <a:gd name="connsiteX1" fmla="*/ 1137424 w 3412274"/>
              <a:gd name="connsiteY1" fmla="*/ 371666 h 722556"/>
              <a:gd name="connsiteX2" fmla="*/ 2163336 w 3412274"/>
              <a:gd name="connsiteY2" fmla="*/ 717354 h 722556"/>
              <a:gd name="connsiteX3" fmla="*/ 3412274 w 3412274"/>
              <a:gd name="connsiteY3" fmla="*/ 37131 h 722556"/>
              <a:gd name="connsiteX0" fmla="*/ 0 w 3412274"/>
              <a:gd name="connsiteY0" fmla="*/ 70044 h 764307"/>
              <a:gd name="connsiteX1" fmla="*/ 819924 w 3412274"/>
              <a:gd name="connsiteY1" fmla="*/ 164906 h 764307"/>
              <a:gd name="connsiteX2" fmla="*/ 2163336 w 3412274"/>
              <a:gd name="connsiteY2" fmla="*/ 761419 h 764307"/>
              <a:gd name="connsiteX3" fmla="*/ 3412274 w 3412274"/>
              <a:gd name="connsiteY3" fmla="*/ 81196 h 764307"/>
              <a:gd name="connsiteX0" fmla="*/ 0 w 3412274"/>
              <a:gd name="connsiteY0" fmla="*/ 96845 h 790828"/>
              <a:gd name="connsiteX1" fmla="*/ 743724 w 3412274"/>
              <a:gd name="connsiteY1" fmla="*/ 131382 h 790828"/>
              <a:gd name="connsiteX2" fmla="*/ 2163336 w 3412274"/>
              <a:gd name="connsiteY2" fmla="*/ 788220 h 790828"/>
              <a:gd name="connsiteX3" fmla="*/ 3412274 w 3412274"/>
              <a:gd name="connsiteY3" fmla="*/ 107997 h 790828"/>
              <a:gd name="connsiteX0" fmla="*/ 0 w 3412274"/>
              <a:gd name="connsiteY0" fmla="*/ 96845 h 791220"/>
              <a:gd name="connsiteX1" fmla="*/ 743724 w 3412274"/>
              <a:gd name="connsiteY1" fmla="*/ 131382 h 791220"/>
              <a:gd name="connsiteX2" fmla="*/ 2163336 w 3412274"/>
              <a:gd name="connsiteY2" fmla="*/ 788220 h 791220"/>
              <a:gd name="connsiteX3" fmla="*/ 3412274 w 3412274"/>
              <a:gd name="connsiteY3" fmla="*/ 107997 h 791220"/>
              <a:gd name="connsiteX0" fmla="*/ 0 w 3412274"/>
              <a:gd name="connsiteY0" fmla="*/ 96845 h 791384"/>
              <a:gd name="connsiteX1" fmla="*/ 743724 w 3412274"/>
              <a:gd name="connsiteY1" fmla="*/ 131382 h 791384"/>
              <a:gd name="connsiteX2" fmla="*/ 2163336 w 3412274"/>
              <a:gd name="connsiteY2" fmla="*/ 788220 h 791384"/>
              <a:gd name="connsiteX3" fmla="*/ 3412274 w 3412274"/>
              <a:gd name="connsiteY3" fmla="*/ 107997 h 791384"/>
              <a:gd name="connsiteX0" fmla="*/ 0 w 3412274"/>
              <a:gd name="connsiteY0" fmla="*/ 96845 h 791328"/>
              <a:gd name="connsiteX1" fmla="*/ 743724 w 3412274"/>
              <a:gd name="connsiteY1" fmla="*/ 131382 h 791328"/>
              <a:gd name="connsiteX2" fmla="*/ 2163336 w 3412274"/>
              <a:gd name="connsiteY2" fmla="*/ 788220 h 791328"/>
              <a:gd name="connsiteX3" fmla="*/ 3412274 w 3412274"/>
              <a:gd name="connsiteY3" fmla="*/ 107997 h 791328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2274" h="771563">
                <a:moveTo>
                  <a:pt x="0" y="77080"/>
                </a:moveTo>
                <a:cubicBezTo>
                  <a:pt x="133815" y="-32574"/>
                  <a:pt x="513189" y="-28857"/>
                  <a:pt x="743724" y="111617"/>
                </a:cubicBezTo>
                <a:cubicBezTo>
                  <a:pt x="1085230" y="328446"/>
                  <a:pt x="1817648" y="814918"/>
                  <a:pt x="2163336" y="768455"/>
                </a:cubicBezTo>
                <a:cubicBezTo>
                  <a:pt x="3334213" y="781465"/>
                  <a:pt x="3368512" y="270602"/>
                  <a:pt x="3412274" y="88232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774DE98-0119-4F51-B47C-7450CA372D49}"/>
              </a:ext>
            </a:extLst>
          </p:cNvPr>
          <p:cNvSpPr/>
          <p:nvPr/>
        </p:nvSpPr>
        <p:spPr>
          <a:xfrm>
            <a:off x="9248449" y="3789672"/>
            <a:ext cx="685147" cy="773554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147" h="773554">
                <a:moveTo>
                  <a:pt x="667217" y="773554"/>
                </a:moveTo>
                <a:cubicBezTo>
                  <a:pt x="760247" y="623167"/>
                  <a:pt x="484372" y="-27752"/>
                  <a:pt x="0" y="918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3D86C59-1748-43F1-9F12-C649CB2AABCC}"/>
              </a:ext>
            </a:extLst>
          </p:cNvPr>
          <p:cNvSpPr/>
          <p:nvPr/>
        </p:nvSpPr>
        <p:spPr>
          <a:xfrm>
            <a:off x="6423724" y="3560211"/>
            <a:ext cx="2889423" cy="53003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782"/>
              <a:gd name="connsiteX1" fmla="*/ 1330956 w 2889423"/>
              <a:gd name="connsiteY1" fmla="*/ 554590 h 554782"/>
              <a:gd name="connsiteX2" fmla="*/ 0 w 2889423"/>
              <a:gd name="connsiteY2" fmla="*/ 0 h 554782"/>
              <a:gd name="connsiteX0" fmla="*/ 2889423 w 2889423"/>
              <a:gd name="connsiteY0" fmla="*/ 230376 h 510350"/>
              <a:gd name="connsiteX1" fmla="*/ 1330956 w 2889423"/>
              <a:gd name="connsiteY1" fmla="*/ 510140 h 510350"/>
              <a:gd name="connsiteX2" fmla="*/ 0 w 2889423"/>
              <a:gd name="connsiteY2" fmla="*/ 0 h 510350"/>
              <a:gd name="connsiteX0" fmla="*/ 2889423 w 2889423"/>
              <a:gd name="connsiteY0" fmla="*/ 230376 h 504003"/>
              <a:gd name="connsiteX1" fmla="*/ 1692906 w 2889423"/>
              <a:gd name="connsiteY1" fmla="*/ 503790 h 504003"/>
              <a:gd name="connsiteX2" fmla="*/ 0 w 2889423"/>
              <a:gd name="connsiteY2" fmla="*/ 0 h 504003"/>
              <a:gd name="connsiteX0" fmla="*/ 2889423 w 2889423"/>
              <a:gd name="connsiteY0" fmla="*/ 230376 h 504003"/>
              <a:gd name="connsiteX1" fmla="*/ 1692906 w 2889423"/>
              <a:gd name="connsiteY1" fmla="*/ 503790 h 504003"/>
              <a:gd name="connsiteX2" fmla="*/ 0 w 2889423"/>
              <a:gd name="connsiteY2" fmla="*/ 0 h 504003"/>
              <a:gd name="connsiteX0" fmla="*/ 2889423 w 2889423"/>
              <a:gd name="connsiteY0" fmla="*/ 230376 h 510350"/>
              <a:gd name="connsiteX1" fmla="*/ 1705606 w 2889423"/>
              <a:gd name="connsiteY1" fmla="*/ 510140 h 510350"/>
              <a:gd name="connsiteX2" fmla="*/ 0 w 2889423"/>
              <a:gd name="connsiteY2" fmla="*/ 0 h 510350"/>
              <a:gd name="connsiteX0" fmla="*/ 2889423 w 2889423"/>
              <a:gd name="connsiteY0" fmla="*/ 230376 h 517523"/>
              <a:gd name="connsiteX1" fmla="*/ 1705606 w 2889423"/>
              <a:gd name="connsiteY1" fmla="*/ 510140 h 517523"/>
              <a:gd name="connsiteX2" fmla="*/ 0 w 2889423"/>
              <a:gd name="connsiteY2" fmla="*/ 0 h 517523"/>
              <a:gd name="connsiteX0" fmla="*/ 2889423 w 2889423"/>
              <a:gd name="connsiteY0" fmla="*/ 230376 h 515431"/>
              <a:gd name="connsiteX1" fmla="*/ 1705606 w 2889423"/>
              <a:gd name="connsiteY1" fmla="*/ 510140 h 515431"/>
              <a:gd name="connsiteX2" fmla="*/ 0 w 2889423"/>
              <a:gd name="connsiteY2" fmla="*/ 0 h 515431"/>
              <a:gd name="connsiteX0" fmla="*/ 2889423 w 2889423"/>
              <a:gd name="connsiteY0" fmla="*/ 230376 h 515431"/>
              <a:gd name="connsiteX1" fmla="*/ 1705606 w 2889423"/>
              <a:gd name="connsiteY1" fmla="*/ 510140 h 515431"/>
              <a:gd name="connsiteX2" fmla="*/ 0 w 2889423"/>
              <a:gd name="connsiteY2" fmla="*/ 0 h 515431"/>
              <a:gd name="connsiteX0" fmla="*/ 2889423 w 2889423"/>
              <a:gd name="connsiteY0" fmla="*/ 230376 h 540597"/>
              <a:gd name="connsiteX1" fmla="*/ 1597656 w 2889423"/>
              <a:gd name="connsiteY1" fmla="*/ 535540 h 540597"/>
              <a:gd name="connsiteX2" fmla="*/ 0 w 2889423"/>
              <a:gd name="connsiteY2" fmla="*/ 0 h 540597"/>
              <a:gd name="connsiteX0" fmla="*/ 2889423 w 2889423"/>
              <a:gd name="connsiteY0" fmla="*/ 230376 h 540597"/>
              <a:gd name="connsiteX1" fmla="*/ 1597656 w 2889423"/>
              <a:gd name="connsiteY1" fmla="*/ 535540 h 540597"/>
              <a:gd name="connsiteX2" fmla="*/ 0 w 2889423"/>
              <a:gd name="connsiteY2" fmla="*/ 0 h 540597"/>
              <a:gd name="connsiteX0" fmla="*/ 2889423 w 2889423"/>
              <a:gd name="connsiteY0" fmla="*/ 230376 h 521720"/>
              <a:gd name="connsiteX1" fmla="*/ 157225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21720"/>
              <a:gd name="connsiteX1" fmla="*/ 157225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53188"/>
              <a:gd name="connsiteX1" fmla="*/ 1623056 w 2889423"/>
              <a:gd name="connsiteY1" fmla="*/ 548240 h 553188"/>
              <a:gd name="connsiteX2" fmla="*/ 0 w 2889423"/>
              <a:gd name="connsiteY2" fmla="*/ 0 h 553188"/>
              <a:gd name="connsiteX0" fmla="*/ 2889423 w 2889423"/>
              <a:gd name="connsiteY0" fmla="*/ 230376 h 521720"/>
              <a:gd name="connsiteX1" fmla="*/ 168020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28676"/>
              <a:gd name="connsiteX1" fmla="*/ 1680206 w 2889423"/>
              <a:gd name="connsiteY1" fmla="*/ 516490 h 528676"/>
              <a:gd name="connsiteX2" fmla="*/ 0 w 2889423"/>
              <a:gd name="connsiteY2" fmla="*/ 0 h 528676"/>
              <a:gd name="connsiteX0" fmla="*/ 2889423 w 2889423"/>
              <a:gd name="connsiteY0" fmla="*/ 230376 h 530033"/>
              <a:gd name="connsiteX1" fmla="*/ 1680206 w 2889423"/>
              <a:gd name="connsiteY1" fmla="*/ 516490 h 530033"/>
              <a:gd name="connsiteX2" fmla="*/ 0 w 2889423"/>
              <a:gd name="connsiteY2" fmla="*/ 0 h 53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9423" h="530033">
                <a:moveTo>
                  <a:pt x="2889423" y="230376"/>
                </a:moveTo>
                <a:cubicBezTo>
                  <a:pt x="2669994" y="87857"/>
                  <a:pt x="2085960" y="423103"/>
                  <a:pt x="1680206" y="516490"/>
                </a:cubicBezTo>
                <a:cubicBezTo>
                  <a:pt x="1179790" y="623136"/>
                  <a:pt x="505637" y="67023"/>
                  <a:pt x="0" y="0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819044A-4572-490F-9DED-5649E3F9C1C3}"/>
              </a:ext>
            </a:extLst>
          </p:cNvPr>
          <p:cNvSpPr/>
          <p:nvPr/>
        </p:nvSpPr>
        <p:spPr>
          <a:xfrm>
            <a:off x="2589213" y="3533695"/>
            <a:ext cx="3846354" cy="136507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3846354 w 3846354"/>
              <a:gd name="connsiteY0" fmla="*/ 4782 h 873533"/>
              <a:gd name="connsiteX1" fmla="*/ 2287887 w 3846354"/>
              <a:gd name="connsiteY1" fmla="*/ 328996 h 873533"/>
              <a:gd name="connsiteX2" fmla="*/ 0 w 3846354"/>
              <a:gd name="connsiteY2" fmla="*/ 869560 h 873533"/>
              <a:gd name="connsiteX0" fmla="*/ 3846354 w 3846354"/>
              <a:gd name="connsiteY0" fmla="*/ 887 h 1154440"/>
              <a:gd name="connsiteX1" fmla="*/ 1703096 w 3846354"/>
              <a:gd name="connsiteY1" fmla="*/ 1154440 h 1154440"/>
              <a:gd name="connsiteX2" fmla="*/ 0 w 3846354"/>
              <a:gd name="connsiteY2" fmla="*/ 865665 h 1154440"/>
              <a:gd name="connsiteX0" fmla="*/ 3846354 w 3846354"/>
              <a:gd name="connsiteY0" fmla="*/ 887 h 1290965"/>
              <a:gd name="connsiteX1" fmla="*/ 1703096 w 3846354"/>
              <a:gd name="connsiteY1" fmla="*/ 1154440 h 1290965"/>
              <a:gd name="connsiteX2" fmla="*/ 0 w 3846354"/>
              <a:gd name="connsiteY2" fmla="*/ 865665 h 1290965"/>
              <a:gd name="connsiteX0" fmla="*/ 3846354 w 3846354"/>
              <a:gd name="connsiteY0" fmla="*/ 2009 h 1292087"/>
              <a:gd name="connsiteX1" fmla="*/ 1703096 w 3846354"/>
              <a:gd name="connsiteY1" fmla="*/ 1155562 h 1292087"/>
              <a:gd name="connsiteX2" fmla="*/ 0 w 3846354"/>
              <a:gd name="connsiteY2" fmla="*/ 866787 h 1292087"/>
              <a:gd name="connsiteX0" fmla="*/ 3846354 w 3846354"/>
              <a:gd name="connsiteY0" fmla="*/ 25916 h 1315994"/>
              <a:gd name="connsiteX1" fmla="*/ 1703096 w 3846354"/>
              <a:gd name="connsiteY1" fmla="*/ 1179469 h 1315994"/>
              <a:gd name="connsiteX2" fmla="*/ 0 w 3846354"/>
              <a:gd name="connsiteY2" fmla="*/ 890694 h 1315994"/>
              <a:gd name="connsiteX0" fmla="*/ 3846354 w 3846354"/>
              <a:gd name="connsiteY0" fmla="*/ 25916 h 1356008"/>
              <a:gd name="connsiteX1" fmla="*/ 1703096 w 3846354"/>
              <a:gd name="connsiteY1" fmla="*/ 1179469 h 1356008"/>
              <a:gd name="connsiteX2" fmla="*/ 0 w 3846354"/>
              <a:gd name="connsiteY2" fmla="*/ 890694 h 1356008"/>
              <a:gd name="connsiteX0" fmla="*/ 3846354 w 3846354"/>
              <a:gd name="connsiteY0" fmla="*/ 25916 h 1359030"/>
              <a:gd name="connsiteX1" fmla="*/ 1703096 w 3846354"/>
              <a:gd name="connsiteY1" fmla="*/ 1179469 h 1359030"/>
              <a:gd name="connsiteX2" fmla="*/ 0 w 3846354"/>
              <a:gd name="connsiteY2" fmla="*/ 890694 h 1359030"/>
              <a:gd name="connsiteX0" fmla="*/ 3846354 w 3846354"/>
              <a:gd name="connsiteY0" fmla="*/ 25916 h 1365072"/>
              <a:gd name="connsiteX1" fmla="*/ 1703096 w 3846354"/>
              <a:gd name="connsiteY1" fmla="*/ 1179469 h 1365072"/>
              <a:gd name="connsiteX2" fmla="*/ 0 w 3846354"/>
              <a:gd name="connsiteY2" fmla="*/ 890694 h 136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6354" h="1365072">
                <a:moveTo>
                  <a:pt x="3846354" y="25916"/>
                </a:moveTo>
                <a:cubicBezTo>
                  <a:pt x="3607875" y="-125611"/>
                  <a:pt x="2702944" y="403974"/>
                  <a:pt x="1703096" y="1179469"/>
                </a:cubicBezTo>
                <a:cubicBezTo>
                  <a:pt x="802301" y="1607841"/>
                  <a:pt x="314251" y="1202266"/>
                  <a:pt x="0" y="890694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AA62F56-20D6-4B66-895E-8C8F3DF7055B}"/>
              </a:ext>
            </a:extLst>
          </p:cNvPr>
          <p:cNvSpPr/>
          <p:nvPr/>
        </p:nvSpPr>
        <p:spPr>
          <a:xfrm>
            <a:off x="2503522" y="3604169"/>
            <a:ext cx="2093193" cy="86262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3846354 w 3846354"/>
              <a:gd name="connsiteY0" fmla="*/ 4782 h 873533"/>
              <a:gd name="connsiteX1" fmla="*/ 2287887 w 3846354"/>
              <a:gd name="connsiteY1" fmla="*/ 328996 h 873533"/>
              <a:gd name="connsiteX2" fmla="*/ 0 w 3846354"/>
              <a:gd name="connsiteY2" fmla="*/ 869560 h 873533"/>
              <a:gd name="connsiteX0" fmla="*/ 3846354 w 3846354"/>
              <a:gd name="connsiteY0" fmla="*/ 887 h 1154440"/>
              <a:gd name="connsiteX1" fmla="*/ 1703096 w 3846354"/>
              <a:gd name="connsiteY1" fmla="*/ 1154440 h 1154440"/>
              <a:gd name="connsiteX2" fmla="*/ 0 w 3846354"/>
              <a:gd name="connsiteY2" fmla="*/ 865665 h 1154440"/>
              <a:gd name="connsiteX0" fmla="*/ 3846354 w 3846354"/>
              <a:gd name="connsiteY0" fmla="*/ 887 h 1290965"/>
              <a:gd name="connsiteX1" fmla="*/ 1703096 w 3846354"/>
              <a:gd name="connsiteY1" fmla="*/ 1154440 h 1290965"/>
              <a:gd name="connsiteX2" fmla="*/ 0 w 3846354"/>
              <a:gd name="connsiteY2" fmla="*/ 865665 h 1290965"/>
              <a:gd name="connsiteX0" fmla="*/ 3846354 w 3846354"/>
              <a:gd name="connsiteY0" fmla="*/ 2009 h 1292087"/>
              <a:gd name="connsiteX1" fmla="*/ 1703096 w 3846354"/>
              <a:gd name="connsiteY1" fmla="*/ 1155562 h 1292087"/>
              <a:gd name="connsiteX2" fmla="*/ 0 w 3846354"/>
              <a:gd name="connsiteY2" fmla="*/ 866787 h 1292087"/>
              <a:gd name="connsiteX0" fmla="*/ 3846354 w 3846354"/>
              <a:gd name="connsiteY0" fmla="*/ 25916 h 1315994"/>
              <a:gd name="connsiteX1" fmla="*/ 1703096 w 3846354"/>
              <a:gd name="connsiteY1" fmla="*/ 1179469 h 1315994"/>
              <a:gd name="connsiteX2" fmla="*/ 0 w 3846354"/>
              <a:gd name="connsiteY2" fmla="*/ 890694 h 1315994"/>
              <a:gd name="connsiteX0" fmla="*/ 3846354 w 3846354"/>
              <a:gd name="connsiteY0" fmla="*/ 25916 h 1356008"/>
              <a:gd name="connsiteX1" fmla="*/ 1703096 w 3846354"/>
              <a:gd name="connsiteY1" fmla="*/ 1179469 h 1356008"/>
              <a:gd name="connsiteX2" fmla="*/ 0 w 3846354"/>
              <a:gd name="connsiteY2" fmla="*/ 890694 h 1356008"/>
              <a:gd name="connsiteX0" fmla="*/ 147810 w 1920069"/>
              <a:gd name="connsiteY0" fmla="*/ 1537228 h 1537228"/>
              <a:gd name="connsiteX1" fmla="*/ 1703096 w 1920069"/>
              <a:gd name="connsiteY1" fmla="*/ 288775 h 1537228"/>
              <a:gd name="connsiteX2" fmla="*/ 0 w 1920069"/>
              <a:gd name="connsiteY2" fmla="*/ 0 h 1537228"/>
              <a:gd name="connsiteX0" fmla="*/ 14513 w 2071178"/>
              <a:gd name="connsiteY0" fmla="*/ 1435846 h 1435846"/>
              <a:gd name="connsiteX1" fmla="*/ 1569799 w 2071178"/>
              <a:gd name="connsiteY1" fmla="*/ 187393 h 1435846"/>
              <a:gd name="connsiteX2" fmla="*/ 2036697 w 2071178"/>
              <a:gd name="connsiteY2" fmla="*/ 239812 h 1435846"/>
              <a:gd name="connsiteX0" fmla="*/ 24787 w 2068966"/>
              <a:gd name="connsiteY0" fmla="*/ 1196034 h 1196034"/>
              <a:gd name="connsiteX1" fmla="*/ 372246 w 2068966"/>
              <a:gd name="connsiteY1" fmla="*/ 384309 h 1196034"/>
              <a:gd name="connsiteX2" fmla="*/ 2046971 w 2068966"/>
              <a:gd name="connsiteY2" fmla="*/ 0 h 1196034"/>
              <a:gd name="connsiteX0" fmla="*/ 24787 w 2103051"/>
              <a:gd name="connsiteY0" fmla="*/ 1196034 h 1196034"/>
              <a:gd name="connsiteX1" fmla="*/ 372246 w 2103051"/>
              <a:gd name="connsiteY1" fmla="*/ 384309 h 1196034"/>
              <a:gd name="connsiteX2" fmla="*/ 2046971 w 2103051"/>
              <a:gd name="connsiteY2" fmla="*/ 0 h 1196034"/>
              <a:gd name="connsiteX0" fmla="*/ 99248 w 2177512"/>
              <a:gd name="connsiteY0" fmla="*/ 1196034 h 1196034"/>
              <a:gd name="connsiteX1" fmla="*/ 446707 w 2177512"/>
              <a:gd name="connsiteY1" fmla="*/ 384309 h 1196034"/>
              <a:gd name="connsiteX2" fmla="*/ 2121432 w 2177512"/>
              <a:gd name="connsiteY2" fmla="*/ 0 h 1196034"/>
              <a:gd name="connsiteX0" fmla="*/ 99248 w 2181191"/>
              <a:gd name="connsiteY0" fmla="*/ 1196034 h 1196034"/>
              <a:gd name="connsiteX1" fmla="*/ 446707 w 2181191"/>
              <a:gd name="connsiteY1" fmla="*/ 384309 h 1196034"/>
              <a:gd name="connsiteX2" fmla="*/ 2121432 w 2181191"/>
              <a:gd name="connsiteY2" fmla="*/ 0 h 1196034"/>
              <a:gd name="connsiteX0" fmla="*/ 99248 w 2173292"/>
              <a:gd name="connsiteY0" fmla="*/ 1196034 h 1196034"/>
              <a:gd name="connsiteX1" fmla="*/ 446707 w 2173292"/>
              <a:gd name="connsiteY1" fmla="*/ 384309 h 1196034"/>
              <a:gd name="connsiteX2" fmla="*/ 2121432 w 2173292"/>
              <a:gd name="connsiteY2" fmla="*/ 0 h 1196034"/>
              <a:gd name="connsiteX0" fmla="*/ 99248 w 2160504"/>
              <a:gd name="connsiteY0" fmla="*/ 1196034 h 1196034"/>
              <a:gd name="connsiteX1" fmla="*/ 446707 w 2160504"/>
              <a:gd name="connsiteY1" fmla="*/ 384309 h 1196034"/>
              <a:gd name="connsiteX2" fmla="*/ 2121432 w 2160504"/>
              <a:gd name="connsiteY2" fmla="*/ 0 h 1196034"/>
              <a:gd name="connsiteX0" fmla="*/ 99248 w 2156844"/>
              <a:gd name="connsiteY0" fmla="*/ 1196034 h 1196034"/>
              <a:gd name="connsiteX1" fmla="*/ 446707 w 2156844"/>
              <a:gd name="connsiteY1" fmla="*/ 384309 h 1196034"/>
              <a:gd name="connsiteX2" fmla="*/ 2121432 w 2156844"/>
              <a:gd name="connsiteY2" fmla="*/ 0 h 1196034"/>
              <a:gd name="connsiteX0" fmla="*/ 60873 w 2125542"/>
              <a:gd name="connsiteY0" fmla="*/ 1196034 h 1196034"/>
              <a:gd name="connsiteX1" fmla="*/ 701758 w 2125542"/>
              <a:gd name="connsiteY1" fmla="*/ 309246 h 1196034"/>
              <a:gd name="connsiteX2" fmla="*/ 2083057 w 2125542"/>
              <a:gd name="connsiteY2" fmla="*/ 0 h 1196034"/>
              <a:gd name="connsiteX0" fmla="*/ 101982 w 2166651"/>
              <a:gd name="connsiteY0" fmla="*/ 1196034 h 1196034"/>
              <a:gd name="connsiteX1" fmla="*/ 742867 w 2166651"/>
              <a:gd name="connsiteY1" fmla="*/ 309246 h 1196034"/>
              <a:gd name="connsiteX2" fmla="*/ 2124166 w 2166651"/>
              <a:gd name="connsiteY2" fmla="*/ 0 h 1196034"/>
              <a:gd name="connsiteX0" fmla="*/ 101982 w 2190867"/>
              <a:gd name="connsiteY0" fmla="*/ 1196034 h 1196034"/>
              <a:gd name="connsiteX1" fmla="*/ 742867 w 2190867"/>
              <a:gd name="connsiteY1" fmla="*/ 309246 h 1196034"/>
              <a:gd name="connsiteX2" fmla="*/ 2124166 w 2190867"/>
              <a:gd name="connsiteY2" fmla="*/ 0 h 1196034"/>
              <a:gd name="connsiteX0" fmla="*/ 101982 w 2188777"/>
              <a:gd name="connsiteY0" fmla="*/ 1196034 h 1196034"/>
              <a:gd name="connsiteX1" fmla="*/ 742867 w 2188777"/>
              <a:gd name="connsiteY1" fmla="*/ 309246 h 1196034"/>
              <a:gd name="connsiteX2" fmla="*/ 2124166 w 2188777"/>
              <a:gd name="connsiteY2" fmla="*/ 0 h 1196034"/>
              <a:gd name="connsiteX0" fmla="*/ 101982 w 2144718"/>
              <a:gd name="connsiteY0" fmla="*/ 1196034 h 1196034"/>
              <a:gd name="connsiteX1" fmla="*/ 742867 w 2144718"/>
              <a:gd name="connsiteY1" fmla="*/ 309246 h 1196034"/>
              <a:gd name="connsiteX2" fmla="*/ 2124166 w 2144718"/>
              <a:gd name="connsiteY2" fmla="*/ 0 h 1196034"/>
              <a:gd name="connsiteX0" fmla="*/ 113335 w 2101480"/>
              <a:gd name="connsiteY0" fmla="*/ 1161915 h 1161915"/>
              <a:gd name="connsiteX1" fmla="*/ 699629 w 2101480"/>
              <a:gd name="connsiteY1" fmla="*/ 309246 h 1161915"/>
              <a:gd name="connsiteX2" fmla="*/ 2080928 w 2101480"/>
              <a:gd name="connsiteY2" fmla="*/ 0 h 1161915"/>
              <a:gd name="connsiteX0" fmla="*/ 113335 w 1462148"/>
              <a:gd name="connsiteY0" fmla="*/ 1763277 h 1763277"/>
              <a:gd name="connsiteX1" fmla="*/ 699629 w 1462148"/>
              <a:gd name="connsiteY1" fmla="*/ 910608 h 1763277"/>
              <a:gd name="connsiteX2" fmla="*/ 1355999 w 1462148"/>
              <a:gd name="connsiteY2" fmla="*/ 0 h 1763277"/>
              <a:gd name="connsiteX0" fmla="*/ 113335 w 1968780"/>
              <a:gd name="connsiteY0" fmla="*/ 1763277 h 1763277"/>
              <a:gd name="connsiteX1" fmla="*/ 699629 w 1968780"/>
              <a:gd name="connsiteY1" fmla="*/ 910608 h 1763277"/>
              <a:gd name="connsiteX2" fmla="*/ 1355999 w 1968780"/>
              <a:gd name="connsiteY2" fmla="*/ 0 h 1763277"/>
              <a:gd name="connsiteX0" fmla="*/ 113335 w 2194739"/>
              <a:gd name="connsiteY0" fmla="*/ 1763277 h 1763277"/>
              <a:gd name="connsiteX1" fmla="*/ 699629 w 2194739"/>
              <a:gd name="connsiteY1" fmla="*/ 910608 h 1763277"/>
              <a:gd name="connsiteX2" fmla="*/ 1355999 w 2194739"/>
              <a:gd name="connsiteY2" fmla="*/ 0 h 1763277"/>
              <a:gd name="connsiteX0" fmla="*/ 113335 w 2104601"/>
              <a:gd name="connsiteY0" fmla="*/ 1763277 h 1763277"/>
              <a:gd name="connsiteX1" fmla="*/ 699629 w 2104601"/>
              <a:gd name="connsiteY1" fmla="*/ 910608 h 1763277"/>
              <a:gd name="connsiteX2" fmla="*/ 2093193 w 2104601"/>
              <a:gd name="connsiteY2" fmla="*/ 1061175 h 1763277"/>
              <a:gd name="connsiteX3" fmla="*/ 1355999 w 2104601"/>
              <a:gd name="connsiteY3" fmla="*/ 0 h 1763277"/>
              <a:gd name="connsiteX0" fmla="*/ 113335 w 2104601"/>
              <a:gd name="connsiteY0" fmla="*/ 1763277 h 1763277"/>
              <a:gd name="connsiteX1" fmla="*/ 699629 w 2104601"/>
              <a:gd name="connsiteY1" fmla="*/ 910608 h 1763277"/>
              <a:gd name="connsiteX2" fmla="*/ 2093193 w 2104601"/>
              <a:gd name="connsiteY2" fmla="*/ 1061175 h 1763277"/>
              <a:gd name="connsiteX3" fmla="*/ 1355999 w 2104601"/>
              <a:gd name="connsiteY3" fmla="*/ 0 h 1763277"/>
              <a:gd name="connsiteX0" fmla="*/ 113335 w 2180552"/>
              <a:gd name="connsiteY0" fmla="*/ 1763277 h 1763277"/>
              <a:gd name="connsiteX1" fmla="*/ 699629 w 2180552"/>
              <a:gd name="connsiteY1" fmla="*/ 910608 h 1763277"/>
              <a:gd name="connsiteX2" fmla="*/ 2093193 w 2180552"/>
              <a:gd name="connsiteY2" fmla="*/ 1061175 h 1763277"/>
              <a:gd name="connsiteX3" fmla="*/ 1355999 w 2180552"/>
              <a:gd name="connsiteY3" fmla="*/ 0 h 1763277"/>
              <a:gd name="connsiteX0" fmla="*/ 113335 w 2178454"/>
              <a:gd name="connsiteY0" fmla="*/ 1763277 h 1763277"/>
              <a:gd name="connsiteX1" fmla="*/ 699629 w 2178454"/>
              <a:gd name="connsiteY1" fmla="*/ 910608 h 1763277"/>
              <a:gd name="connsiteX2" fmla="*/ 2093193 w 2178454"/>
              <a:gd name="connsiteY2" fmla="*/ 1061175 h 1763277"/>
              <a:gd name="connsiteX3" fmla="*/ 1355999 w 2178454"/>
              <a:gd name="connsiteY3" fmla="*/ 0 h 1763277"/>
              <a:gd name="connsiteX0" fmla="*/ 113335 w 2093193"/>
              <a:gd name="connsiteY0" fmla="*/ 862626 h 862626"/>
              <a:gd name="connsiteX1" fmla="*/ 699629 w 2093193"/>
              <a:gd name="connsiteY1" fmla="*/ 9957 h 862626"/>
              <a:gd name="connsiteX2" fmla="*/ 2093193 w 2093193"/>
              <a:gd name="connsiteY2" fmla="*/ 160524 h 86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3193" h="862626">
                <a:moveTo>
                  <a:pt x="113335" y="862626"/>
                </a:moveTo>
                <a:cubicBezTo>
                  <a:pt x="-125144" y="711099"/>
                  <a:pt x="-13317" y="107919"/>
                  <a:pt x="699629" y="9957"/>
                </a:cubicBezTo>
                <a:cubicBezTo>
                  <a:pt x="1043335" y="-101568"/>
                  <a:pt x="1753138" y="773611"/>
                  <a:pt x="2093193" y="160524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50A4333-80E4-44AF-8DCF-729F7FE586B3}"/>
              </a:ext>
            </a:extLst>
          </p:cNvPr>
          <p:cNvSpPr/>
          <p:nvPr/>
        </p:nvSpPr>
        <p:spPr>
          <a:xfrm>
            <a:off x="3881322" y="2135062"/>
            <a:ext cx="5085523" cy="1194817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3846354 w 3846354"/>
              <a:gd name="connsiteY0" fmla="*/ 4782 h 873533"/>
              <a:gd name="connsiteX1" fmla="*/ 2287887 w 3846354"/>
              <a:gd name="connsiteY1" fmla="*/ 328996 h 873533"/>
              <a:gd name="connsiteX2" fmla="*/ 0 w 3846354"/>
              <a:gd name="connsiteY2" fmla="*/ 869560 h 873533"/>
              <a:gd name="connsiteX0" fmla="*/ 3846354 w 3846354"/>
              <a:gd name="connsiteY0" fmla="*/ 887 h 1154440"/>
              <a:gd name="connsiteX1" fmla="*/ 1703096 w 3846354"/>
              <a:gd name="connsiteY1" fmla="*/ 1154440 h 1154440"/>
              <a:gd name="connsiteX2" fmla="*/ 0 w 3846354"/>
              <a:gd name="connsiteY2" fmla="*/ 865665 h 1154440"/>
              <a:gd name="connsiteX0" fmla="*/ 3846354 w 3846354"/>
              <a:gd name="connsiteY0" fmla="*/ 887 h 1290965"/>
              <a:gd name="connsiteX1" fmla="*/ 1703096 w 3846354"/>
              <a:gd name="connsiteY1" fmla="*/ 1154440 h 1290965"/>
              <a:gd name="connsiteX2" fmla="*/ 0 w 3846354"/>
              <a:gd name="connsiteY2" fmla="*/ 865665 h 1290965"/>
              <a:gd name="connsiteX0" fmla="*/ 3846354 w 3846354"/>
              <a:gd name="connsiteY0" fmla="*/ 2009 h 1292087"/>
              <a:gd name="connsiteX1" fmla="*/ 1703096 w 3846354"/>
              <a:gd name="connsiteY1" fmla="*/ 1155562 h 1292087"/>
              <a:gd name="connsiteX2" fmla="*/ 0 w 3846354"/>
              <a:gd name="connsiteY2" fmla="*/ 866787 h 1292087"/>
              <a:gd name="connsiteX0" fmla="*/ 3846354 w 3846354"/>
              <a:gd name="connsiteY0" fmla="*/ 25916 h 1315994"/>
              <a:gd name="connsiteX1" fmla="*/ 1703096 w 3846354"/>
              <a:gd name="connsiteY1" fmla="*/ 1179469 h 1315994"/>
              <a:gd name="connsiteX2" fmla="*/ 0 w 3846354"/>
              <a:gd name="connsiteY2" fmla="*/ 890694 h 1315994"/>
              <a:gd name="connsiteX0" fmla="*/ 3846354 w 3846354"/>
              <a:gd name="connsiteY0" fmla="*/ 25916 h 1356008"/>
              <a:gd name="connsiteX1" fmla="*/ 1703096 w 3846354"/>
              <a:gd name="connsiteY1" fmla="*/ 1179469 h 1356008"/>
              <a:gd name="connsiteX2" fmla="*/ 0 w 3846354"/>
              <a:gd name="connsiteY2" fmla="*/ 890694 h 1356008"/>
              <a:gd name="connsiteX0" fmla="*/ 147810 w 1920069"/>
              <a:gd name="connsiteY0" fmla="*/ 1537228 h 1537228"/>
              <a:gd name="connsiteX1" fmla="*/ 1703096 w 1920069"/>
              <a:gd name="connsiteY1" fmla="*/ 288775 h 1537228"/>
              <a:gd name="connsiteX2" fmla="*/ 0 w 1920069"/>
              <a:gd name="connsiteY2" fmla="*/ 0 h 1537228"/>
              <a:gd name="connsiteX0" fmla="*/ 14513 w 2071178"/>
              <a:gd name="connsiteY0" fmla="*/ 1435846 h 1435846"/>
              <a:gd name="connsiteX1" fmla="*/ 1569799 w 2071178"/>
              <a:gd name="connsiteY1" fmla="*/ 187393 h 1435846"/>
              <a:gd name="connsiteX2" fmla="*/ 2036697 w 2071178"/>
              <a:gd name="connsiteY2" fmla="*/ 239812 h 1435846"/>
              <a:gd name="connsiteX0" fmla="*/ 24787 w 2068966"/>
              <a:gd name="connsiteY0" fmla="*/ 1196034 h 1196034"/>
              <a:gd name="connsiteX1" fmla="*/ 372246 w 2068966"/>
              <a:gd name="connsiteY1" fmla="*/ 384309 h 1196034"/>
              <a:gd name="connsiteX2" fmla="*/ 2046971 w 2068966"/>
              <a:gd name="connsiteY2" fmla="*/ 0 h 1196034"/>
              <a:gd name="connsiteX0" fmla="*/ 24787 w 2103051"/>
              <a:gd name="connsiteY0" fmla="*/ 1196034 h 1196034"/>
              <a:gd name="connsiteX1" fmla="*/ 372246 w 2103051"/>
              <a:gd name="connsiteY1" fmla="*/ 384309 h 1196034"/>
              <a:gd name="connsiteX2" fmla="*/ 2046971 w 2103051"/>
              <a:gd name="connsiteY2" fmla="*/ 0 h 1196034"/>
              <a:gd name="connsiteX0" fmla="*/ 99248 w 2177512"/>
              <a:gd name="connsiteY0" fmla="*/ 1196034 h 1196034"/>
              <a:gd name="connsiteX1" fmla="*/ 446707 w 2177512"/>
              <a:gd name="connsiteY1" fmla="*/ 384309 h 1196034"/>
              <a:gd name="connsiteX2" fmla="*/ 2121432 w 2177512"/>
              <a:gd name="connsiteY2" fmla="*/ 0 h 1196034"/>
              <a:gd name="connsiteX0" fmla="*/ 99248 w 2181191"/>
              <a:gd name="connsiteY0" fmla="*/ 1196034 h 1196034"/>
              <a:gd name="connsiteX1" fmla="*/ 446707 w 2181191"/>
              <a:gd name="connsiteY1" fmla="*/ 384309 h 1196034"/>
              <a:gd name="connsiteX2" fmla="*/ 2121432 w 2181191"/>
              <a:gd name="connsiteY2" fmla="*/ 0 h 1196034"/>
              <a:gd name="connsiteX0" fmla="*/ 99248 w 2173292"/>
              <a:gd name="connsiteY0" fmla="*/ 1196034 h 1196034"/>
              <a:gd name="connsiteX1" fmla="*/ 446707 w 2173292"/>
              <a:gd name="connsiteY1" fmla="*/ 384309 h 1196034"/>
              <a:gd name="connsiteX2" fmla="*/ 2121432 w 2173292"/>
              <a:gd name="connsiteY2" fmla="*/ 0 h 1196034"/>
              <a:gd name="connsiteX0" fmla="*/ 99248 w 2160504"/>
              <a:gd name="connsiteY0" fmla="*/ 1196034 h 1196034"/>
              <a:gd name="connsiteX1" fmla="*/ 446707 w 2160504"/>
              <a:gd name="connsiteY1" fmla="*/ 384309 h 1196034"/>
              <a:gd name="connsiteX2" fmla="*/ 2121432 w 2160504"/>
              <a:gd name="connsiteY2" fmla="*/ 0 h 1196034"/>
              <a:gd name="connsiteX0" fmla="*/ 99248 w 2156844"/>
              <a:gd name="connsiteY0" fmla="*/ 1196034 h 1196034"/>
              <a:gd name="connsiteX1" fmla="*/ 446707 w 2156844"/>
              <a:gd name="connsiteY1" fmla="*/ 384309 h 1196034"/>
              <a:gd name="connsiteX2" fmla="*/ 2121432 w 2156844"/>
              <a:gd name="connsiteY2" fmla="*/ 0 h 1196034"/>
              <a:gd name="connsiteX0" fmla="*/ 60873 w 2125542"/>
              <a:gd name="connsiteY0" fmla="*/ 1196034 h 1196034"/>
              <a:gd name="connsiteX1" fmla="*/ 701758 w 2125542"/>
              <a:gd name="connsiteY1" fmla="*/ 309246 h 1196034"/>
              <a:gd name="connsiteX2" fmla="*/ 2083057 w 2125542"/>
              <a:gd name="connsiteY2" fmla="*/ 0 h 1196034"/>
              <a:gd name="connsiteX0" fmla="*/ 101982 w 2166651"/>
              <a:gd name="connsiteY0" fmla="*/ 1196034 h 1196034"/>
              <a:gd name="connsiteX1" fmla="*/ 742867 w 2166651"/>
              <a:gd name="connsiteY1" fmla="*/ 309246 h 1196034"/>
              <a:gd name="connsiteX2" fmla="*/ 2124166 w 2166651"/>
              <a:gd name="connsiteY2" fmla="*/ 0 h 1196034"/>
              <a:gd name="connsiteX0" fmla="*/ 101982 w 2190867"/>
              <a:gd name="connsiteY0" fmla="*/ 1196034 h 1196034"/>
              <a:gd name="connsiteX1" fmla="*/ 742867 w 2190867"/>
              <a:gd name="connsiteY1" fmla="*/ 309246 h 1196034"/>
              <a:gd name="connsiteX2" fmla="*/ 2124166 w 2190867"/>
              <a:gd name="connsiteY2" fmla="*/ 0 h 1196034"/>
              <a:gd name="connsiteX0" fmla="*/ 101982 w 2188777"/>
              <a:gd name="connsiteY0" fmla="*/ 1196034 h 1196034"/>
              <a:gd name="connsiteX1" fmla="*/ 742867 w 2188777"/>
              <a:gd name="connsiteY1" fmla="*/ 309246 h 1196034"/>
              <a:gd name="connsiteX2" fmla="*/ 2124166 w 2188777"/>
              <a:gd name="connsiteY2" fmla="*/ 0 h 1196034"/>
              <a:gd name="connsiteX0" fmla="*/ 101982 w 2144718"/>
              <a:gd name="connsiteY0" fmla="*/ 1196034 h 1196034"/>
              <a:gd name="connsiteX1" fmla="*/ 742867 w 2144718"/>
              <a:gd name="connsiteY1" fmla="*/ 309246 h 1196034"/>
              <a:gd name="connsiteX2" fmla="*/ 2124166 w 2144718"/>
              <a:gd name="connsiteY2" fmla="*/ 0 h 1196034"/>
              <a:gd name="connsiteX0" fmla="*/ 113335 w 2101480"/>
              <a:gd name="connsiteY0" fmla="*/ 1161915 h 1161915"/>
              <a:gd name="connsiteX1" fmla="*/ 699629 w 2101480"/>
              <a:gd name="connsiteY1" fmla="*/ 309246 h 1161915"/>
              <a:gd name="connsiteX2" fmla="*/ 2080928 w 2101480"/>
              <a:gd name="connsiteY2" fmla="*/ 0 h 1161915"/>
              <a:gd name="connsiteX0" fmla="*/ 113335 w 1462148"/>
              <a:gd name="connsiteY0" fmla="*/ 1763277 h 1763277"/>
              <a:gd name="connsiteX1" fmla="*/ 699629 w 1462148"/>
              <a:gd name="connsiteY1" fmla="*/ 910608 h 1763277"/>
              <a:gd name="connsiteX2" fmla="*/ 1355999 w 1462148"/>
              <a:gd name="connsiteY2" fmla="*/ 0 h 1763277"/>
              <a:gd name="connsiteX0" fmla="*/ 113335 w 1968780"/>
              <a:gd name="connsiteY0" fmla="*/ 1763277 h 1763277"/>
              <a:gd name="connsiteX1" fmla="*/ 699629 w 1968780"/>
              <a:gd name="connsiteY1" fmla="*/ 910608 h 1763277"/>
              <a:gd name="connsiteX2" fmla="*/ 1355999 w 1968780"/>
              <a:gd name="connsiteY2" fmla="*/ 0 h 1763277"/>
              <a:gd name="connsiteX0" fmla="*/ 113335 w 2194739"/>
              <a:gd name="connsiteY0" fmla="*/ 1763277 h 1763277"/>
              <a:gd name="connsiteX1" fmla="*/ 699629 w 2194739"/>
              <a:gd name="connsiteY1" fmla="*/ 910608 h 1763277"/>
              <a:gd name="connsiteX2" fmla="*/ 1355999 w 2194739"/>
              <a:gd name="connsiteY2" fmla="*/ 0 h 1763277"/>
              <a:gd name="connsiteX0" fmla="*/ 113335 w 2104601"/>
              <a:gd name="connsiteY0" fmla="*/ 1763277 h 1763277"/>
              <a:gd name="connsiteX1" fmla="*/ 699629 w 2104601"/>
              <a:gd name="connsiteY1" fmla="*/ 910608 h 1763277"/>
              <a:gd name="connsiteX2" fmla="*/ 2093193 w 2104601"/>
              <a:gd name="connsiteY2" fmla="*/ 1061175 h 1763277"/>
              <a:gd name="connsiteX3" fmla="*/ 1355999 w 2104601"/>
              <a:gd name="connsiteY3" fmla="*/ 0 h 1763277"/>
              <a:gd name="connsiteX0" fmla="*/ 113335 w 2104601"/>
              <a:gd name="connsiteY0" fmla="*/ 1763277 h 1763277"/>
              <a:gd name="connsiteX1" fmla="*/ 699629 w 2104601"/>
              <a:gd name="connsiteY1" fmla="*/ 910608 h 1763277"/>
              <a:gd name="connsiteX2" fmla="*/ 2093193 w 2104601"/>
              <a:gd name="connsiteY2" fmla="*/ 1061175 h 1763277"/>
              <a:gd name="connsiteX3" fmla="*/ 1355999 w 2104601"/>
              <a:gd name="connsiteY3" fmla="*/ 0 h 1763277"/>
              <a:gd name="connsiteX0" fmla="*/ 113335 w 2180552"/>
              <a:gd name="connsiteY0" fmla="*/ 1763277 h 1763277"/>
              <a:gd name="connsiteX1" fmla="*/ 699629 w 2180552"/>
              <a:gd name="connsiteY1" fmla="*/ 910608 h 1763277"/>
              <a:gd name="connsiteX2" fmla="*/ 2093193 w 2180552"/>
              <a:gd name="connsiteY2" fmla="*/ 1061175 h 1763277"/>
              <a:gd name="connsiteX3" fmla="*/ 1355999 w 2180552"/>
              <a:gd name="connsiteY3" fmla="*/ 0 h 1763277"/>
              <a:gd name="connsiteX0" fmla="*/ 113335 w 2178454"/>
              <a:gd name="connsiteY0" fmla="*/ 1763277 h 1763277"/>
              <a:gd name="connsiteX1" fmla="*/ 699629 w 2178454"/>
              <a:gd name="connsiteY1" fmla="*/ 910608 h 1763277"/>
              <a:gd name="connsiteX2" fmla="*/ 2093193 w 2178454"/>
              <a:gd name="connsiteY2" fmla="*/ 1061175 h 1763277"/>
              <a:gd name="connsiteX3" fmla="*/ 1355999 w 2178454"/>
              <a:gd name="connsiteY3" fmla="*/ 0 h 1763277"/>
              <a:gd name="connsiteX0" fmla="*/ 16016 w 3029910"/>
              <a:gd name="connsiteY0" fmla="*/ 1763277 h 2164764"/>
              <a:gd name="connsiteX1" fmla="*/ 2983046 w 3029910"/>
              <a:gd name="connsiteY1" fmla="*/ 2154521 h 2164764"/>
              <a:gd name="connsiteX2" fmla="*/ 1995874 w 3029910"/>
              <a:gd name="connsiteY2" fmla="*/ 1061175 h 2164764"/>
              <a:gd name="connsiteX3" fmla="*/ 1258680 w 3029910"/>
              <a:gd name="connsiteY3" fmla="*/ 0 h 2164764"/>
              <a:gd name="connsiteX0" fmla="*/ 16016 w 3029910"/>
              <a:gd name="connsiteY0" fmla="*/ 702102 h 1103589"/>
              <a:gd name="connsiteX1" fmla="*/ 2983046 w 3029910"/>
              <a:gd name="connsiteY1" fmla="*/ 1093346 h 1103589"/>
              <a:gd name="connsiteX2" fmla="*/ 1995874 w 3029910"/>
              <a:gd name="connsiteY2" fmla="*/ 0 h 1103589"/>
              <a:gd name="connsiteX0" fmla="*/ 16016 w 5101539"/>
              <a:gd name="connsiteY0" fmla="*/ 23305 h 678554"/>
              <a:gd name="connsiteX1" fmla="*/ 2983046 w 5101539"/>
              <a:gd name="connsiteY1" fmla="*/ 414549 h 678554"/>
              <a:gd name="connsiteX2" fmla="*/ 5101539 w 5101539"/>
              <a:gd name="connsiteY2" fmla="*/ 433311 h 678554"/>
              <a:gd name="connsiteX0" fmla="*/ 16016 w 5101539"/>
              <a:gd name="connsiteY0" fmla="*/ 23305 h 510001"/>
              <a:gd name="connsiteX1" fmla="*/ 2983046 w 5101539"/>
              <a:gd name="connsiteY1" fmla="*/ 414549 h 510001"/>
              <a:gd name="connsiteX2" fmla="*/ 5101539 w 5101539"/>
              <a:gd name="connsiteY2" fmla="*/ 433311 h 510001"/>
              <a:gd name="connsiteX0" fmla="*/ 0 w 5085523"/>
              <a:gd name="connsiteY0" fmla="*/ 545096 h 1031792"/>
              <a:gd name="connsiteX1" fmla="*/ 2967030 w 5085523"/>
              <a:gd name="connsiteY1" fmla="*/ 936340 h 1031792"/>
              <a:gd name="connsiteX2" fmla="*/ 5085523 w 5085523"/>
              <a:gd name="connsiteY2" fmla="*/ 955102 h 1031792"/>
              <a:gd name="connsiteX0" fmla="*/ 0 w 5085523"/>
              <a:gd name="connsiteY0" fmla="*/ 545096 h 1078029"/>
              <a:gd name="connsiteX1" fmla="*/ 2967030 w 5085523"/>
              <a:gd name="connsiteY1" fmla="*/ 936340 h 1078029"/>
              <a:gd name="connsiteX2" fmla="*/ 5085523 w 5085523"/>
              <a:gd name="connsiteY2" fmla="*/ 955102 h 1078029"/>
              <a:gd name="connsiteX0" fmla="*/ 0 w 5085523"/>
              <a:gd name="connsiteY0" fmla="*/ 618378 h 1151311"/>
              <a:gd name="connsiteX1" fmla="*/ 2967030 w 5085523"/>
              <a:gd name="connsiteY1" fmla="*/ 1009622 h 1151311"/>
              <a:gd name="connsiteX2" fmla="*/ 5085523 w 5085523"/>
              <a:gd name="connsiteY2" fmla="*/ 1028384 h 1151311"/>
              <a:gd name="connsiteX0" fmla="*/ 0 w 5085523"/>
              <a:gd name="connsiteY0" fmla="*/ 618378 h 1194817"/>
              <a:gd name="connsiteX1" fmla="*/ 2967030 w 5085523"/>
              <a:gd name="connsiteY1" fmla="*/ 1009622 h 1194817"/>
              <a:gd name="connsiteX2" fmla="*/ 5085523 w 5085523"/>
              <a:gd name="connsiteY2" fmla="*/ 1028384 h 119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5523" h="1194817">
                <a:moveTo>
                  <a:pt x="0" y="618378"/>
                </a:moveTo>
                <a:cubicBezTo>
                  <a:pt x="371121" y="-842965"/>
                  <a:pt x="1463252" y="703930"/>
                  <a:pt x="2967030" y="1009622"/>
                </a:cubicBezTo>
                <a:cubicBezTo>
                  <a:pt x="3813245" y="1252323"/>
                  <a:pt x="4415955" y="1254292"/>
                  <a:pt x="5085523" y="1028384"/>
                </a:cubicBezTo>
              </a:path>
            </a:pathLst>
          </a:custGeom>
          <a:ln w="57150" cmpd="sng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BE09509-30E0-4F3D-8028-C1561EC7321C}"/>
              </a:ext>
            </a:extLst>
          </p:cNvPr>
          <p:cNvSpPr/>
          <p:nvPr/>
        </p:nvSpPr>
        <p:spPr>
          <a:xfrm>
            <a:off x="3859522" y="2703517"/>
            <a:ext cx="822455" cy="1061175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3846354 w 3846354"/>
              <a:gd name="connsiteY0" fmla="*/ 4782 h 873533"/>
              <a:gd name="connsiteX1" fmla="*/ 2287887 w 3846354"/>
              <a:gd name="connsiteY1" fmla="*/ 328996 h 873533"/>
              <a:gd name="connsiteX2" fmla="*/ 0 w 3846354"/>
              <a:gd name="connsiteY2" fmla="*/ 869560 h 873533"/>
              <a:gd name="connsiteX0" fmla="*/ 3846354 w 3846354"/>
              <a:gd name="connsiteY0" fmla="*/ 887 h 1154440"/>
              <a:gd name="connsiteX1" fmla="*/ 1703096 w 3846354"/>
              <a:gd name="connsiteY1" fmla="*/ 1154440 h 1154440"/>
              <a:gd name="connsiteX2" fmla="*/ 0 w 3846354"/>
              <a:gd name="connsiteY2" fmla="*/ 865665 h 1154440"/>
              <a:gd name="connsiteX0" fmla="*/ 3846354 w 3846354"/>
              <a:gd name="connsiteY0" fmla="*/ 887 h 1290965"/>
              <a:gd name="connsiteX1" fmla="*/ 1703096 w 3846354"/>
              <a:gd name="connsiteY1" fmla="*/ 1154440 h 1290965"/>
              <a:gd name="connsiteX2" fmla="*/ 0 w 3846354"/>
              <a:gd name="connsiteY2" fmla="*/ 865665 h 1290965"/>
              <a:gd name="connsiteX0" fmla="*/ 3846354 w 3846354"/>
              <a:gd name="connsiteY0" fmla="*/ 2009 h 1292087"/>
              <a:gd name="connsiteX1" fmla="*/ 1703096 w 3846354"/>
              <a:gd name="connsiteY1" fmla="*/ 1155562 h 1292087"/>
              <a:gd name="connsiteX2" fmla="*/ 0 w 3846354"/>
              <a:gd name="connsiteY2" fmla="*/ 866787 h 1292087"/>
              <a:gd name="connsiteX0" fmla="*/ 3846354 w 3846354"/>
              <a:gd name="connsiteY0" fmla="*/ 25916 h 1315994"/>
              <a:gd name="connsiteX1" fmla="*/ 1703096 w 3846354"/>
              <a:gd name="connsiteY1" fmla="*/ 1179469 h 1315994"/>
              <a:gd name="connsiteX2" fmla="*/ 0 w 3846354"/>
              <a:gd name="connsiteY2" fmla="*/ 890694 h 1315994"/>
              <a:gd name="connsiteX0" fmla="*/ 3846354 w 3846354"/>
              <a:gd name="connsiteY0" fmla="*/ 25916 h 1356008"/>
              <a:gd name="connsiteX1" fmla="*/ 1703096 w 3846354"/>
              <a:gd name="connsiteY1" fmla="*/ 1179469 h 1356008"/>
              <a:gd name="connsiteX2" fmla="*/ 0 w 3846354"/>
              <a:gd name="connsiteY2" fmla="*/ 890694 h 1356008"/>
              <a:gd name="connsiteX0" fmla="*/ 147810 w 1920069"/>
              <a:gd name="connsiteY0" fmla="*/ 1537228 h 1537228"/>
              <a:gd name="connsiteX1" fmla="*/ 1703096 w 1920069"/>
              <a:gd name="connsiteY1" fmla="*/ 288775 h 1537228"/>
              <a:gd name="connsiteX2" fmla="*/ 0 w 1920069"/>
              <a:gd name="connsiteY2" fmla="*/ 0 h 1537228"/>
              <a:gd name="connsiteX0" fmla="*/ 14513 w 2071178"/>
              <a:gd name="connsiteY0" fmla="*/ 1435846 h 1435846"/>
              <a:gd name="connsiteX1" fmla="*/ 1569799 w 2071178"/>
              <a:gd name="connsiteY1" fmla="*/ 187393 h 1435846"/>
              <a:gd name="connsiteX2" fmla="*/ 2036697 w 2071178"/>
              <a:gd name="connsiteY2" fmla="*/ 239812 h 1435846"/>
              <a:gd name="connsiteX0" fmla="*/ 24787 w 2068966"/>
              <a:gd name="connsiteY0" fmla="*/ 1196034 h 1196034"/>
              <a:gd name="connsiteX1" fmla="*/ 372246 w 2068966"/>
              <a:gd name="connsiteY1" fmla="*/ 384309 h 1196034"/>
              <a:gd name="connsiteX2" fmla="*/ 2046971 w 2068966"/>
              <a:gd name="connsiteY2" fmla="*/ 0 h 1196034"/>
              <a:gd name="connsiteX0" fmla="*/ 24787 w 2103051"/>
              <a:gd name="connsiteY0" fmla="*/ 1196034 h 1196034"/>
              <a:gd name="connsiteX1" fmla="*/ 372246 w 2103051"/>
              <a:gd name="connsiteY1" fmla="*/ 384309 h 1196034"/>
              <a:gd name="connsiteX2" fmla="*/ 2046971 w 2103051"/>
              <a:gd name="connsiteY2" fmla="*/ 0 h 1196034"/>
              <a:gd name="connsiteX0" fmla="*/ 99248 w 2177512"/>
              <a:gd name="connsiteY0" fmla="*/ 1196034 h 1196034"/>
              <a:gd name="connsiteX1" fmla="*/ 446707 w 2177512"/>
              <a:gd name="connsiteY1" fmla="*/ 384309 h 1196034"/>
              <a:gd name="connsiteX2" fmla="*/ 2121432 w 2177512"/>
              <a:gd name="connsiteY2" fmla="*/ 0 h 1196034"/>
              <a:gd name="connsiteX0" fmla="*/ 99248 w 2181191"/>
              <a:gd name="connsiteY0" fmla="*/ 1196034 h 1196034"/>
              <a:gd name="connsiteX1" fmla="*/ 446707 w 2181191"/>
              <a:gd name="connsiteY1" fmla="*/ 384309 h 1196034"/>
              <a:gd name="connsiteX2" fmla="*/ 2121432 w 2181191"/>
              <a:gd name="connsiteY2" fmla="*/ 0 h 1196034"/>
              <a:gd name="connsiteX0" fmla="*/ 99248 w 2173292"/>
              <a:gd name="connsiteY0" fmla="*/ 1196034 h 1196034"/>
              <a:gd name="connsiteX1" fmla="*/ 446707 w 2173292"/>
              <a:gd name="connsiteY1" fmla="*/ 384309 h 1196034"/>
              <a:gd name="connsiteX2" fmla="*/ 2121432 w 2173292"/>
              <a:gd name="connsiteY2" fmla="*/ 0 h 1196034"/>
              <a:gd name="connsiteX0" fmla="*/ 99248 w 2160504"/>
              <a:gd name="connsiteY0" fmla="*/ 1196034 h 1196034"/>
              <a:gd name="connsiteX1" fmla="*/ 446707 w 2160504"/>
              <a:gd name="connsiteY1" fmla="*/ 384309 h 1196034"/>
              <a:gd name="connsiteX2" fmla="*/ 2121432 w 2160504"/>
              <a:gd name="connsiteY2" fmla="*/ 0 h 1196034"/>
              <a:gd name="connsiteX0" fmla="*/ 99248 w 2156844"/>
              <a:gd name="connsiteY0" fmla="*/ 1196034 h 1196034"/>
              <a:gd name="connsiteX1" fmla="*/ 446707 w 2156844"/>
              <a:gd name="connsiteY1" fmla="*/ 384309 h 1196034"/>
              <a:gd name="connsiteX2" fmla="*/ 2121432 w 2156844"/>
              <a:gd name="connsiteY2" fmla="*/ 0 h 1196034"/>
              <a:gd name="connsiteX0" fmla="*/ 60873 w 2125542"/>
              <a:gd name="connsiteY0" fmla="*/ 1196034 h 1196034"/>
              <a:gd name="connsiteX1" fmla="*/ 701758 w 2125542"/>
              <a:gd name="connsiteY1" fmla="*/ 309246 h 1196034"/>
              <a:gd name="connsiteX2" fmla="*/ 2083057 w 2125542"/>
              <a:gd name="connsiteY2" fmla="*/ 0 h 1196034"/>
              <a:gd name="connsiteX0" fmla="*/ 101982 w 2166651"/>
              <a:gd name="connsiteY0" fmla="*/ 1196034 h 1196034"/>
              <a:gd name="connsiteX1" fmla="*/ 742867 w 2166651"/>
              <a:gd name="connsiteY1" fmla="*/ 309246 h 1196034"/>
              <a:gd name="connsiteX2" fmla="*/ 2124166 w 2166651"/>
              <a:gd name="connsiteY2" fmla="*/ 0 h 1196034"/>
              <a:gd name="connsiteX0" fmla="*/ 101982 w 2190867"/>
              <a:gd name="connsiteY0" fmla="*/ 1196034 h 1196034"/>
              <a:gd name="connsiteX1" fmla="*/ 742867 w 2190867"/>
              <a:gd name="connsiteY1" fmla="*/ 309246 h 1196034"/>
              <a:gd name="connsiteX2" fmla="*/ 2124166 w 2190867"/>
              <a:gd name="connsiteY2" fmla="*/ 0 h 1196034"/>
              <a:gd name="connsiteX0" fmla="*/ 101982 w 2188777"/>
              <a:gd name="connsiteY0" fmla="*/ 1196034 h 1196034"/>
              <a:gd name="connsiteX1" fmla="*/ 742867 w 2188777"/>
              <a:gd name="connsiteY1" fmla="*/ 309246 h 1196034"/>
              <a:gd name="connsiteX2" fmla="*/ 2124166 w 2188777"/>
              <a:gd name="connsiteY2" fmla="*/ 0 h 1196034"/>
              <a:gd name="connsiteX0" fmla="*/ 101982 w 2144718"/>
              <a:gd name="connsiteY0" fmla="*/ 1196034 h 1196034"/>
              <a:gd name="connsiteX1" fmla="*/ 742867 w 2144718"/>
              <a:gd name="connsiteY1" fmla="*/ 309246 h 1196034"/>
              <a:gd name="connsiteX2" fmla="*/ 2124166 w 2144718"/>
              <a:gd name="connsiteY2" fmla="*/ 0 h 1196034"/>
              <a:gd name="connsiteX0" fmla="*/ 113335 w 2101480"/>
              <a:gd name="connsiteY0" fmla="*/ 1161915 h 1161915"/>
              <a:gd name="connsiteX1" fmla="*/ 699629 w 2101480"/>
              <a:gd name="connsiteY1" fmla="*/ 309246 h 1161915"/>
              <a:gd name="connsiteX2" fmla="*/ 2080928 w 2101480"/>
              <a:gd name="connsiteY2" fmla="*/ 0 h 1161915"/>
              <a:gd name="connsiteX0" fmla="*/ 113335 w 1462148"/>
              <a:gd name="connsiteY0" fmla="*/ 1763277 h 1763277"/>
              <a:gd name="connsiteX1" fmla="*/ 699629 w 1462148"/>
              <a:gd name="connsiteY1" fmla="*/ 910608 h 1763277"/>
              <a:gd name="connsiteX2" fmla="*/ 1355999 w 1462148"/>
              <a:gd name="connsiteY2" fmla="*/ 0 h 1763277"/>
              <a:gd name="connsiteX0" fmla="*/ 113335 w 1968780"/>
              <a:gd name="connsiteY0" fmla="*/ 1763277 h 1763277"/>
              <a:gd name="connsiteX1" fmla="*/ 699629 w 1968780"/>
              <a:gd name="connsiteY1" fmla="*/ 910608 h 1763277"/>
              <a:gd name="connsiteX2" fmla="*/ 1355999 w 1968780"/>
              <a:gd name="connsiteY2" fmla="*/ 0 h 1763277"/>
              <a:gd name="connsiteX0" fmla="*/ 113335 w 2194739"/>
              <a:gd name="connsiteY0" fmla="*/ 1763277 h 1763277"/>
              <a:gd name="connsiteX1" fmla="*/ 699629 w 2194739"/>
              <a:gd name="connsiteY1" fmla="*/ 910608 h 1763277"/>
              <a:gd name="connsiteX2" fmla="*/ 1355999 w 2194739"/>
              <a:gd name="connsiteY2" fmla="*/ 0 h 1763277"/>
              <a:gd name="connsiteX0" fmla="*/ 113335 w 2104601"/>
              <a:gd name="connsiteY0" fmla="*/ 1763277 h 1763277"/>
              <a:gd name="connsiteX1" fmla="*/ 699629 w 2104601"/>
              <a:gd name="connsiteY1" fmla="*/ 910608 h 1763277"/>
              <a:gd name="connsiteX2" fmla="*/ 2093193 w 2104601"/>
              <a:gd name="connsiteY2" fmla="*/ 1061175 h 1763277"/>
              <a:gd name="connsiteX3" fmla="*/ 1355999 w 2104601"/>
              <a:gd name="connsiteY3" fmla="*/ 0 h 1763277"/>
              <a:gd name="connsiteX0" fmla="*/ 113335 w 2104601"/>
              <a:gd name="connsiteY0" fmla="*/ 1763277 h 1763277"/>
              <a:gd name="connsiteX1" fmla="*/ 699629 w 2104601"/>
              <a:gd name="connsiteY1" fmla="*/ 910608 h 1763277"/>
              <a:gd name="connsiteX2" fmla="*/ 2093193 w 2104601"/>
              <a:gd name="connsiteY2" fmla="*/ 1061175 h 1763277"/>
              <a:gd name="connsiteX3" fmla="*/ 1355999 w 2104601"/>
              <a:gd name="connsiteY3" fmla="*/ 0 h 1763277"/>
              <a:gd name="connsiteX0" fmla="*/ 113335 w 2180552"/>
              <a:gd name="connsiteY0" fmla="*/ 1763277 h 1763277"/>
              <a:gd name="connsiteX1" fmla="*/ 699629 w 2180552"/>
              <a:gd name="connsiteY1" fmla="*/ 910608 h 1763277"/>
              <a:gd name="connsiteX2" fmla="*/ 2093193 w 2180552"/>
              <a:gd name="connsiteY2" fmla="*/ 1061175 h 1763277"/>
              <a:gd name="connsiteX3" fmla="*/ 1355999 w 2180552"/>
              <a:gd name="connsiteY3" fmla="*/ 0 h 1763277"/>
              <a:gd name="connsiteX0" fmla="*/ 113335 w 2178454"/>
              <a:gd name="connsiteY0" fmla="*/ 1763277 h 1763277"/>
              <a:gd name="connsiteX1" fmla="*/ 699629 w 2178454"/>
              <a:gd name="connsiteY1" fmla="*/ 910608 h 1763277"/>
              <a:gd name="connsiteX2" fmla="*/ 2093193 w 2178454"/>
              <a:gd name="connsiteY2" fmla="*/ 1061175 h 1763277"/>
              <a:gd name="connsiteX3" fmla="*/ 1355999 w 2178454"/>
              <a:gd name="connsiteY3" fmla="*/ 0 h 1763277"/>
              <a:gd name="connsiteX0" fmla="*/ 0 w 1478825"/>
              <a:gd name="connsiteY0" fmla="*/ 910608 h 1281100"/>
              <a:gd name="connsiteX1" fmla="*/ 1393564 w 1478825"/>
              <a:gd name="connsiteY1" fmla="*/ 1061175 h 1281100"/>
              <a:gd name="connsiteX2" fmla="*/ 656370 w 1478825"/>
              <a:gd name="connsiteY2" fmla="*/ 0 h 1281100"/>
              <a:gd name="connsiteX0" fmla="*/ 737194 w 822455"/>
              <a:gd name="connsiteY0" fmla="*/ 1061175 h 1061175"/>
              <a:gd name="connsiteX1" fmla="*/ 0 w 822455"/>
              <a:gd name="connsiteY1" fmla="*/ 0 h 10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2455" h="1061175">
                <a:moveTo>
                  <a:pt x="737194" y="1061175"/>
                </a:moveTo>
                <a:cubicBezTo>
                  <a:pt x="1118438" y="637559"/>
                  <a:pt x="103644" y="536581"/>
                  <a:pt x="0" y="0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706934" y="5601679"/>
            <a:ext cx="173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Intermediate</a:t>
            </a:r>
          </a:p>
          <a:p>
            <a:pPr algn="ctr"/>
            <a:r>
              <a:rPr lang="en-US" b="1" dirty="0"/>
              <a:t>Representations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EF976E-2F18-4C57-8851-D3BCDE15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Intermediate Representations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Introduce IRs</a:t>
            </a:r>
          </a:p>
          <a:p>
            <a:r>
              <a:rPr lang="en-US" dirty="0"/>
              <a:t>What they are</a:t>
            </a:r>
          </a:p>
          <a:p>
            <a:r>
              <a:rPr lang="en-US" dirty="0"/>
              <a:t>How they’re used</a:t>
            </a:r>
          </a:p>
          <a:p>
            <a:pPr marL="0" indent="0">
              <a:buNone/>
            </a:pPr>
            <a:r>
              <a:rPr lang="en-US" b="1" dirty="0"/>
              <a:t>Three Address Code (3AC)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Inventory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975B20-87A0-4F60-875A-68E371C19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930" y="3406166"/>
            <a:ext cx="1354590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88078"/>
      </p:ext>
    </p:extLst>
  </p:cSld>
  <p:clrMapOvr>
    <a:masterClrMapping/>
  </p:clrMapOvr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0CABAED-7E29-46AB-A175-652503A1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00CAECA9-7B13-4AA4-91D5-B7904CAF6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389" y="1825625"/>
            <a:ext cx="40632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Done:</a:t>
            </a:r>
          </a:p>
          <a:p>
            <a:r>
              <a:rPr lang="en-US" dirty="0"/>
              <a:t>Derived an AST, augmented with types and identifier symbols</a:t>
            </a:r>
          </a:p>
          <a:p>
            <a:r>
              <a:rPr lang="en-US" dirty="0"/>
              <a:t>Ensured the program is legal to the best of our abilities</a:t>
            </a:r>
          </a:p>
          <a:p>
            <a:pPr marL="0" indent="0">
              <a:buNone/>
            </a:pPr>
            <a:r>
              <a:rPr lang="en-US" b="1" dirty="0" err="1"/>
              <a:t>ToDo</a:t>
            </a:r>
            <a:r>
              <a:rPr lang="en-US" b="1" dirty="0"/>
              <a:t>:</a:t>
            </a:r>
          </a:p>
          <a:p>
            <a:r>
              <a:rPr lang="en-US" dirty="0"/>
              <a:t>Get that sucker to run!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349004B-2752-4B4C-8846-36EB5C3BC432}"/>
              </a:ext>
            </a:extLst>
          </p:cNvPr>
          <p:cNvSpPr/>
          <p:nvPr/>
        </p:nvSpPr>
        <p:spPr>
          <a:xfrm>
            <a:off x="8436813" y="1698421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45E6095-9CFF-42F9-9CB7-6570663B1C67}"/>
              </a:ext>
            </a:extLst>
          </p:cNvPr>
          <p:cNvSpPr/>
          <p:nvPr/>
        </p:nvSpPr>
        <p:spPr>
          <a:xfrm>
            <a:off x="8429318" y="2289226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A0711F7-22FF-469E-B8F1-135AA828D8A2}"/>
              </a:ext>
            </a:extLst>
          </p:cNvPr>
          <p:cNvSpPr/>
          <p:nvPr/>
        </p:nvSpPr>
        <p:spPr>
          <a:xfrm>
            <a:off x="8429318" y="2840690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34E8EBB-32C6-4C5A-B78B-E79A6FF4EF08}"/>
              </a:ext>
            </a:extLst>
          </p:cNvPr>
          <p:cNvSpPr/>
          <p:nvPr/>
        </p:nvSpPr>
        <p:spPr>
          <a:xfrm>
            <a:off x="8436813" y="3451146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4C84749-BDEA-4C3E-8F17-812F6C38A256}"/>
              </a:ext>
            </a:extLst>
          </p:cNvPr>
          <p:cNvSpPr/>
          <p:nvPr/>
        </p:nvSpPr>
        <p:spPr>
          <a:xfrm>
            <a:off x="8436812" y="4137870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FEABF6C-359E-411B-AF5E-6A994E338B1F}"/>
              </a:ext>
            </a:extLst>
          </p:cNvPr>
          <p:cNvSpPr/>
          <p:nvPr/>
        </p:nvSpPr>
        <p:spPr>
          <a:xfrm>
            <a:off x="8436812" y="4758662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EE42A5F-9975-4967-9503-5F965FB7E5B2}"/>
              </a:ext>
            </a:extLst>
          </p:cNvPr>
          <p:cNvSpPr/>
          <p:nvPr/>
        </p:nvSpPr>
        <p:spPr>
          <a:xfrm>
            <a:off x="8444309" y="5311339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2C0D243-8CC7-44BA-A522-D5126A1B3F36}"/>
              </a:ext>
            </a:extLst>
          </p:cNvPr>
          <p:cNvSpPr/>
          <p:nvPr/>
        </p:nvSpPr>
        <p:spPr>
          <a:xfrm>
            <a:off x="8367559" y="5881894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code in T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F91EA02-351E-4F53-A538-8FFC724D794D}"/>
              </a:ext>
            </a:extLst>
          </p:cNvPr>
          <p:cNvSpPr/>
          <p:nvPr/>
        </p:nvSpPr>
        <p:spPr>
          <a:xfrm>
            <a:off x="8367559" y="1027012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(sequence of chars)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4B4DA99-1B4B-468D-AB9F-71B6A64ED03E}"/>
              </a:ext>
            </a:extLst>
          </p:cNvPr>
          <p:cNvCxnSpPr>
            <a:stCxn id="53" idx="2"/>
            <a:endCxn id="45" idx="0"/>
          </p:cNvCxnSpPr>
          <p:nvPr/>
        </p:nvCxnSpPr>
        <p:spPr>
          <a:xfrm>
            <a:off x="9225730" y="1560131"/>
            <a:ext cx="0" cy="13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DE987E6-90C4-4D35-8C00-08F3DB6CADDF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>
          <a:xfrm>
            <a:off x="9225730" y="2087924"/>
            <a:ext cx="0" cy="201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DDC1817-4C4D-4788-BC90-B40B5E95FE06}"/>
              </a:ext>
            </a:extLst>
          </p:cNvPr>
          <p:cNvCxnSpPr>
            <a:cxnSpLocks/>
            <a:stCxn id="46" idx="2"/>
            <a:endCxn id="47" idx="0"/>
          </p:cNvCxnSpPr>
          <p:nvPr/>
        </p:nvCxnSpPr>
        <p:spPr>
          <a:xfrm>
            <a:off x="9225730" y="2678728"/>
            <a:ext cx="0" cy="161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94835B7-97A7-4A59-AFD9-DDDEC3BAA1E3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9225730" y="3230192"/>
            <a:ext cx="0" cy="220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0E34B0D-02E6-4DAE-9D04-27598517DECB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 flipH="1">
            <a:off x="9225730" y="3936896"/>
            <a:ext cx="1" cy="200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B9984EC-80A5-4CBE-88C3-9C6BF4F6A24D}"/>
              </a:ext>
            </a:extLst>
          </p:cNvPr>
          <p:cNvCxnSpPr>
            <a:cxnSpLocks/>
            <a:stCxn id="49" idx="2"/>
            <a:endCxn id="50" idx="0"/>
          </p:cNvCxnSpPr>
          <p:nvPr/>
        </p:nvCxnSpPr>
        <p:spPr>
          <a:xfrm>
            <a:off x="9225729" y="4517396"/>
            <a:ext cx="0" cy="241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FA24C62-A245-4C49-A515-9124084C57A1}"/>
              </a:ext>
            </a:extLst>
          </p:cNvPr>
          <p:cNvCxnSpPr>
            <a:cxnSpLocks/>
            <a:stCxn id="50" idx="2"/>
            <a:endCxn id="51" idx="0"/>
          </p:cNvCxnSpPr>
          <p:nvPr/>
        </p:nvCxnSpPr>
        <p:spPr>
          <a:xfrm>
            <a:off x="9225730" y="5138189"/>
            <a:ext cx="1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F0F912D-4427-4660-A953-C44CB607F0C7}"/>
              </a:ext>
            </a:extLst>
          </p:cNvPr>
          <p:cNvCxnSpPr>
            <a:cxnSpLocks/>
            <a:stCxn id="51" idx="2"/>
            <a:endCxn id="52" idx="0"/>
          </p:cNvCxnSpPr>
          <p:nvPr/>
        </p:nvCxnSpPr>
        <p:spPr>
          <a:xfrm>
            <a:off x="9225730" y="5708744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C110280-A2BD-40A2-AFC7-3AE85C74F203}"/>
              </a:ext>
            </a:extLst>
          </p:cNvPr>
          <p:cNvSpPr txBox="1"/>
          <p:nvPr/>
        </p:nvSpPr>
        <p:spPr>
          <a:xfrm>
            <a:off x="6858549" y="3519994"/>
            <a:ext cx="121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progress</a:t>
            </a:r>
          </a:p>
        </p:txBody>
      </p:sp>
      <p:pic>
        <p:nvPicPr>
          <p:cNvPr id="27" name="Picture 26" descr="Image result for in progress">
            <a:extLst>
              <a:ext uri="{FF2B5EF4-FFF2-40B4-BE49-F238E27FC236}">
                <a16:creationId xmlns:a16="http://schemas.microsoft.com/office/drawing/2014/main" id="{E3DD1152-C08C-46B0-A11D-005E6BD41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3" t="31791" r="19365" b="44961"/>
          <a:stretch/>
        </p:blipFill>
        <p:spPr bwMode="auto">
          <a:xfrm>
            <a:off x="8075660" y="2310766"/>
            <a:ext cx="260984" cy="27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Image result for in progress">
            <a:extLst>
              <a:ext uri="{FF2B5EF4-FFF2-40B4-BE49-F238E27FC236}">
                <a16:creationId xmlns:a16="http://schemas.microsoft.com/office/drawing/2014/main" id="{CC0D038E-F193-4674-9EF1-618B05F09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3" t="31791" r="19365" b="44961"/>
          <a:stretch/>
        </p:blipFill>
        <p:spPr bwMode="auto">
          <a:xfrm>
            <a:off x="8083280" y="2882266"/>
            <a:ext cx="260984" cy="27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mage result for in progress">
            <a:extLst>
              <a:ext uri="{FF2B5EF4-FFF2-40B4-BE49-F238E27FC236}">
                <a16:creationId xmlns:a16="http://schemas.microsoft.com/office/drawing/2014/main" id="{71C864C6-E868-4122-8966-AF373F81D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5" t="29540" r="68556" b="42383"/>
          <a:stretch/>
        </p:blipFill>
        <p:spPr bwMode="auto">
          <a:xfrm>
            <a:off x="8075660" y="3549471"/>
            <a:ext cx="291898" cy="3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Image result for in progress">
            <a:extLst>
              <a:ext uri="{FF2B5EF4-FFF2-40B4-BE49-F238E27FC236}">
                <a16:creationId xmlns:a16="http://schemas.microsoft.com/office/drawing/2014/main" id="{760B3EBF-2C85-42FF-A4D4-6DAC3756D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3" t="31791" r="19365" b="44961"/>
          <a:stretch/>
        </p:blipFill>
        <p:spPr bwMode="auto">
          <a:xfrm>
            <a:off x="8083280" y="1746886"/>
            <a:ext cx="260984" cy="27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92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IRs: The Big Idea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Intermediate Representations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132300-7412-4765-BD8A-63E9037DC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68676"/>
            <a:ext cx="4252586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big, basic concept</a:t>
            </a:r>
          </a:p>
          <a:p>
            <a:r>
              <a:rPr lang="en-US" dirty="0"/>
              <a:t>“Encoding of a program”</a:t>
            </a:r>
          </a:p>
          <a:p>
            <a:r>
              <a:rPr lang="en-US" dirty="0"/>
              <a:t>“The output of a compiler frontend and input of a compiler backend”</a:t>
            </a:r>
          </a:p>
          <a:p>
            <a:r>
              <a:rPr lang="en-US" dirty="0"/>
              <a:t>“What a compiler knows about a program”</a:t>
            </a:r>
          </a:p>
          <a:p>
            <a:r>
              <a:rPr lang="en-US" dirty="0"/>
              <a:t>“A simpler language to which the source language is mapped”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78331-BDDD-4FAF-9715-E671986D7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473" y="1836305"/>
            <a:ext cx="2387786" cy="36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7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40541</TotalTime>
  <Words>1721</Words>
  <Application>Microsoft Office PowerPoint</Application>
  <PresentationFormat>Widescreen</PresentationFormat>
  <Paragraphs>506</Paragraphs>
  <Slides>34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</vt:lpstr>
      <vt:lpstr>Calibri</vt:lpstr>
      <vt:lpstr>Calibri Light</vt:lpstr>
      <vt:lpstr>Cambria Math</vt:lpstr>
      <vt:lpstr>Courier New</vt:lpstr>
      <vt:lpstr>Garamond</vt:lpstr>
      <vt:lpstr>MV Boli</vt:lpstr>
      <vt:lpstr>Office Theme</vt:lpstr>
      <vt:lpstr>Check-In 20 Review – Runtime Environments</vt:lpstr>
      <vt:lpstr>Check-In 20 Review – Runtime Environments</vt:lpstr>
      <vt:lpstr>Announcements Administrivia</vt:lpstr>
      <vt:lpstr>Intermediate Representations</vt:lpstr>
      <vt:lpstr>Last Time Lecture Review – Runtime Environments</vt:lpstr>
      <vt:lpstr>PowerPoint Presentation</vt:lpstr>
      <vt:lpstr>Today’s Outline Lecture Outline – Intermediate Representations</vt:lpstr>
      <vt:lpstr>Compiler Construction Progress Pics</vt:lpstr>
      <vt:lpstr>IRs: The Big Idea Intermediate Representations</vt:lpstr>
      <vt:lpstr>Intermediate Representation Benefits Introducing IRs</vt:lpstr>
      <vt:lpstr>Intermediate Representation Benefits Introducing IRs</vt:lpstr>
      <vt:lpstr>Intermediate Representation Benefits Introducing IRs</vt:lpstr>
      <vt:lpstr>Intermediate Representation Benefits Introducing IRs</vt:lpstr>
      <vt:lpstr>PowerPoint Presentation</vt:lpstr>
      <vt:lpstr>Classes of IR Introducing IRs</vt:lpstr>
      <vt:lpstr>Limitations of Trees Introducing IRs</vt:lpstr>
      <vt:lpstr>Today’s Outline Lecture Outline – Intermediate Representations</vt:lpstr>
      <vt:lpstr>Introducing 3AC 3AC Description</vt:lpstr>
      <vt:lpstr>Introducing 3AC 3AC Description</vt:lpstr>
      <vt:lpstr>Introducing 3AC 3AC Description</vt:lpstr>
      <vt:lpstr>From Variables to Locations (“locs”) 3AC Description</vt:lpstr>
      <vt:lpstr>3AC: What’s With the Name? 3AC Description</vt:lpstr>
      <vt:lpstr>3AC: Instruction Classes 3AC Description</vt:lpstr>
      <vt:lpstr>3AC: Instruction Classes 3AC Description</vt:lpstr>
      <vt:lpstr>3AC: Instruction Classes 3AC Description</vt:lpstr>
      <vt:lpstr>3AC: Instruction Classes 3AC Description</vt:lpstr>
      <vt:lpstr>3AC: Instruction Classes 3AC Description</vt:lpstr>
      <vt:lpstr>3AC: Instruction Classes 3AC Description</vt:lpstr>
      <vt:lpstr>3AC: Instruction Classes 3AC Description</vt:lpstr>
      <vt:lpstr>That’s All we Need! 3AC Description</vt:lpstr>
      <vt:lpstr>Dealing with Scope 3AC Description</vt:lpstr>
      <vt:lpstr>3AC Data Structures AST Translation to 3AC – Implementation</vt:lpstr>
      <vt:lpstr>Translation Implementation AST Translation to 3AC – Implementation</vt:lpstr>
      <vt:lpstr>Next Time 3AC Translation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825</cp:revision>
  <cp:lastPrinted>2018-08-29T18:10:22Z</cp:lastPrinted>
  <dcterms:created xsi:type="dcterms:W3CDTF">2018-07-19T03:57:05Z</dcterms:created>
  <dcterms:modified xsi:type="dcterms:W3CDTF">2024-10-16T21:09:12Z</dcterms:modified>
</cp:coreProperties>
</file>