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76" r:id="rId2"/>
    <p:sldId id="952" r:id="rId3"/>
    <p:sldId id="951" r:id="rId4"/>
    <p:sldId id="953" r:id="rId5"/>
    <p:sldId id="954" r:id="rId6"/>
    <p:sldId id="955" r:id="rId7"/>
    <p:sldId id="9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897"/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3515" autoAdjust="0"/>
  </p:normalViewPr>
  <p:slideViewPr>
    <p:cSldViewPr snapToGrid="0">
      <p:cViewPr varScale="1">
        <p:scale>
          <a:sx n="88" d="100"/>
          <a:sy n="88" d="100"/>
        </p:scale>
        <p:origin x="126" y="57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18T20:38:29.95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12892 7249 59 0,'0'0'32'0,"0"0"-16"0,-19 0 63 0,19 0-35 15,0 0-2-15,-14 0-4 0,14 0-3 0,0 0-20 16,0 0 14-16,-20 0 7 0,20 18-25 0,0-18-1 16,0 18 8-16,0 2-5 0,0-2 0 0,20-1-6 15,-6 22 0-15,-14-39-3 0,0 17-2 0,19 2 2 16,3 0-1-16,14-1 3 0,-36 0-6 15,20 1 3-15,-1-2-2 0,-2 3-1 0,2 15 2 16,-19-35 0-16,55 57 0 0,-55-39-1 0,36 37-1 16,3-19-1-16,-22 21 4 0,18-1-2 15,1-2-2-15,-36-16 1 0,39-20 1 0,-39 0-2 0,39 56-1 16,-3 0 3-16,-19-56-3 0,-17 1 0 0,19-1-3 16,-19-18 2-16,16 19-8 0,-16-1-6 0,23-18-4 0,-23 0 7 15,0 0-21-15,0 0 13 0,0 0-2 0,0-18-69 16,0 18 56-16,0-37-39 0,0 37 41 0,0-19 4 0,0 1 6 15,-23-38-21-15,23 38 10 0</inkml:trace>
  <inkml:trace contextRef="#ctx0" brushRef="#br0" timeOffset="248.27">13116 7305 39 0,'0'0'8'0,"0"0"-2"0,0 0 6 0,0-20 1 0,0 2 1 0,0 0 20 15,0 18-23-15,0-19 11 0,20 2 2 16,-20-2 12-16,19 19-23 0,-19 0 1 0,17-19 28 15,-17 19-8-15,35 0 22 0,-35 0-39 0,17 19 14 16,-17 0-6-16,19-2-14 0,4 20 16 16,-23-19-19-16,0 57 14 0,0-56-18 0,0 54 3 15,-23-55-5-15,-13 73 3 0,20-71-3 16,-20 54 0-16,36-55-2 0,-39 18 0 0,-36 36-11 16,59-36 4-16,-39 36-26 0,19-17 2 0,-6-19-12 15,42 0 19-15,-33-19-37 0,13 20-21 0,1-20-3 0,3 0-8 16,16 0 74-16,0-18-33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18T20:21:51.72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  <inkml:context xml:id="ctx1">
      <inkml:inkSource xml:id="inkSrc129">
        <inkml:traceFormat>
          <inkml:channel name="X" type="integer" max="4800" units="cm"/>
          <inkml:channel name="Y" type="integer" max="1800" units="cm"/>
          <inkml:channel name="T" type="integer" max="2.14748E9" units="dev"/>
        </inkml:traceFormat>
        <inkml:channelProperties>
          <inkml:channelProperty channel="X" name="resolution" value="158.9404" units="1/cm"/>
          <inkml:channelProperty channel="Y" name="resolution" value="95.2381" units="1/cm"/>
          <inkml:channelProperty channel="T" name="resolution" value="1" units="1/dev"/>
        </inkml:channelProperties>
      </inkml:inkSource>
      <inkml:timestamp xml:id="ts1" timeString="2024-09-18T20:26:59.061"/>
    </inkml:context>
    <inkml:brush xml:id="br2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2967 1992 56 0,'0'0'0'0,"0"0"24"0,0 0-10 0,0 0 1 15,-16 0 18-15,16 0 2 0,0 0-18 0,0 0 16 0,0 0-19 0,0 0-1 16,0 0 10-16,0 0-11 0,0 0 17 0,0 0-20 15,0 0 9-15,0 0 2 0,0 0-12 0,0 0 8 0,0 0-9 16,0 20 10-16,0-20-3 0,0 0-2 0,0 0-5 16,0 0 0-16,0 16 0 0,0 4 2 0,0-20-5 0,0 20 0 0,0-20 1 15,16 16-2-15,-16 4 0 0,0-20 1 0,0 18-2 16,22 1 0-16,-22-2-1 0,0 3 0 0,20-1 1 0,-1 15 1 16,-19-15-2-16,17 18 4 0,2 0-2 0,-2-17-4 0,2 16 1 15,0 21-2-15,15 15 2 0,7 2 1 0,-5-18 1 0,0-2-2 16,-17-18 1-16,15 4 0 0,-12 13-1 15,14-16 2-15,-17-17-1 0,0 36-1 0,-2-40 3 0,-17 2 1 16,19 21-1-16,-2-2 0 0,19-21-2 0,-36 4 1 0,22-2 0 16,-22 1 0-16,0-2 0 0,17-17-1 0,-17 20 0 0,0-1 2 15,19-2 2-15,-19-17-4 0,20 20 1 16,-20-20 0-16,0 16-1 0,16-16-1 0,-16 0 0 0,0 0 0 16,0 21 2-16,0-21-2 0,0 0 1 0,0 0-2 15,0 0 0-15,0 17 0 0,0-17-2 0,0 0 0 0,0 0-5 0,0 0 2 0,0 0-11 16,0 0-15-16,0 0 10 0,0-17-33 0,0 17 21 0,0-21-4 15,0 21-55-15,0-36-8 0,-16 36 59 0,16-17 11 0,0 17 11 16,0-39 3-16,0 39-16 0</inkml:trace>
  <inkml:trace contextRef="#ctx0" brushRef="#br0" timeOffset="401.79">3670 2158 54 0,'0'0'74'0,"-17"0"-52"0,17 20 2 0,0-20 23 0,0 0-1 16,-19 19 42-16,2-19-40 15,-2 17-29-15,19-17-13 0,-16 0 7 0,-4 0-8 16,1 17 7-16,2-17-2 0,-5 19-6 0,22-19-1 0,-19 0 1 16,-15 18 3-16,15 1-4 0,2-19 2 0,-38 37 2 0,14 0-1 15,-12-1 4-15,17 4 0 0,-19 13-2 0,-1-16-2 16,18 19-3-16,21-36-1 0,-58 33 4 0,53-34-5 16,-30 75 3-16,16-41 3 0,19 4 0 0,-2-41-6 15,-1 24 0-15,-18 14 1 0,38-35-2 0,-17 18-1 0,-2-21 2 16,2 58 0-16,-2-18 3 0,19-36-4 0,-17-4-3 15,17 5-2-15,0-4-12 0,0-17-15 0,0 0-14 16,0 0 16-16,0 0-3 0,0 0-99 0,17 0 76 16,-17 0-1-16,36-17-32 0,-17-4 61 0,-19 21-24 0</inkml:trace>
  <inkml:trace contextRef="#ctx0" brushRef="#br0" timeOffset="712.19">4204 2397 64 0,'0'0'30'0,"0"0"63"0,-17 0-38 0,17 0-30 0,0 0 17 0,0 0-10 16,0 0-18-16,0 0-2 0,0 0 23 0,0 0-28 15,0 0-3-15,0 0-4 0,0 19 0 0,0-19 1 16,0 0-1-16,0 0-1 0,0 21-7 0,0-21-11 16,0 16-48-16,0-16-15 0,0 20-22 15,0-3 25-15,0-17 58 0,0 19-12 0</inkml:trace>
  <inkml:trace contextRef="#ctx0" brushRef="#br0" timeOffset="881.08">4151 2915 107 0,'0'0'0'0,"0"0"131"0,0 0-103 0,-16 20 20 16,16-20-25-16,-19 16 13 0,-1 2-2 0,20 2-21 16,0-1-8-16,-16-2 5 0,16-17-8 0,0 20 0 15,0-20-1-15,0 0 2 0,0 0-5 0,0 0-1 16,0 0-12-16,0 0-1 0,0 0-35 0,0 0 13 0,16 0-126 15,-16 0 69-15,20-20 68 0,-20 20-5 16</inkml:trace>
  <inkml:trace contextRef="#ctx0" brushRef="#br0" timeOffset="1183.79">4669 2527 58 0,'0'0'96'0,"0"0"-65"0,0 0 24 15,0 0-30-15,0 0 18 0,0 0-24 0,0 0 11 0,0 0 0 16,0 0-23-16,0 0 6 0,0 0 2 15,0 0-11-15,0 0 0 0,0 0-2 0,0 0 1 0,0 0-1 16,0 0 1-16,16 0-2 0,-16 0-1 0,0 0-10 16,0 0 0-16,0 0-21 0,20 0-18 0,-20 19-24 15,0-19-23-15,0 0 6 0,0 0 61 0,0 17-24 16</inkml:trace>
  <inkml:trace contextRef="#ctx0" brushRef="#br0" timeOffset="1332.44">4669 2822 87 0,'0'0'0'0,"0"0"120"0,-19 37-60 15,2-17-7-15,-2 16-8 0,19-36-26 0,-20 20-3 16,20 14 11-16,-16-34-17 0,-23 92 28 16,39-72-34-16,0-2 1 0,0 1-3 0,0-2 0 0,0-17 0 15,0 20-1-15,0-1 0 0,0-19 0 0,0 0 0 16,0 0-3-16,0 17-13 0,16-17-16 0,-16 0-19 16,23 0-29-16,-23 0 26 0,0-17-8 0,16 17-1 0,-16-19-27 0,20 19 37 15</inkml:trace>
  <inkml:trace contextRef="#ctx0" brushRef="#br0" timeOffset="1713.5">5167 2546 60 0,'0'0'86'0,"0"0"-59"0,0 0 19 0,0 0-9 0,0 0-7 16,0 0-18-16,0 0 38 15,0 0-36-15,0 0-8 0,19 17 5 0,-19-17-2 0,0 0-4 16,0 0 6-16,17 0-7 0,2 0 5 0,-19 0 0 0,17 20-2 15,-1-20 0-15,4 0 0 0,-20 0-4 0,22 0 3 16,14 0 0-16,-17 0-3 0,-2 0 0 0,-17 0 0 0,36 0 2 16,-17 0-3-16,-2 0-1 0,5 0 0 0,-5 0 0 15,2 0-2-15,0 0-2 0,-2 0 1 0,2-20-8 0,17 20-21 16,-19 0 15-16,-1 0-3 0,-16-17-29 0,61 17-90 16,-61 0 55-16,17 0 46 0,-17 0 9 0,0 0 8 15,19 0-25-15</inkml:trace>
  <inkml:trace contextRef="#ctx0" brushRef="#br0" timeOffset="1949.21">5203 2859 50 0,'0'0'40'0,"0"0"-17"0,0 0 128 15,0 0-132-15,0 20 16 0,0-20-6 0,0 0-7 16,19 0-3-16,-19 0-11 0,17 0 10 0,19 0-1 0,-14 0-2 15,14 0-3-15,-17 0-1 0,-2 0-4 0,2 0 4 16,-2 0-6-16,2 0-1 0,-2 0-3 0,5 0 2 16,-5 0-1-16,2 0 0 0,-19 0-3 0,36 0-1 0,-36 0 2 0,19 0-7 15,-2 0-10-15,-17 0 4 0,0 0-3 0,19 0-31 0,-2 0 15 16,-17-20-53-16,16 20-29 0,7 0 15 0,-4 0 28 16</inkml:trace>
  <inkml:trace contextRef="#ctx0" brushRef="#br0" timeOffset="2812.64">6290 2104 33 0,'0'0'8'0,"0"0"0"0,0 0 28 0,-16 0 32 0,16 0-37 15,0 18-17-15,0-18 15 0,-20 0 27 16,20 19-43-16,0-19 10 0,0 0-13 0,-16 0 9 16,16 17-1-16,0-17-9 0,0 20-2 0,0-20 0 0,0 0-2 0,-20 0 1 15,20 19 4-15,0-19-1 0,0 17-6 0,0-17 3 0,0 17-3 16,0-17-1-16,0 0 6 0,0 37 5 0,20-18-9 16,-20-19 0-16,16 20-1 0,4-3 2 0,-20-17-2 15,0 20-1-15,16 16 2 0,4-36-1 0,-20 36 3 0,16 1 0 16,6-17-2-16,-22-20-2 0,17 17 1 0,-17 2 0 15,19-1-2-15,-19 1 0 0,20-2 1 0,-20 3 0 0,16 0-2 16,4 16 1-16,-4-19 1 0,-16 2 0 0,20-1-2 16,-20-18 0-16,0 20-1 0,16-4-4 0,-16-16 1 0,0 20-6 15,17 0-7-15,-17-20 3 0,22 16-4 0,-22-16-32 0,0 0-72 16,0 20 69-16,19-20-3 0,-19 0 5 0,0 0-20 16,0-20 26-16</inkml:trace>
  <inkml:trace contextRef="#ctx0" brushRef="#br0" timeOffset="3113.98">6918 2068 45 0,'0'0'98'0,"0"0"-77"0,-16 0 39 0,16 16 1 16,-20-16-39-16,20 0-13 0,0 20 5 0,0-20-6 16,0 0-1-16,-22 18 7 0,22 1-2 0,-16-19-8 0,16 17 3 0,-17 3-4 15,-2-1 4-15,19-2-3 0,-17 19 1 0,17-18-1 0,-19 1 1 16,19 18-4-16,-20 0 2 0,4-18-2 0,16 17 3 16,-20 1-2-16,-2 0-1 0,3-37 0 0,5 37 0 15,14-1-1-15,-19-16-3 0,-1 16-8 0,20 1-14 0,-16-18-15 16,16-1 13-16,0 2-40 0,0-20 24 0,0 16-43 0,-20-16 24 15,20 0 43-15,0 20-22 0</inkml:trace>
  <inkml:trace contextRef="#ctx0" brushRef="#br0" timeOffset="3485.66">6509 2713 33 0,'0'0'8'0,"0"0"8"0,0 0-7 0,0 0 13 0,0 0-10 16,0 0 1-16,0 0 14 0,0 0-13 0,0 0 35 16,0 0-39-16,0 0 0 0,0 0 0 0,0 0 11 0,0 0 22 15,0 0-25-15,0 0-10 0,0 0 5 16,0 0 1-16,0 0 2 0,0 0-8 0,0 0 8 0,0 0-1 15,0 0-9-15,0 0 0 0,0 0 5 0,0 16-1 0,0 4 1 16,0-20-7-16,0 36 6 0,0-36-6 0,0 37 4 16,0-37-4-16,0 20 2 0,0 17-3 0,0-1 3 0,0-36-4 0,0 36 2 15,0-18-2-15,0 38 0 0,0-36-1 0,0 16 1 0,0 1 0 16,0-20-1-16,0 22-1 0,0 35 1 16,0-74 0-16,0 73-9 0,0-54 1 15,0 18-11-15,0-37 5 0,-17 37-26 0,17-20-16 0,0-17 20 16,0 19-55-16,0-19 38 0,0 0 1 0,0 0-26 0,0 0 54 15,0 0-19-15</inkml:trace>
  <inkml:trace contextRef="#ctx0" brushRef="#br0" timeOffset="4632.01">2843 4132 20 0,'0'0'8'0,"0"0"-4"0,0 0 8 0,0 20 0 0,0-20-5 0,0 0 18 16,0 0-15-16,0 16 25 0,0-16-13 0,0 0-2 15,-20 0-3-15,20 20 1 0,0-20-9 16,0 0-1-16,0 0 0 0,0 0 5 0,0 16 20 15,0-16-18-15,0 0-1 0,0 0-6 0,0 21 6 16,0-21 0-16,0 0 0 0,0 17-8 0,0-17 0 0,0 0 4 16,20 20-2-16,-20-4-6 0,0 4 2 0,19-20-2 15,-19 20 0-15,0 16 3 0,17-19-1 0,2 20-2 16,-2-17 2-16,2 16 1 0,-19-36-3 0,17 36 1 16,-17-16-2-16,16-3-1 0,-16 3 0 0,22 16 0 0,-2-36 2 0,-1 37-2 15,-19-37 1-15,17 37 0 0,2-37 0 0,-19 18-1 16,17 0-1-16,2 2-5 0,-19-3 1 0,0-17-13 15,19 19-11-15,-19-19 9 0,0 19-37 0,14-19-75 16,-14 0 48-16,0-19 39 0,0 19 11 0</inkml:trace>
  <inkml:trace contextRef="#ctx0" brushRef="#br0" timeOffset="4966.87">3543 4113 28 0,'0'0'25'0,"0"0"-4"16,0 0 19-16,0 0-8 0,-17 19-1 16,17-19-17-16,0 0 12 0,0 0-15 0,0 20 8 0,-22-20-11 15,22 0 7-15,0 16-1 0,0-16-7 0,0 0 0 0,0 0 5 16,0 0-6-16,-19 20 3 0,19-20-8 0,0 0 3 0,0 16 1 15,-17-16-4-15,17 21 6 0,0-21-4 0,-17 17-2 16,17-17 1-16,0 20-1 0,-36 16 4 0,17 0-3 16,-17 1-1-16,36-37 0 0,-41 37-1 15,24-1 0-15,0 4 0 0,-2-24 3 0,19 4-3 0,-17-3 2 0,-2 20-2 16,19 2-4-16,-19-39 0 0,2 36-8 0,17-18 1 0,0 0-3 16,0 0-5-16,-19 2-34 0,19-3-60 0,0 2 78 15,0-19-14-15,0 0 31 0,0 19-14 0</inkml:trace>
  <inkml:trace contextRef="#ctx0" brushRef="#br0" timeOffset="5284.49">3119 4740 36 0,'0'0'53'16,"-19"0"-34"-16,19 0 50 0,0 0-21 0,0 0-26 16,-19 0 52-16,19 0-46 15,0 19-5-15,0-19-12 0,0 0 8 0,0 0-9 0,0 0-2 0,-17 19 12 16,17-19-14-16,0 19 0 0,0-2-2 0,0 2 0 16,0 1 8-16,0-4-7 0,0 21 3 0,0 1-2 0,0 37-2 15,0-39 0-15,0-19-2 0,-19 40 4 0,19-1-7 16,0-21 2-16,0 20 2 0,0-19-1 0,0 58 1 15,0-75-4-15,0-2 0 0,0 19-1 0,0-15-1 16,-17 162-236-16,17-164 123 16,0-19 66-16,0 17-14 0,0-17 25 0</inkml:trace>
  <inkml:trace contextRef="#ctx0" brushRef="#br0" timeOffset="5651.73">3966 4520 47 0,'0'0'80'0,"0"0"-20"0,0 0-31 0,0 0-1 0,-17 0 43 16,17 0-51-16,0 0 15 0,0 0-8 15,-19 0-3-15,19 0-14 0,0 0 8 0,0 0-4 0,0 0-10 0,-16 0 2 16,16 17-5-16,0-17 2 0,0 0-1 0,0 0 0 0,0 0-1 15,0 20 0-15,0-20-3 0,0 0-11 0,0 0 4 0,0 0-22 16,0 17 10-16,0-17-9 0,0 0-48 0,16 0-31 0,-16 19 5 16,0-19 71-16,0 0-20 0</inkml:trace>
  <inkml:trace contextRef="#ctx0" brushRef="#br0" timeOffset="5832.42">3914 5035 38 0,'-20'37'146'15,"20"-37"-130"-15,0 19-2 16,-19-19-2-16,19 18 9 0,0-18-12 0,-22 20 16 16,5-4-8-16,17-16-13 0,0 20 6 0,0-20-6 15,0 0-3-15,0 20 0 0,0-20 1 0,0 0-2 0,0 0 0 16,0 0-3-16,0 0-2 0,0 0-5 0,17 0-25 0,-17 0-25 16,0 0-20-16,22 0 12 0,-22 0 9 0</inkml:trace>
  <inkml:trace contextRef="#ctx0" brushRef="#br0" timeOffset="6081.2">4412 4537 90 0,'0'0'108'0,"-23"0"-27"0,23 0-26 0,0 37 24 16,-19-18-46-16,19 1-21 0,0-20-4 0,-17 17-5 15,17 2 2-15,0-1-4 0,0-18-1 0,0 0-1 16,0 18-7-16,0-18-12 0,0 18-20 0,0-18 12 0,0 20-49 16,0-20-24-16,0 17 48 0,0 2-69 15,0-19 97-15</inkml:trace>
  <inkml:trace contextRef="#ctx0" brushRef="#br0" timeOffset="6231.27">4412 4999 94 0,'0'0'0'0,"-23"0"184"15,23 0-118-15,0 20-33 0,-19-20-5 0,19 0-9 16,-17 16-12-16,17-16-2 0,0 20 0 16,-16-3-3-16,16 2-2 0,0-1-4 0,0-18-12 0,0 20-16 15,0-4-92-15,0-16 74 0,0 20-59 16,0-20 39-16,0 0 32 15</inkml:trace>
  <inkml:trace contextRef="#ctx0" brushRef="#br0" timeOffset="6649.75">5089 4613 46 0,'0'0'0'0,"0"0"64"0,0 0 10 16,0 0-10-16,-16 0 11 0,16 0-37 0,-17 0 8 16,17 0-23-16,0 0 6 0,-19 0-14 15,19 0-8-15,0 0 7 0,0 0 2 0,0 0-11 16,0 0 0-16,0 0 0 0,19 0 0 0,-2 0 0 0,-17 0-3 16,39 0 1-16,-3 0 0 0,-17 0-3 0,17 0 1 15,-17 0-2-15,34 0 1 0,5 0-3 0,14 0-24 16,-36 0 5-16,3 0-13 0,-39 0 13 0,38 0-5 15,-38-20-4-15,17 20-44 0,19-19-20 0,-17 19-8 0,-19 0 37 16,17 0 28-16</inkml:trace>
  <inkml:trace contextRef="#ctx0" brushRef="#br0" timeOffset="6802.73">5089 4979 141 0,'0'0'91'0,"0"0"-71"0,0 0 5 0,0 20 4 0,0-20-11 15,0 0 19-15,0 0-4 0,0 0-21 0,23 0 6 0,-4 0-5 16,36 0-1-16,-19-20-8 0,-19 20-2 16,58-16-1-16,-56-3-3 0,36 0-7 0,-19 0-15 15,-19 19 1-15,22-17-50 0,-20-3 17 0,0 20-9 0,-2-16 1 0,19-4-29 16,-36 20 46-16</inkml:trace>
  <inkml:trace contextRef="#ctx0" brushRef="#br0" timeOffset="7981.07">8025 2141 42 0,'0'0'29'0,"0"0"13"0,0 0 7 0,-16 0-25 0,16 17 23 16,0-17-4-16,0 0-6 0,-20 0-4 0,20 20-4 15,-19-20 8-15,19 19-16 0,0-19-4 0,0 0-4 16,0 17-7-16,-17-17 5 0,17 0-5 0,0 17 5 0,0-17-6 16,0 0 4-16,0 0-1 0,17 0-6 0,-17 19 2 15,19-19-3-15,-19 0 1 0,36 0 1 0,-17 0-2 0,17 18 1 16,-19-18 0-16,5 0-1 0,-5 0 2 0,22 0-2 15,-23 0 0-15,4 0-1 0,-4 19 2 0,20-19 0 0,-19 0-2 16,-17 0 0-16,0 0 0 0,41 0 0 0,-41 0 0 0,20 0 2 0,-20 20-1 16,0-20-1-16,16 0 0 0,-16 17 0 0,20 3 2 0,-20-20-2 0,0 36 0 15,0-36 1-15,0 36 0 0,0-15-1 0,-20 15-1 16,4 0 2-16,-4 1-2 0,-21 0 2 0,7 36-2 0,-1-36 2 16,-57 75 1-16,17-38-3 0,40-38 1 0,-4 0 1 15,-36 21 0-15,39-20-1 0,20-21 0 0,-59 41 1 0,19-1 0 0,20-19 0 16,36-37-1-16,-55 54 6 0,55-54-4 15,0 19 0-15,0-2 2 0,0 3-1 0,0-1 0 0,36-2 2 16,0-17-3-16,0 20 5 0,39-20-2 16,16 0-1-16,-33 0-2 0,33 0 4 0,-38-20-6 0,-14 20 2 15,36 0 2-15,-40-17-1 0,-1 17-1 0,27 0 0 0,-9-19 1 16,-13 19 1-16,-6-20-4 0,-11 20 1 0,-2-17-2 0,-4 17 2 0,-16 0 1 16,39 0-5-16,-23 0-11 0,-16 0-17 0,20 0 8 15,-20 0-42-15,0 0 25 0,0 0-6 0,0 0-157 0,0 0 129 16,0 0-25-16,0 0 64 0</inkml:trace>
  <inkml:trace contextRef="#ctx0" brushRef="#br0" timeOffset="50835.67">7010 4814 30 0,'0'0'19'0,"0"0"-1"0,0 0 31 0,0 0 8 0,0 0-30 0,0-17 19 16,-17 17-27-16,17 0-3 0,0-19 14 0,0 19-18 0,0 0 11 16,0-19-5-16,0 19-3 0,0 0-8 0,-19 0 4 15,19-19-1-15,0 19-6 0,0 0 7 0,0 0-1 0,-17 0 1 16,17 0-6-16,0 0 4 0,0 0 2 0,0 0-5 15,-19 0 0-15,19 0 2 0,0 0 0 0,0 19 0 0,-20-19 0 16,20 0-1-16,0 19-4 0,-16-19-1 0,16 0 0 16,0 19 0-16,-20-2 2 0,20-17-2 0,-22 19-1 0,22 1-1 15,-16-4 1-15,16 4 1 0,-17 16-2 0,17-36-2 16,-19 38 1-16,19-22 1 0,0 4 0 0,-17 0 1 0,17-4-2 16,0 4 2-16,0-3-2 0,0 20 2 0,0-17 1 15,0-4-3-15,0 24 1 0,17-40 1 0,-17 16 1 16,19 3-1-16,-2 0 0 0,-1-19 3 0,6 0 1 15,-2 0-1-15,-4-38-2 0,4 38 0 16,-20-36 2-16,36 0-2 0,-36 16-1 0,19 20-1 0,-2-37 0 16,-17 20 2-16,16-19 0 0,4-20-1 0,-20 37-1 0,22 0 1 0,-22-17 0 15,16-20-2-15,4 37 4 0,-20 2-2 0,0-2 2 16,0-19 2-16,0 38-3 0,0-17 4 0,0 17-5 0,0 0 1 16,0 0 2-16,0 0 2 0,0 0-2 0,-20 17 4 0,4 2-1 15,16 0-4-15,-22 0 3 0,2-2 0 0,20 22-2 0,-16-3 3 16,16 0-2-16,-17-17-2 0,17 16-1 0,0-35 0 0,0 56 0 15,0-36-2-15,0 16 2 0,0-18-1 16,33 74 0-16,-13-73 3 0,2 19-3 0,-6-21-4 0,23 3 1 16,-3-4 4-16,-19 4-4 0,19-20 2 0,-36 19 2 15,22-19-1-15,14 0-4 0,-36 0-1 0,19 0-3 0,-19 0-2 16,36 0-21-16,-19 0 8 0,2 0-33 0,-2 0 22 0,-1 0-6 0,-16-19-54 16,22 19 35-16,-2 0-8 0,-20 0-7 0,19-20-44 0,-2 20 55 15</inkml:trace>
  <inkml:trace contextRef="#ctx0" brushRef="#br0" timeOffset="51786.91">4594 6124 31 0,'0'0'27'0,"0"0"-13"0,-16 0 57 16,16 0-53-16,0 0 12 0,0-18-17 0,0 18 10 0,0 0-13 16,-23 0 9-16,23 0-10 0,0-19 7 0,0 19-2 15,-16 0 1-15,16 0-8 0,0 0-2 0,0 0 4 0,0 0-2 16,0 0-4-16,0 0 3 0,0 0-2 0,0 0 1 0,0 0 4 15,0 0 0-15,0 0-5 0,0 19 5 0,0-19 1 0,16 18-2 16,-16-18 1-16,0 18 4 0,0 2-6 16,0-20 0-16,0 17-3 0,0-17 1 0,0 19 0 15,0-19-2-15,0 0-1 0,0 18 5 0,0 2-4 16,0-20 0-16,0 17-1 0,0-17-1 0,0 35 3 0,0-15-1 16,0-1-1-16,0 36 3 0,0-19-3 15,0 0 2-15,0 3 1 0,0-20-2 0,0 37 6 16,0-40-7-16,0 59-3 0,0-39 1 0,23 38 4 0,-23-55-1 15,0 53 0-15,0 3-2 0,0-1 2 0,0-19 0 16,0-18-1-16,0 18 1 0,0-36-3 0,0 36 2 16,0 0 1-16,0 0 1 0,0 1-1 0,0-37-3 15,0 18 2-15,0 0 1 0,0-20-1 0,0 3-1 0,0-1-1 16,0-3 1-16,0-16 0 0,0 20 0 0,0-1 1 0,0-19-3 16,0 18 2-16,0 0-1 0,0-18 0 0,0 19 2 0,0-19 1 15,0 19-4-15,0-19 2 0,0 17 0 0,0-17 0 16,0 20-3-16,0-20 1 0,0 16-2 0,0-16 0 15,0 0-4-15,0 0-3 0,0 20-9 0,0-20-25 16,0 0 24-16,0 0-3 0,-23 0-35 0,23 0-21 0,0 0 30 16,0 0-65-16,0 0 30 0,0 0 60 0,0 0-4 15</inkml:trace>
  <inkml:trace contextRef="#ctx0" brushRef="#br0" timeOffset="53001.91">6622 6124 36 0,'0'0'17'0,"0"0"-6"0,0 0 21 0,0 0-14 16,0 0 34-16,0 0-38 0,0 0 7 15,0 0-4-15,0 0-1 0,0 0 1 0,0 0-7 0,0 0 8 16,0 0-5-16,0 0-1 0,0 0-7 0,0 0 0 0,0 18 3 16,20-18-2-16,-20 20 0 0,0-20-3 0,0 0 0 15,19 17 6-15,-19-17-7 0,0 19 1 0,14-19-2 0,-14 0 0 0,19 0 0 16,3 18 2-16,-22-18-1 0,20 20-1 0,-20-20 0 0,16 0-1 16,-16 0 1-16,20 17 0 0,-1-17 0 0,-19 19-1 0,17-19 0 15,-17 0 1-15,36 16 1 0,-36-16-1 0,16 0 1 16,6 20-1-16,-22-20 0 0,20 0 0 0,-4 0 1 0,-16 0 1 15,20 19 0-15,-1-19 2 0,-19 0-3 0,17 0 4 16,2 0-4-16,-19 0 1 0,17 19 3 0,-17-19-3 0,0 0 1 0,16 0 0 16,-16 0 0-16,20 0 0 0,-20 0-2 0,0 17 3 15,0-17-2-15,22 0 2 0,-22 0 0 16,0 19-3-16,0-19 0 0,0 0 0 0,0 0 2 0,0 0-2 16,0 20 0-16,-22-4-4 0,22 20 1 0,-20-36 3 15,20 0-1-15,-16 39 3 0,-1-20-3 0,-2-19 0 0,2 36 3 0,-2 0-1 16,-1-16-1-16,4-20-2 0,-4 55 3 0,-18-19-1 0,2 2-1 15,19-21 1-15,-2 21-1 0,-17-19-1 0,36-1 0 0,-42 17 2 16,9-14-2-16,14 15 0 0,-1-18 1 0,4 20 1 0,-20-2-1 16,36-36-1-16,-39 38 2 0,0-2 1 0,39-18 0 15,-36 20-1-15,20-2 1 0,16-17 0 0,-20 17 0 16,4-36-1-16,16 37 3 0,-20-19-2 0,20 2-1 0,-19-2 4 0,19 19-1 16,-17-18-2-16,17-2 3 0,0 21-3 0,0-38 3 15,0 18-4-15,0 0 3 0,0 1-4 0,0-19-1 16,0 0 1-16,0 17 1 0,17-17 1 0,22 0 1 15,-3 20-1-15,0-20-1 0,-36 0-2 0,55 0 0 16,-36 0 1-16,17 0 2 0,20-20 0 0,-37 20-3 0,36-17 0 16,20 17 1-16,-22-19 1 0,-15 19-1 0,-18-18-1 0,16 18 0 15,19-18-1-15,-22 18 2 0,-13 0-1 0,57-19 1 16,-60 19-1-16,19 0 0 0,-36 0 0 0,36 0 1 0,-14 0-1 0,-6 0-1 16,4 0 2-16,-1 0-1 0,-19 0 0 0,17 0-5 0,2 0-4 15,-2 0 3-15,-17 0-9 0,19 0-3 0,-2 0-9 16,-17 0 7-16,16 0-31 0,-16 0 19 0,0 0-3 0,0 0-48 15,0 0-20-15,0 0 50 0,0 0-25 0,0 0 57 0,0 0-10 0</inkml:trace>
  <inkml:trace contextRef="#ctx0" brushRef="#br0" timeOffset="54031.86">4650 8522 30 0,'0'0'0'0,"0"0"13"0,0 0-5 0,0 0 5 0,0 0-5 0,0 0 13 16,0 0-9-16,0 0-1 0,0 0 38 0,0 0-26 16,0 0 1-16,0 0-11 0,0 0 12 0,0 0-4 15,0 0-4-15,0 0-3 0,0 0-7 0,0 0 7 16,0 0-9-16,0 0 6 0,0 0-8 0,0 0 5 0,0 0 1 0,0 17-5 16,0-17 1-16,0 0-3 0,0 20 3 15,0-20-3-15,0 36 6 0,0-18-5 0,0-18-1 0,0 39 4 16,0-39-3-16,0 17 3 0,0 2-4 0,0-2 3 15,0 39 3-15,0-56-3 0,0 37-3 0,0-18 2 16,0-1-2-16,0 18 3 0,0 2 1 0,0-20-2 0,0 56 7 16,0-56-10-16,0 74 2 0,0-36 1 0,0 36-1 15,0-18-4-15,0 0 2 0,0-18 4 16,0-20-4-16,-17 55 1 0,17-35-1 0,0 0 1 16,0-38-5-16,0 38-1 0,-19-20 1 0,19-17 4 0,-20 55 1 15,20-37-3-15,0-37 0 16,0 19-2-16,0-2 3 0,-16 1-7 0,16 2 2 0,0-20-8 15,0 18 7-15,0 0-12 0,0 1-19 0,0-19 21 16,0 18-4-16,0-18-24 0,0 0-12 0,0 0 21 0,0 0-44 16,0 0 41-16,0 0 9 0,0 0-10 0,0 0 12 15</inkml:trace>
  <inkml:trace contextRef="#ctx0" brushRef="#br0" timeOffset="54940.34">6882 8854 30 0,'0'0'0'0,"0"0"29"0,0 0-17 0,20 0 37 0,-20 0-32 15,0 0 28-15,0 0-31 0,0 0-2 0,0 0 21 16,0 0-13-16,0-19 5 0,0 19-17 15,0 0 7-15,0-18 0 0,0 18-7 0,0 0 8 0,0 0-9 16,0 0 8-16,-20-19-8 0,20 19 6 0,0 0-8 0,0 0 7 16,-22 0-6-16,22-19 9 0,0 19-8 0,-16 0 14 0,-1 0-11 15,-2 0 0-15,19 0-3 0,-17 0 8 0,-22 19 0 16,3 0-6-16,14-1-6 0,22-18 1 0,-33 19 0 16,14 18 2-16,-1-1-5 0,4-18-1 0,16 2 2 15,-36 34-1-15,36-54-1 0,-20 38 1 0,1 16-4 16,-3-17 1-16,22 0 3 15,0-18-2-15,22 18 0 0,-3-1 1 0,-19-36 0 0,0 20-1 16,20-3-1-16,-4-17 0 0,-16 0 3 0,20 19 3 16,-4-19-4-16,4 0-4 0,13-36 6 15,-14 36-4-15,-19-20 4 16,0 20-2-16,0 0-1 0,0 0-2 0,0 0 3 16,-19 0 0-16,19 20-1 0,-14-3 2 15,-5 2 4-15,-1-1-3 0,4 20 3 0,-4-3 0 16,4 4 0-16,-4 15 0 0,1-35-3 0,19 18 3 15,-22 19 0-15,22-39-2 0,22 39 2 0,-22-38-4 16,19 1-4-16,1 18 6 0,-20-37-1 0,36 19 1 0,-20-2-2 16,23 2 1-16,-25-19-2 0,27 19-9 15,-21-19-1-15,-4 0-22 0,23-19-19 0,-22 19 19 16,2 0-43-16,-2 0 31 0,-1 0-67 0,6 0-11 16,14 0 49-16</inkml:trace>
  <inkml:trace contextRef="#ctx0" brushRef="#br0" timeOffset="56350.12">3133 11214 44 0,'0'0'13'0,"0"0"33"0,0 0-29 0,0 0 53 15,0 0-34-15,0 0-18 0,0 0 13 16,0 0 6 0,0 0-20-16,0 0-6 0,20 0 0 15,-20 0-8-15,0 18 8 0,0 1-7 0,22-19 2 16,-3 18-1-16,-2 0 0 16,2-18 1-16,0 0-4 0,17 20 6 15,-2-2-6-15,-12-18-2 16,33 0 4-16,-36 0-2 15,-2 0-2-15,2 0 1 0,-2 0-1 0,0 0 3 16,2 0-3-16,3 0 3 0,-5 0 2 16,2 0 0-1,-19 18 2-15,0-18-4 0,20 18 10 16,-40 19-1-16,1 0-8 16,19-37-2-16,-17 18 0 0,-5 38 0 15,-31 18 5-15,53-56-6 16,-74 55 2-16,-18 2 1 0,1-1 1 15,-3-1-3 1,75-54-1-16,-53 18 3 0,30 0-2 16,9-20-2-16,14 3-1 0,2 16 1 15,-19 1 5-15,17 0-2 16,19-1-1-16,0-36-1 0,0 74 11 16,0-74-10-16,19 38 7 15,-2-38 0 1,38 0-1-16,-38 0-5 0,60 0 5 15,-60 0-4-15,57-18 6 0,-40-2-9 16,132 2 7-16,-125 18-7 0,67-18 0 16,-91 18 1-16,60 0 1 0,-41 18-2 0,19-18 2 15,1 18-4 1,-17 2-11-16,-23-20-12 16,-16 0 10-16,19 18-72 0,-2-18 51 15,-17 0-111-15,0 0 82 0,0 0-149 16</inkml:trace>
  <inkml:trace contextRef="#ctx0" brushRef="#br0" timeOffset="56734.09">4301 11417 102 0,'0'0'89'0,"0"0"131"16,0 0-166-1,0 18-34 1,0-18-9-16,0 56-89 31,0 36-307-15</inkml:trace>
  <inkml:trace contextRef="#ctx0" brushRef="#br0" timeOffset="56899.87">4246 11896 153 0,'0'0'0'0,"-20"0"323"31,40 19-300-15,-4-1-77-1</inkml:trace>
  <inkml:trace contextRef="#ctx0" brushRef="#br0" timeOffset="57158.23">4760 11509 53 0,'0'-18'328'16,"0"18"-328"46,0 36 55-46</inkml:trace>
  <inkml:trace contextRef="#ctx0" brushRef="#br0" timeOffset="57349.3">4633 11896 186 0,'-39'93'377'32,"39"-93"-377"30</inkml:trace>
  <inkml:trace contextRef="#ctx0" brushRef="#br0" timeOffset="57717.03">5186 11601 52 0,'0'0'91'0,"0"0"-91"63,53 73 260-48,-53-73-260 48,462 39-32-63</inkml:trace>
  <inkml:trace contextRef="#ctx0" brushRef="#br0" timeOffset="57998.28">5275 12045 103 0,'0'0'214'0,"0"0"-214"63,315 91 208-48</inkml:trace>
  <inkml:trace contextRef="#ctx0" brushRef="#br0" timeOffset="60599.1">6882 11141 48 0,'0'0'0'0,"0"0"20"0,0 0 6 0,0 0 5 0,0 0-2 15,0 0-17-15,0 0-1 0,0 0 9 0,0 0-3 0,0 0-11 16,0 0-2-16,-22 0 5 0,22 0-6 0,0 0 8 16,0 18-4-16,0-18-4 0,0 0 5 0,0 0-3 15,0 18 0-15,0-18 6 0,0 18-3 0,0-18-3 16,0 0-1-16,0 19 2 0,0-1 12 0,0-18-11 0,0 19 5 0,0-1-6 15,0-18 1-15,0 38 12 0,0-20-4 16,0-18-11-16,0 36 7 0,0-16 0 16,22 52 1-16,-22-52-7 0,0-2-4 15,0 18-2-15,0-16 2 0,0 16 0 0,0-18 0 0,0 38 0 16,20-39-1-16,-20 2 2 0,0 37 0 0,0-38-1 0,0 19-5 16,0-1 3-16,0-17 2 0,16 18 2 0,-16-18-1 0,0 18-5 15,0-19 3-15,20 18-1 0,-20-36 1 0,0 39 2 0,0-39-2 16,0 17 3-16,0 1 0 0,0-18-2 0,0 0 3 0,0 0-3 15,0 19 6-15,0-19-2 0,0 0-2 0,0 0 0 0,0 0-2 16,0-19 2-16,0 19-1 0,0 0 0 16,19-18-2-16,-19 18 2 0,0-17-1 0,17-2 0 0,2-1 1 15,-19 3-2-15,17-2 5 0,-1 1-6 16,-16 18 1-16,20-19 0 0,2 1 1 0,-22-1-1 0,16-18 1 16,4 37-1-16,-20-19 1 0,36 2-1 0,-36 17-1 15,19-19 2-15,-19 19 1 0,17-18-1 0,2-1-3 0,-2 19 2 16,5 0 3-16,-22 0-2 0,16 0 3 0,-16 0-2 15,20 0 10-15,-20 0-7 0,19 0-1 0,-19 19 7 16,0-1-6-16,0-18 5 0,0 19-5 0,0-2 1 0,0 2-4 0,0 1 3 16,-19-3-2-16,19 2-2 0,-20 18 1 0,20-37-2 0,-38 37 2 15,21-20-1-15,-2 3 1 0,-17 16-3 0,36-36-1 16,-36 0-1-16,16 18-5 0,-18 1-4 0,2-19-5 0,36 0 4 16,-17 0 2-16,-2 0-22 0,2 0 14 0,17 0-6 0,-19 0-35 0,-1 0-91 15,20 0 111-15,0 0-35 0,0 0 45 16,20 19-9-16,-1-1-4 0</inkml:trace>
  <inkml:trace contextRef="#ctx0" brushRef="#br0" timeOffset="63885.11">7159 13299 24 0,'0'0'10'0,"0"0"-8"0,0 0 2 0,0 0 2 0,0 0-2 16,0 0-1-16,0 0 11 0,0 0-8 0,0 0 9 0,0-20 6 16,0 20 1-16,0 0 2 0,0 0-11 0,0-18 13 15,0 18-13-15,0 0 12 0,0 0-12 0,0 0 12 0,0 0-14 16,0-18 8-16,0 18-10 0,0 0 12 0,0 0 0 0,0 0-14 16,0 0 2-16,0 0 5 0,0 0 3 0,0 0-1 15,0 0-11-15,-19 0 5 0,19 0-7 0,0 0 1 0,0 0 0 16,0 0 2-16,0 0 0 0,-17 0 2 0,17 0-4 0,-19 0 2 15,19 0-3-15,-20 18-1 0,4-18 0 0,16 18 0 0,-22 2 0 16,2-3-1-16,4 20 4 0,-1-37-8 0,17 18 0 16,-19 0 4-16,2 2 4 0,17-1-2 0,-19 18-4 0,-1-1-2 15,20-18 5-15,0 0-2 0,0 20-1 0,20-19-2 16,-1-2 3-16,-19 1 2 0,17-18-1 0,-17 19 0 16,19-19 1-16,-2 19-2 0,-17-19 0 0,36 0-1 0,-36 0-1 0,0 0-1 15,38 0 2-15,-38 0 0 0,20-19 0 0,-1 0 3 16,-19-16 3-16,17 16-5 0,-17 19 2 0,0-17-1 0,0-4 2 15,0 21-2-15,0-18 0 0,0 18-1 0,0 0 1 0,0-18-1 16,-17 18-1-16,-22 0 3 0,39 0 1 0,-38 18 3 0,18 0-3 16,4 3 0-16,-20 15-1 0,36-19 1 0,-36 20 3 0,36-37-3 15,-20 37 0-15,4 2 0 0,16-22 0 0,0 0-2 0,0 39 11 16,0-56-8-16,16 37 1 0,4-18-1 0,-1 18 2 16,-2-37-3-16,2 36 9 0,34 1-9 15,-53-37-3-15,38 20 2 0,-18-3-3 0,-1 2 2 0,-2-19-1 0,2 0-1 16,-2 18-6-16,2-18 1 0,-2 19-1 0,-17-19-4 0,38 0-59 15,1 17 20-15,-39-17-13 0,36 0-16 16,-19 0-20-16,2 0 47 0,-19 19-29 0,17-19 56 0,-17 0-3 16</inkml:trace>
  <inkml:trace contextRef="#ctx0" brushRef="#br0" timeOffset="104306.18">13321 1736 26 0,'0'0'12'0,"0"0"-1"0,0 0-8 0,0 0 4 0,0 0-4 16,0 0 17-16,0 0 3 0,0 0 7 0,0 0 2 16,0 0-4-16,0 0-15 0,0 0 25 15,0 0-26-15,0 0-2 0,0 0 0 0,0 0 0 0,0 0 0 0,0 0 9 0,0 0-3 16,0 0-1-16,0 0 3 0,0 0-1 0,0 0 0 16,0 0-9-16,0 0 6 0,-19 0-2 0,19 0-7 15,0 16 3-15,0-16 3 0,-20 20 14 16,20-20-21-16,-16 0 2 0,16 18-4 15,0-18 0-15,0 0 3 0,-23 0-2 0,23 0 1 0,0 18-2 16,0-18 0-16,-19 18-1 0,19-18-1 0,0 0-1 0,0 19 2 0,0-2 0 16,0 3 1-16,0 0-1 0,0-4-2 0,0 22 0 15,0-38 2-15,0 36 0 0,0-16 0 0,0 16-1 16,0-16 0-16,0-4-1 0,19 22 1 0,-19-2 0 0,0 20 0 16,23-20-2-16,-23 21 1 0,0-3 0 0,0-18 0 15,0 4 2-15,0-4-2 0,0 18 1 0,0-18 0 0,0 4 0 16,0-24-1-16,0 21-1 0,0 0 2 0,0-1-2 15,0-36 0-15,0 40 0 0,0-24 0 0,0 4 0 0,0-3-1 16,0 3-5-16,0-20 4 0,0 17-6 0,0 3-2 16,0-4-4-16,0-16 4 0,0 0-3 0,0 0-23 0,0 20 13 15,0-20-2-15,0 0-35 0,0 0 26 0,0 0-43 0,0 0 41 16,0 0-15-16,0-20 23 0,0 20-2 0</inkml:trace>
  <inkml:trace contextRef="#ctx0" brushRef="#br0" timeOffset="104624.69">13321 1752 49 0,'0'0'11'0,"0"0"13"0,0 0 14 0,0 0-16 0,0-16 28 0,0 16-8 16,0 0-24-16,0 0-3 0,-19-20 12 0,19 20-16 0,0 0 13 0,0 0-4 16,0-20-11-16,0 20 8 0,0 0-9 0,0 0 20 15,0 0-19-15,0 0-5 0,0 0 4 16,19 0-2-16,-19 20-4 0,17-20-1 0,-17 0 1 0,36 0 1 0,-36 0-1 16,35 20-1-16,4-20 0 0,-19 16 1 15,16-16 0-15,-36 0-2 0,55 0-14 0,-55 0 3 0,33 20-22 16,-11-20-9-16,17 0-15 0,-39 0 22 0,17 0-43 0,2 0 3 15,-19 18 46-15,17-18-4 0,-17 0-16 0</inkml:trace>
  <inkml:trace contextRef="#ctx0" brushRef="#br0" timeOffset="104852.9">13266 2268 54 0,'0'19'26'0,"0"-19"20"16,0 0-17-16,0 0 2 0,16 0 26 0,4 0-11 0,-1-19-8 16,-2 19-6-16,2-18-19 0,-2 18 10 15,18-19-1-15,4 19-14 0,-19-17-1 0,-1 0-3 16,-19 17-3-16,36-19 1 0,-36 19-1 0,0-20-2 0,36 20-1 16,-36-17-3-16,16 17-11 0,-16 0 5 0,17-19-4 0,5 19-25 0,-22-18 13 15,0 18-4-15,20 0-49 0,-20-20-9 0,19 20 27 16,-19-16 39-16,0 16-15 0</inkml:trace>
  <inkml:trace contextRef="#ctx0" brushRef="#br0" timeOffset="105155.61">14187 1918 52 0,'0'0'0'0,"0"0"29"0,0 0-9 16,0 0 29-16,0 0-24 0,0 0 0 0,0 0-2 0,0 0 16 0,-19 0-10 15,19 0-17-15,0 0 9 0,0 0-6 0,0 0-9 16,0 0 7-16,0 0-4 0,0 0-5 0,0 0 2 0,0 20-1 16,0-20-3-16,0 18 4 0,0 0-2 0,0 0 0 15,0-18-1-15,0 36-2 0,0-16 0 0,0 0-1 16,0-4 2-16,0 4 0 0,0-2-1 0,0 18-1 0,0-16 0 15,0 33-1-15,0-16 1 0,19 2-4 0,-19-22-1 0,0 39-14 16,0-20-14-16,0-15 11 0,0-5-5 0,0 40-41 0,0-19-15 16,0-20 45-16,0 23-10 0,0-4 8 0</inkml:trace>
  <inkml:trace contextRef="#ctx0" brushRef="#br0" timeOffset="105393">13758 2729 56 0,'0'0'25'0,"0"0"25"0,-14 0 1 0,14 0-28 16,0 0 16-16,0 0-24 0,0 0-2 0,0 0 12 0,0-16-13 15,0 16 10-15,14 0-4 0,5 0-1 0,4 0-10 16,-4-20 8-16,17 20-1 0,-36 0-8 0,19 0 1 0,17-18 4 16,-36 18-6-16,33 0 0 0,9 0 0 0,-42 0-2 0,36 0-2 0,0 0 4 15,0 0-1-15,-20 0-3 0,4 0 0 0,19 0 1 0,-1 0 1 16,-38 0-3-16,53 0 1 0,-34 0-2 0,-2 0-2 15,22 0-6-15,-39 0 0 0,19 0-3 0,0 0-21 0,-2 0-9 16,2 0 16-16,-2 0-41 0,-17 0 25 0,19 0-48 0,-19 0 54 16,17-19-12-16,-17 19 4 0</inkml:trace>
  <inkml:trace contextRef="#ctx0" brushRef="#br0" timeOffset="105635.9">14057 1902 89 0,'-17'-20'189'0,"17"20"-150"0,0-20 4 15,0 20-31-15,0 0 22 0,17 0-15 16,2-17 3-16,-19 17-16 0,33 0 10 0,-13 0-10 16,-20 0-1-16,22 0 2 0,14 0-5 0,-17 0 2 0,-19 0-1 15,17 0-3-15,2 0 2 0,-19 0-3 0,17 0 2 0,2 0-1 16,-2 0-2-16,5 0-14 0,-5 0-22 0,2 0-22 0,-19 0 20 15,19 0-55-15,-2 17-92 0,2-17 127 16</inkml:trace>
  <inkml:trace contextRef="#ctx0" brushRef="#br0" timeOffset="105873.59">14644 1938 56 0,'0'-20'19'0,"0"20"-8"0,0 0 33 0,0 0-8 0,0 0 42 16,0 20-41-16,0-2-5 16,0 18-13-16,19 20 9 15,-19-36-22-15,0 34 7 0,22-18-9 0,-22 37 8 16,19 3-1-16,-19 33 5 0,0-88-13 0,0 105 3 16,0-86-5-16,0 32-2 0,0-34-2 15,0-22 0-15,-19 40-15 0,19-36 6 0,0-3-2 0,0 3-17 16,0-3-11-16,0-17 14 0,-22 20-74 0,22-20 66 0,0 0-54 15,0 0 83-15,0-57-38 0</inkml:trace>
  <inkml:trace contextRef="#ctx0" brushRef="#br0" timeOffset="106185.29">14610 2084 36 0,'0'0'13'0,"0"0"-6"16,0-16 0-16,0-40 28 0,20 36 3 0,-20-16 29 16,0 18-48-16,55-58 87 15,-36 59-87-15,17 17 15 16,-16 0 0-16,-4 17-24 0,-16-17 0 0,36 56 16 15,-36-36-22-15,17 16 3 0,-17 2-5 0,22-22-1 16,-22 40 2-16,0-36-3 0,0-2 1 0,0 38-1 0,0-20 1 16,0-19 0-16,-22 59 2 0,5-59-2 0,-19 39 1 15,20-20-1-15,16-36 1 0,-20 37-1 0,1-17 0 0,-17-3 2 16,36 2-3-16,-22-19-1 0,-11 0-2 0,13 0 1 16,1-19 1-16,19 2 1 0,-17-19 0 15,17 15-1-15,0 2 4 0,17 19 5 16,2 0-2-16,1 0 1 0,-6 0-2 0,5 19 6 15,3 18-5-15,-22-37-1 0,55 56 5 0,-35-2-4 0,16-14 0 16,-36-4-4-16,33 18-1 0,25 22 1 16,-58-40-1-16,55 38-20 0,-55-58 8 0,20 4-24 15,-4 16-9-15,1-18-50 0,-17-18 53 0,0 0-7 16,19 0-66-16,-19 0 62 0,0 20 12 0,22-20-28 0</inkml:trace>
  <inkml:trace contextRef="#ctx0" brushRef="#br0" timeOffset="106522.67">15404 2048 64 0,'0'0'38'0,"0"0"45"0,0 0-11 0,-19-20 15 16,19 20-61-16,0 0-2 0,0-16 31 0,0-4-42 15,-22 20 13-15,22 0-15 0,0 0 8 0,-17 0-5 16,17 0 0-16,-16 0-7 0,16 0-2 0,-20 0-3 0,4 36 6 16,16-36-5-16,0 20-2 0,-20 36 4 0,20-38-3 15,-16 57-1-15,16-58-2 0,0 0 2 0,-20 59 0 16,20-59 0-16,0 20 3 0,0-1-1 0,0 4-2 16,20-24 2-16,-20 4-2 0,0-3 2 0,0 20 0 0,16-1 1 0,-16-36-2 15,0 40 1-15,0-24 2 0,0 4-2 0,0-3 2 16,0 2-1-16,0-1-2 0,-16 2-3 0,-4-4-5 15,1-16-16-15,19 0 2 0,-17 0-31 0,-5 0-17 16,6 0-18-16,-4-16-27 0,20 16 46 0,-16 0 3 16,16-20-19-16,-20 2 36 0</inkml:trace>
  <inkml:trace contextRef="#ctx0" brushRef="#br0" timeOffset="106901.15">15662 2028 48 0,'0'0'137'0,"0"-16"-51"0,0 16-60 0,0 0 22 15,0 0-26-15,0 0 17 0,0 0-22 0,0-20 11 0,0 20-17 16,0 0 19-16,0 0-22 0,0 0 4 0,0 0-6 0,0 0-1 16,0 0 11-16,0 0-8 0,0 0 3 0,0 0-6 15,0 0 8-15,0 20-9 0,0-4 3 0,0 4-2 0,19 54 3 16,-19-38-3-16,0-16-3 0,0 52 1 16,0-35-2-16,17 73 2 0,-17-70-1 0,0 32-2 15,0 2 2-15,0-38-1 0,0 74-1 0,0-34-2 16,0-59 1-16,16 56-12 0,-16-33 5 0,0-24-16 15,0 2 6-15,0 2-4 0,0-1-66 0,0-2 51 0,0-17-2 16,0 20-45-16,0-20 35 0,0 0-7 0,0-20-41 0,0 3 48 16,0-2 17-16</inkml:trace>
  <inkml:trace contextRef="#ctx0" brushRef="#br0" timeOffset="107091">15496 1956 108 0,'0'0'42'0,"0"0"64"0,-20 0-76 0,20 0 26 0,-16 0-13 15,16 0-26-15,0 0-2 0,-20 0 7 0,20 0-6 0,0 18 4 16,-16-18-8-16,16 0-7 0,0 0 11 0,16 18-4 16,4-18-3-16,-4 0-1 0,4 0-4 0,-1 0 6 15,-5 20-2-15,27-20-1 0,-21 0-4 0,16 0 1 16,0 0-3-16,-17 0-1 0,-2 0-1 0,-1 0-5 16,42 0-46-16,-58 0 20 0,39 0-47 0,-22 0-30 15,2 0 43-15,14 0-102 0,-13 0 107 0</inkml:trace>
  <inkml:trace contextRef="#ctx0" brushRef="#br0" timeOffset="107542.46">16713 1716 35 0,'0'0'0'0,"0"0"26"0,0 0 2 0,0-20 26 16,0 20-36-16,0-17 20 0,0 17-20 15,0 0 18-15,0-19-1 0,0 19-17 0,0-18 0 0,0 18 0 0,0 0 15 16,-16-19 11-16,16 19-31 0,-20-17 10 15,20 17-12-15,-19 0 9 0,2 0-2 0,17 0-2 0,-19-20-9 16,-3 20 8-16,5 0-4 0,-19 0 0 0,36 0-4 0,-36 20 0 16,0 16-3-16,17-18 3 0,-23 1 3 0,42 18-4 15,-14-37 0-15,-5 36-1 0,0 2 3 0,2-20-6 0,-19 19 4 16,-3 20 0-16,39-21-4 0,-38 0 0 0,21 58 3 0,-2-21-2 16,2-36-2-16,17 16-2 0,-19-16 1 0,19 39 8 0,-17-4-4 15,17-35-1-15,0 37 1 0,0-18 1 0,17 0-3 16,2-2 1-16,-19-34-1 0,36 52 2 0,-36-52-2 15,17 17-1-15,-17-37-1 0,16 37 0 0,6-21-2 16,-2 4 0-16,-20-20-1 0,19 0-5 0,-2 20-17 0,-17-20 7 16,36 0-31-16,-36 0 18 0,19 0-7 0,0 0-3 0,-5 0-60 15,28-20-23-15,-23 20 55 0,-19 0 8 0,36-20 14 0,-16 4-22 0</inkml:trace>
  <inkml:trace contextRef="#ctx0" brushRef="#br0" timeOffset="107951.68">17029 1992 59 0,'0'0'48'0,"0"0"-20"0,0 0 25 0,0 0-32 0,0 0 19 0,-20 0-5 16,20 0-3-16,-19 0-2 0,19 0-15 0,0 0 0 0,0 0-1 15,-17 0 11-15,-5 20 22 16,22-20-29-16,0 16-8 0,0-16 8 0,-17 20-2 16,17 0-1-16,0-4-1 0,0-16-2 0,0 20-7 0,0-2 1 15,0 18 9-15,17-16-11 0,5-1 6 0,-5 15-1 16,2-15-1-16,1 18-2 0,-4 0-5 0,-16 0 1 0,36-18 4 15,-16 17-3-15,-4-15-1 0,23 32-1 16,-20-16 4-16,-19-18-4 0,56 54 4 0,-56-53-6 16,16 16 1-16,-16-18-1 0,20 2 1 0,-20-4 0 0,19 24-5 0,-19-24-1 15,14 4-1-15,-14 17-17 0,19-20-19 0,-19 3 16 0,0-20-2 16,22 16-44-16,-22-16 29 0,0 20-60 0,0-20 44 0,20 0-55 16,-20 0 46-16,0 0 52 0,0 0-12 0</inkml:trace>
  <inkml:trace contextRef="#ctx0" brushRef="#br0" timeOffset="108188.21">17397 2158 63 0,'0'0'54'0,"0"-17"9"0,0-2 25 15,0 1-69-15,0 18-1 0,0-20 16 0,0 20-5 16,0-16 5-16,0 16-14 0,0 0-11 0,0 0-2 0,-20 0 6 16,20 0-6-16,0 0-1 0,0 0 0 0,0 0 0 0,-16 16 9 0,16-16-8 15,0 20 0-15,-20-2-3 0,20 18 12 0,-22 3 3 0,3-22-11 16,5 0 0-16,-25 59 9 0,-13 14-4 0,-9-14-1 0,28 14-3 15,13-50-4-15,-32 32 2 0,13 2-4 0,22-18 0 16,-22-19-1-16,20 0-4 0,3-1 1 0,-4 0 0 16,4 2-9-16,-4-19-14 0,20-2-19 0,0-17-19 15,0 0-20-15,0 0-26 0,20 0-26 0,16 0 32 16,-36 0 75-16,16-17-8 0</inkml:trace>
  <inkml:trace contextRef="#ctx0" brushRef="#br0" timeOffset="108521.84">17543 1660 54 0,'0'0'25'0,"0"0"2"0,0 0 31 0,0 0-4 0,0 0 18 15,0 0-29-15,0 0-24 0,0 0-3 0,0 0 15 16,20 0-8-16,-20 0-12 0,19 0-2 0,-2 0 1 0,-17 0 0 0,19 0-1 15,-2 0 10-15,-1 0-4 0,3 0-1 0,4 19-7 0,13-2 11 16,-17 3-6-16,-2-20-1 0,2 20-6 16,-2-4-2-16,2 4 4 0,20 34 5 0,-3-18-7 0,-36-16-2 15,19 36 4-15,-2-38-5 0,2 18 3 0,-2 40-6 16,2-3 7-16,-19 17 7 0,0 3-10 0,0-56-1 0,0 55 1 16,-19-55-2-16,2 56 1 0,-19-20 0 0,36-36-1 15,-39-1 1-15,39 4-1 0,-16-4 0 0,-42 38 1 0,41-18-1 0,-19 17-2 0,17-36-1 16,-17-21-3-16,-22 58-12 0,22-35-19 0,0-2-14 15,16-37 19-15,-16 16-33 0,-3 5-52 16,4-4 26-16,35-17 37 0,-17 0 0 0,-2 0 8 0,19 0 12 0,-36 0-3 16,36 0 13-16</inkml:trace>
  <inkml:trace contextRef="#ctx0" brushRef="#br1" timeOffset="127954.53">15330 3836 40 0,'0'0'0'0,"0"0"19"0,0 0 2 0,0 0 9 0,0 0-13 16,0 0 0-16,0 0 17 0,0 0 1 0,0 0-2 0,0 0-17 16,-20 0-2-16,20 0 27 0,0 0-18 0,0 0-12 15,-16 20 17-15,16-20-22 0,0 0 7 0,-20 0-3 16,20 17-1-16,0-17-1 0,0 0 0 0,0 0-1 15,0 19-4-15,0-19 1 0,0 0-1 0,0 0 1 0,0 20 3 0,20-20-3 16,-20 17 2-16,0 2-3 0,16-1 3 0,4 2-1 0,-4 16 0 16,1 0 0-16,-17-36-3 0,41 37 4 0,-21-19-2 15,-4 21-1-15,4-23 0 0,-4 20-2 0,-16-15 2 16,20-4-3-16,-1 19 2 0,-5-16-1 0,5 0 1 0,-19-4-1 0,22 4 0 16,-22-3-1-16,36 20 2 0,-16-1 0 0,-1-36-1 0,-19 40-1 15,36-4 1-15,-36-19-1 0,0-17 2 0,33 37-1 0,-11 2 0 16,-22-39 0-16,20 36 1 0,-20-36-1 0,16 36 1 0,-16-36-2 15,20 38 2-15,-1-21-1 0,-19-17 0 16,17 19-2-16,-17-19 1 0,0 19 0 0,19-19-2 0,-19 19-1 0,0-19 1 16,0 17-7-16,17-17-5 0,-17 0 5 0,0 19-14 15,0-19 7-15,0 0-24 0,0 0-8 0,0 0 22 0,0 0-2 16,0 0-4-16,0 0-41 0,0 0 31 0,0 0-35 0,0 0 32 0,0-19 21 16,0 19-6-16</inkml:trace>
  <inkml:trace contextRef="#ctx0" brushRef="#br1" timeOffset="128326.88">15958 3966 47 0,'0'0'21'0,"0"0"7"0,0 0-13 15,0 0 16-15,0 0-4 0,0-18-14 0,0 18 12 0,0 0-6 16,0 0-4-16,0-19-4 0,0 19-6 0,0 0 5 16,0 0 6-16,0 0-11 0,0 0 6 15,0 0-6-15,-20 0 6 0,20 19 1 0,0-19 1 0,-16 0 1 16,16 18 5-16,-22-18-13 0,22 20-1 0,-20-4 11 16,-13 4-3-16,-3 16 1 15,36-36-9-15,-75 74 16 16,75-54-18-16,-22-4 1 0,22 20-1 0,-69 38 6 0,-28 56-2 15,64-94-6-15,14 4 0 0,-37 13 2 0,20 23-3 16,-5-4-1-16,8-34 1 0,13 17 0 0,4-55 0 16,16 19 0-16,-20-2-1 0,4 2 0 15,16-19 0-15,0 0 0 0,-20 20-8 0,20-20-26 0,0 0-20 16,0 0 32-16,0 0-30 0,36-20-105 16,-16 20 84-16,32-36 2 15</inkml:trace>
  <inkml:trace contextRef="#ctx0" brushRef="#br1" timeOffset="128654">16566 4002 67 0,'0'0'53'0,"0"0"-22"0,0 0 0 0,0 0 24 0,0 0-30 0,0 0-4 0,0 0 15 16,0 0-7-16,-19 20-3 0,19-20-3 0,0 0-5 15,0 0-11-15,0 17 5 0,0-17-4 0,0 19-5 16,0-19 0-16,0 0 0 0,0 20-2 0,0-20 1 0,0 17-2 15,0-17-6-15,0 18-13 0,0-18-18 0,0 19-22 16,0-19-30-16,0 20-60 0,0-20 102 0,0 16-1 16</inkml:trace>
  <inkml:trace contextRef="#ctx0" brushRef="#br1" timeOffset="128820.65">16492 4371 102 0,'0'0'94'0,"0"0"-52"0,-17 0 20 15,17 0-17-15,0 0-27 0,0 0-3 0,0 20 39 16,0-20-46-16,0 0 2 0,0 0-5 16,0 0-1-16,0 17-2 0,0-17-1 0,0 0 1 0,0 0-2 15,0 0-6-15,0 20 0 0,17-20-2 0,-17 0-21 0,0 0 8 16,0 0-3-16,0 0-5 0,0 16-46 0,19-16 25 0,-19 0-50 16,0 0 39-16,0 20 6 0</inkml:trace>
  <inkml:trace contextRef="#ctx0" brushRef="#br1" timeOffset="129005.15">17101 3892 32 0,'0'0'4'0,"0"0"-2"0,0 0-1 0,-20 0-2 15,20 0-3-15,0 20-30 0</inkml:trace>
  <inkml:trace contextRef="#ctx0" brushRef="#br1" timeOffset="129271.21">17045 3966 44 0,'0'0'129'0,"0"0"-105"0,0 0 0 0,0 0-1 0,0 0 20 16,0 0 11-16,-16 0-27 0,16 0 13 15,-20 0-32-15,20 20-6 0,0-20 2 0,0 16 0 16,-19 4-3-16,19-20-1 15,0 36-2-15,-17-36-9 0,17 37-58 16,0-19 7-16,-22 1-31 0,22-19 0 0,0 20 41 16,0-20 7-16</inkml:trace>
  <inkml:trace contextRef="#ctx0" brushRef="#br1" timeOffset="129505.56">17045 4318 115 0,'0'0'45'0,"0"0"30"16,0 0-52-16,0 0 12 0,0 0-21 0,-16 0 13 0,16 0-5 16,0 0-7-16,-20 0-10 0,20 0-1 0,0 0 2 0,-19 0-3 15,19 0 0-15,0 0-3 0,-17 0 1 0,17 0 0 16,0 0-1-16,0 0 0 0,0 0-1 0,-22 16 1 0,22 4 0 16,0-20 1-16,-17 17-1 0,17 3-1 0,0-3-1 15,0 3 1-15,0-20-1 0,-19 16-6 0,19 4 2 16,0-20 0-16,0 20-12 0,0-4-29 0,0-16 22 0,0 20-43 15,0-20-15-15,0 0 23 0,19 0 44 0,-19 0-35 16</inkml:trace>
  <inkml:trace contextRef="#ctx0" brushRef="#br1" timeOffset="129859.1">17485 4002 154 0,'0'0'57'0,"0"0"23"0,0 0-37 0,0 0-27 0,0 0 12 0,-17 0-3 16,17 0-4-16,0 0-4 0,0 0-4 0,0 20-2 15,0-20-5-15,0 0 1 0,0 0-1 0,0 0-4 16,0 17 1-16,0-17-1 0,39 0 2 16,-3 19-2-16,-16-19-1 0,-20 0-1 0,19 20 0 0,50-20 1 15,-27 0-1-15,-6 17-4 0,19-17-7 0,-38 0 3 16,2 0-3-16,-19 0-1 0,39 0-12 0,-3 0-4 16,0 0-1-16,0 0 3 0,-17 0-4 0,-2 0 12 0,41 0-78 15,-39 0 38-15,-19 0 31 0,0 0 5 0,17 0-6 16,2 0 15-16,-19 0 8 0,0 0-3 0,0 0 2 15,0 0-29-15</inkml:trace>
  <inkml:trace contextRef="#ctx0" brushRef="#br1" timeOffset="130070.29">17748 4168 33 0,'-19'0'13'0,"19"0"-10"0,-36 20 3 0,13-4 1 0,4 5-2 0,3-4 6 0,-20-17-5 15,19 36 8-15,-2-36-6 0,19 20 2 0,-36 0 12 0,36-20-9 16,-20 16 12-16,-2-16-12 0,22 20 0 0,-17-20 16 0,17 0-15 0,-16 17 15 15,16-17-16-15,0 0 27 0,0 20-11 16,0-20-1-16,0 0-16 0,16 0 0 0,-16 0 9 0,59 0 7 16,-23 0-13-16,-17 0-2 0,-2 0-8 15,2 0-1-15,-2 0-2 0,18 0 2 0,4-20-1 0,-19 20-3 0,16 0-1 16,-17 0-3-16,-2-17-4 0,2 17-2 0,20 0-27 0,-3-20-27 0,-36 20 19 16,36 0-81-16,0-16 10 0,-17 16 81 0,-19 0 2 15</inkml:trace>
  <inkml:trace contextRef="#ctx0" brushRef="#br1" timeOffset="130655.28">18799 4022 46 0,'0'0'78'0,"0"0"-20"0,-19 0-9 0,19 0-6 0,0 0-23 16,0-20 17-16,0 20-4 0,0 0-18 0,0 0 10 15,0 0-3-15,0 0-13 0,-19 0 7 0,19 0-10 0,0 0 7 16,0 0-8-16,0 0 4 0,0 0-5 0,0 0 6 0,0 0-5 16,0 0 1-16,0 0-2 0,0 0-1 0,0 0 2 0,0 0 1 15,0 20-3-15,0-20-2 0,0 17 1 0,19-17-2 16,-19 39 4-16,0-39-3 0,19 17 0 0,-19 1-2 16,17 21 2-16,-17-23 0 0,19 4 0 0,-19-20 0 0,17 37-2 15,19 16-2-15,-19-33 2 0,-17 0 1 0,41-4-3 16,-41 4 0-16,0-3-1 0,19-17 0 0,-19 20-3 0,17-3-9 0,2 3-8 15,17 16-41-15,-36-36 45 0,0 20-2 0,20-20-32 16,-6 16-26-16,5-16-18 0,-19 0 29 0,0 0 51 16,22 0-32-16</inkml:trace>
  <inkml:trace contextRef="#ctx0" brushRef="#br1" timeOffset="130872.83">19499 3892 60 0,'0'0'16'0,"0"0"30"0,0 0 8 0,0 0-7 0,0 0-7 16,0 0-7-16,0 0-5 0,0 0-5 0,0 0-12 15,0 20 10-15,-19-20-2 0,19 0-3 0,0 17-3 16,-17 2-9-16,17-19 1 0,0 0 0 0,-22 18 1 0,3 18-2 0,2-16 0 16,-19 16-1-16,20-16-2 0,-4-20-2 0,-16 35-4 0,-5 4-11 15,41-23 3-15,-33 20-24 0,13-36 13 0,-16 38-37 16,17-18-18-16,2-4 32 0,-2 24-33 0,-22-24 37 0,41 4 26 15,-14-20-19-15</inkml:trace>
  <inkml:trace contextRef="#ctx0" brushRef="#br1" timeOffset="131140.51">19057 4391 53 0,'0'0'18'0,"0"0"27"0,-20-20 28 15,20 20-10-15,0 0-51 0,-19 0 9 0,19-17-2 16,0 17-11-16,0 0 6 0,0 0-1 0,0 0 0 16,0 0-7-16,0 17 2 0,0 3 0 0,0-20-4 15,0 37 3-15,0-21 1 0,0 4-6 0,0 0 3 0,0-4-2 16,0 4 2-16,0 17-1 0,0 19-2 0,0-39 0 0,0 20 0 16,0-1-2-16,0 1-1 0,0 1-1 0,0 73-4 15,0-75-4 1,0 2-14-16,0-38 6 0,0 36-4 0,19-16-31 0,-19 16-7 0,0-36 29 15,0 17-28-15,20 2 33 0,-20-19-12 0,14 0 27 0,5 18-5 16,-19-18-25-16</inkml:trace>
  <inkml:trace contextRef="#ctx0" brushRef="#br1" timeOffset="131659.59">20385 3856 107 0,'0'0'0'0,"0"0"93"0,0 17-24 0,0-17-44 16,0 0-5-16,-20 0 12 0,20 0-19 0,-16 19 14 0,-6 1-2 0,22-3-1 16,-20 2-5-16,20-19-6 0,-16 18-4 0,16 2-2 15,0-20-3-15,0 16-1 0,-17 4 3 0,17-20-4 16,0 17 5-16,0 2-3 0,17 1-2 0,-17-20 0 0,36 17 1 15,2 20 0-15,-18-37-3 0,16 20 2 0,0-4 0 16,-17-16-1-16,20 20-1 0,16-4 0 0,-38-16 0 16,19 0 0-16,16 0 1 0,-30 0-1 0,34 0 1 15,-56 0 0-15,55 0-1 0,-36 0 1 0,-19 21 3 16,0-21-2-16,0 17-1 0,-19 19 3 16,19-36-2-16,-36 56 4 0,-19 1-1 0,35-40-2 0,-18 19-1 15,-15 40 3-15,-2-3-4 0,-3 1 0 0,22-38 1 0,0 39 1 16,0-39-2-16,16-17-1 0,4 1-1 0,16-20-2 15,0 16 2-15,16-16-1 0,23 20-4 0,-22-20-7 16,38 0-12-16,-16-20-15 0,16-16-14 0,-19 36 24 16,33-36-33-16,-27-2 33 0,49 19-26 0,59-36-79 15,-40 0 24-15</inkml:trace>
  <inkml:trace contextRef="#ctx0" brushRef="#br1" timeOffset="132423.04">15529 5461 35 0,'0'0'11'0,"0"0"1"0,0 0 9 16,0 0-5-16,0 0 40 0,0 0-39 0,0 0 14 0,0 0-17 15,-14 0 43-15,14 0-47 0,0 0-1 16,0 0 10-16,0 0-10 0,0 0 13 16,0 0 4-16,0 0-11 0,0 0-4 15,0 0 0-15,0 0-5 0,0 0 7 0,0 0-6 16,0 16 5-16,0-16 6 0,0 0-12 0,0 0-2 0,0 21 15 16,0-21-14-16,0 0-1 0,0 0-1 0,0 18 3 15,0 0-4-15,0-1-2 0,0 3 1 0,0 16 1 16,0 1-1-16,0-17-1 0,0 33 0 15,0 4-1-15,0-39 1 0,0 20-1 0,0-2-3 0,-19 38-11 16,19-74 8-16,0 56-23 0,-20-39 15 16,20-17-3-16,0 19-27 0,0-2-5 0,0-17-8 15,-16 21 23-15,16-21-87 0,0-21 71 0,-20 4 19 16</inkml:trace>
  <inkml:trace contextRef="#ctx0" brushRef="#br1" timeOffset="132889.26">15180 5644 46 0,'0'0'0'0,"0"0"24"0,0 0 5 0,0 0 9 0,-16 0-3 16,16 20-18-16,0-20 0 0,-20 0 16 0,20 0-19 0,0 0-1 15,0 17-2-15,0-17 7 0,-16 19-5 0,16-19-8 0,0 0-1 0,0 17 4 16,0-17-3-16,16 0 11 0,4 0-3 0,-20 0-5 16,16 0 6-16,6 0 2 0,-22 0-8 0,0 0-1 0,36 0 7 15,-16-17-1-15,-4 17-7 0,-16-36 8 0,20 36-8 0,-20-37 5 16,16 17-7-16,4 3 5 0,-20-2-6 0,0-1 2 0,16-15 4 16,1-20 0-16,-17 55-6 0,22-37 3 15,-22 18-2-15,19-18-2 0,-19 19 2 0,0-21 0 0,0 39-2 16,0-16 0-16,20-4 3 0,-20 3-2 0,0-2-1 15,0 0 3-15,16 19 0 16,-16 0-4-16,0 0 0 0,0 0 1 0,20 0-2 0,-20 0 1 0,0 0 0 16,0 0 0-16,0 0-2 0,16 0 2 0,-16 19 0 0,0-19 1 0,20 0-3 15,-1 19 2-15,-19-2-1 0,14-17 1 0,5 20-1 16,3-4-1-16,-22 4 3 0,20-1-1 0,-4-1-1 0,-16 0 1 16,0 1-2-16,39 17 2 0,-39 0-3 0,36 38-7 15,-19-54-10-15,-17 16-11 0,16 21-59 16,-16-57 58-16,22 36-90 15,-22-19 19-15,0 3 18 0,0-20 58 0,20 19-5 16,-20-19-1-16</inkml:trace>
  <inkml:trace contextRef="#ctx0" brushRef="#br1" timeOffset="135559.34">18835 5571 45 0,'0'0'10'0,"0"0"0"0,0 0 46 0,0-20-26 15,0 20-15-15,0 0 16 0,0 0-16 0,0 0 13 0,0-17-2 16,0 17 2-16,0 0-22 0,0 0 3 0,0 0-1 15,0 0 1-15,0 0 1 0,0 0 2 16,0 0 1-16,0 0 4 0,0 17-6 16,0-17 9-16,0 0-11 0,0 20 1 15,0-20-6-15,0 0 1 0,0 0-1 0,0 0 5 0,0 0 1 0,0 19-6 16,0-19 1-16,0 0-1 0,0 0 3 0,0 17-4 0,0 3-1 16,0-3 2-16,0 3-3 0,0-3 0 0,0 2 0 15,0-2 1-15,0 40-3 0,0-21 1 0,0-16 3 16,0 16-3-16,0-19-1 0,0 4 0 0,0 15 2 0,0-36 0 15,0 36 0-15,0 1-2 0,0-18-1 0,0-2 0 16,0 4 1-16,0-4-7 0,0 2 2 0,0-1-18 16,0 0 14-16,0 2-15 0,0-3-7 0,-19 2-30 15,19-19 35-15,0 0-4 0,0 18-3 0,0-18-37 0,-17 0 10 16,17 0 38-16,0 0 7 0,0 0-1 0,0 0 11 0,-19 0-1 0,19 0-24 16</inkml:trace>
  <inkml:trace contextRef="#ctx0" brushRef="#br1" timeOffset="135921.59">18633 5792 32 0,'0'0'8'0,"0"-18"3"0,-19 18-7 0,19-18 7 0,0 18-2 16,0-39 26-16,-19 39-11 0,19-17-1 0,-17-2-2 15,17 19-2-15,0-17-2 0,0 17-1 16,-22 0-2-16,22-20-3 0,0 20 2 0,0 0-6 16,0 0 6-16,0-17-5 0,0 17 7 0,0 0-7 0,0 0 6 15,0 0 1-15,0-20-7 0,0 20 25 0,0 0-24 16,0-17 6-16,0-2-2 0,22 19 2 0,-22-20-2 15,17 3-7-15,-17 17 0 0,19-18 6 0,-19 0-7 0,19-3 5 16,-2-15 0-16,2 19-7 0,-19 17-1 0,0-38 2 16,17 38-2-16,-17-36 1 0,19 36-2 0,-19 0 1 0,0-19 0 0,17 19 1 15,-17-20-1-15,22 20 1 0,-22 0-2 0,0 0 1 16,17 0 0-16,-17 0 1 0,0 0-1 0,19 20 1 0,-19-20-1 0,0 19 0 0,0-19 0 16,19 18 3-16,-2 19 0 0,-17-37-3 0,19 36 1 0,-2 0 2 15,2-15-3-15,-19-21-1 0,17 18 0 16,-17 0 0-16,17-1 1 0,-17 3-1 0,22-1 1 0,-3-2 0 0,-19-17-2 15,19 20 1-15,-2-20-3 0,-17 17 2 0,19 3 0 16,-19-20 0-16,17 17-20 0,2 2-19 16,-19-2-3-16,20-17-10 0,-20 0 21 0,0 20-93 15,0-20 71-15,0 19-3 0,0-19 7 0,0 0-12 0,0 18 8 0</inkml:trace>
  <inkml:trace contextRef="#ctx0" brushRef="#br1" timeOffset="136604.87">18761 6512 38 0,'0'0'0'0,"0"0"12"0,0 0-7 0,0 0 0 0,0 0 2 15,0 0 11-15,0 0-7 0,19 0 15 0,-19 0-2 0,0-19-4 16,19 19-3-16,-19 0-10 0,0 0 1 0,0 0 1 0,0-18-1 16,0 18 12-16,0 0 2 0,0 0-10 0,0 0 0 0,0 0 8 15,0 0-9-15,0 0-2 0,0 0 10 0,0 0-4 0,0 0-7 16,0 0 5-16,0 0-6 0,0 0 3 0,0 0-5 0,0 0 0 16,0 18 0-16,0-18 4 0,0 19-6 0,-19-19 0 0,0 17 1 0,19 2-1 15,-17 17-2-15,-5-16 1 0,5-4-1 16,-2-16-1-16,19 21 1 0,-53-3 0 15,15 18 2-15,-1-36-2 0,3 0 1 16,36 0-1-16,-17 0-1 0,-2 0 1 0,-17 0 1 16,36-18-2-16,-19 18 0 0,2 0 2 0,17-18-1 15,0 18 1-15,0 0 0 0,-19-18 9 0,19 18-7 0,-22 0 0 0,22-21 5 16,0 21-5-16,0 0 3 0,0 0-4 0,0 0 2 0,0-16-2 16,0 16 3-16,0 0-3 0,0 0 4 0,0 0-4 0,0 0 2 15,0 0-1-15,22 0-2 0,-22 0 2 0,0 0-2 0,19 0 0 16,-19 0-1-16,0 0 0 0,36 16 4 15,-36-16-3-15,19 0 1 0,-2 0-2 0,-17 21 7 0,19-21-5 0,-19 0 2 16,0 0-4-16,17 0 1 0,0 18 3 0,-17-18-4 0,19 18 2 0,-19-18-1 16,0 18 0-16,22-18-1 0,-22 19 1 0,17-19-1 0,-17 19 2 15,0-19-2-15,19 17-3 0,-19-17 1 0,36 19-16 16,-36 0 2-16,19-19-12 0,-19 0 11 16,17 19-26-16,-17-19-9 0,19 0-10 0,-19 0-10 15,17 0-11-15,-17 0-5 0,22 0 26 0,-5 0 46 16,-17 0-6-16,19 0-4 0</inkml:trace>
  <inkml:trace contextRef="#ctx0" brushRef="#br1" timeOffset="136807.29">18982 6750 32 0,'0'0'9'0,"0"0"-3"0,0 0 1 0,0 0 3 16,0 0-3-16,0 0 9 0,0 0 5 0,0 0 0 16,0 0 1-16,0 0 0 0,0 0-12 0,0 0 12 15,0 19 4-15,0-19-1 0,0 19-2 0,0-19-2 16,0 19 0-16,0-1-2 0,0 0-6 0,0-1-1 15,0-17-6-15,-17 38 9 0,17-38-12 0,0 19 3 16,0-19-3-16,0 18-1 0,0 1 0 0,0 0-3 0,0-19-1 16,0 17-6-16,0-17-13 0,0 0 2 0,0 0-36 15,0 19 18-15,0-19-54 0,0 0 7 0,0 0 0 16</inkml:trace>
  <inkml:trace contextRef="#ctx0" brushRef="#br1" timeOffset="137424.7">20476 5220 42 0,'0'0'18'0,"0"0"3"0,0 0 12 0,0 0 20 16,0 0-2-16,0 0-36 0,0 0 10 0,-19 0-5 16,19 0-1-16,0 0-10 0,0 0 8 0,0 0 1 0,0 0-1 15,0 19-9-15,0 0 7 0,0-19-8 0,0 17 6 16,0-17-5-16,0 20 4 0,0-4-6 0,0-16-1 0,0 20 6 16,0-1-3-16,0-1-4 0,0 0 2 0,0 20-3 0,0-21 1 15,0 40-1-15,-17-39-2 0,17 17-1 16,0 4 0-16,0-39 0 0,0 37 0 0,0-20-1 0,0 3-1 15,0-3-1-15,-19 2-6 0,19-2 3 0,0 3-10 0,0 17-2 0,0-19 9 16,-17 0-13-16,17 2 8 0,0-3-23 0,0 2 16 0,0-2-31 16,0-17 24-16,0 21-34 0,0-4 2 0,0-17 17 15,-19 0 13-15,19 19 19 0,0-19-17 0</inkml:trace>
  <inkml:trace contextRef="#ctx0" brushRef="#br1" timeOffset="137772.44">20163 5516 35 0,'0'0'10'0,"0"0"-7"0,0 0 7 16,-22 0-4-16,22 0 23 15,-16 0-15-15,16-18 1 0,0 18 14 0,0 0-2 0,0-21-1 16,-17 21-13-16,17 0 10 0,0 0-1 0,0 0 15 0,0 0-14 16,17-16 24-16,-17 16-39 0,38-20 10 15,-38 20-13-15,20-17 2 0,-4 17-2 0,23-56 4 16,-22 38-2-16,2-21 3 0,-2 3 4 15,-17 0-9-15,16-2 3 0,4 38-5 0,-20-36 5 16,22 0 0-16,-6-2 7 0,-16 38-10 16,0-19 4-16,0 19-2 0,20-17 13 0,-20 17-10 15,0 0-5-15,0 0 0 0,19 17 6 0,-19-17-2 0,0 19-4 16,0-1-3-16,17 38 5 0,-17-20-4 16,19 2 1-16,-2-19-1 0,-17-2-3 0,19 3 1 15,-19-4-1-15,17 23-1 0,5-3 0 0,-22-36 0 0,16 38-3 16,4-21-5-16,-20-17 2 0,36 36-35 15,-36-36 24-15,19 21-1 0,-2-3-89 16,2-18 31-16,-2 18-17 0,-17-18 42 0,0 0 5 0,16 0-43 16,-16 17 55-16</inkml:trace>
  <inkml:trace contextRef="#ctx0" brushRef="#br1" timeOffset="138275.38">20385 6604 33 0,'0'0'9'0,"0"0"1"0,0-20 39 0,0 20-32 0,0 0 0 16,0 0 13-16,0 0-3 0,0 0 1 0,0 0 4 15,0 0-18-15,0 0 10 0,0 0-13 0,0 0 8 0,0 20-10 16,-20-20 7-16,20 0-7 0,0 0 8 0,0 16-9 0,0-16 7 16,-16 21-8-16,16-21 1 0,0 18-4 0,-22-18 0 0,22 18 4 0,-20 19-1 15,-13-18 1-15,14 17 1 0,-17-17-1 0,0 18-3 16,16-19-3-16,-18-1 2 0,21 4-1 0,-19-4-2 15,36-17-1-15,-39 19 2 0,3-1 0 0,14 1-1 0,3-19 0 16,5 0 0-16,-5 0-1 0,-1 0 0 0,4 0 1 16,16 0-2-16,0-19 1 0,0 19 2 0,-20 0-1 0,20 0 3 15,0 0 1-15,0 0-1 0,20 0-1 0,-20 0 5 0,16 0 5 16,-16 0-8-16,20 0 6 0,-1 0 1 0,-19 0-7 16,14 19 3-16,5-19 0 0,-19 0-7 0,22 0 3 0,-2 19 0 15,-4-19 1-15,4 0-2 0,-1 17 1 0,-2-17-3 16,2 0 0-16,-19 0-1 0,33 0 0 0,-33 0-4 0,42 0-9 15,-42 0 2-15,16 0-18 0,4 0-41 0,16-17 8 16,-36 17 25-16,19 0-50 0,-2 0-15 0,-1 0-14 16,-16 0 100-16,20-19-9 0</inkml:trace>
  <inkml:trace contextRef="#ctx0" brushRef="#br1" timeOffset="138921.76">20736 7047 42 0,'0'0'0'0,"0"0"24"15,0 0 10-15,0 0 40 0,0 0-60 0,0 0 11 16,0 0-6-16,0 0-4 0,0 0 2 15,0 0-8-15,0 0-1 0,0 0-4 0,0 0 1 0,0 0 4 16,0 0 3-16,0 0-6 0,0 0 2 0,0 0 9 0,0 17-7 16,0-17-2-16,-19 0 6 0,19 0-4 0,0 0-4 0,0 0-1 15,0 0 0-15,-20 19 3 0,20-19 0 0,0 0-4 0,0 0 3 0,-22 0 19 16,22 0-23 0,0 0 3-16,0 0-5 0,0 0 3 0,0 0 1 15,0 0-2-15,0 0 1 0,0 0 3 0,0 0-5 16,0 0 6-16,0 0-1 0,0 0-4 0,0 0 0 0,0 18 4 15,0-18-3-15,0 0 1 0,0 0-2 0,0 18-3 16,0-18 2-16,0 20 3 0,0-20-3 0,0 0-1 0,0 17-1 16,0-17 3-16,0 0-3 0,0 19 2 0,0-19 1 0,0 19-1 15,0-19-2-15,0 19 2 0,0-19-1 16,0 0 0-16,-16 17-2 0,16-17 2 0,0 0 0 0,-17 19-2 0,17-19 0 16,-19 18 2-16,19 0 1 0,-17-18-2 0,-2 20 0 0,2-2 1 15,-2-1 0-15,-17-17 0 0,14 20-1 16,5-20 0-16,-2 0 0 0,2 0 2 0,-2 19-3 15,2-19 1-15,-2 0 0 0,-1 0 2 0,20 0 0 0,0 0-1 16,-16 0 0-16,16-19-1 0,0 19 1 0,0 0-1 0,-22 0 5 16,22 0-2-16,0 0-1 0,22-20 2 0,-22 20 2 0,0 0-4 15,16 0 2-15,4 0 0 0,-1 0-1 16,-2 0 0-16,-17 0 0 0,19 0-2 0,-2 0 1 0,19 0 5 16,-14 0-6-16,-22 0-1 0,16 20 1 15,4-20 1-15,-20 0-1 0,19 19 0 0,-2-19 0 16,2 0-2-16,-19 0 1 0,17 17 1 0,-17-17 0 15,19 0-1-15,-2 19 0 0,-17-19 1 0,16 0-1 0,6 19-1 16,-2-19-3-16,-20 0-22 0,19 18 10 0,-19-18-26 16,17 0 18-16,-17 0-33 0,19 0 25 0,-19 0-5 0,0 0-51 15,17 0 36-15,-17 0-58 0,19 0 64 0,-19 0-6 0,19 0 16 0</inkml:trace>
  <inkml:trace contextRef="#ctx0" brushRef="#br1" timeOffset="205247.81">18852 2250 70 0,'0'0'25'0,"0"0"29"0,0 0 0 16,0-19-7-16,0 19-10 0,-17-17 6 15,17 17-22-15,-19 0-5 0,19-17-10 0,0 17 1 0,0 0 4 16,0 0-7-16,-17 0 3 0,17-19 1 0,0 19-6 0,0 0 5 15,0 0-1-15,0 0-2 0,0 0 0 0,0 0 7 0,0 0-4 16,0 0 1-16,0 19 13 0,0-19-14 0,0 0-1 0,0 0 0 16,17 17 3-16,-17-17-1 0,0 0-3 0,19 17 2 0,-19-17-3 15,0 0-1-15,17 0 0 0,-17 0-2 0,19 19 2 0,-2-19-1 16,0 0-1-16,5 0 2 0,-22 0-2 0,38 0-1 0,-21 0 0 0,2 0 1 16,-2 0-1-16,22 0-1 0,-39 0 0 0,33 0-5 0,-11-19-3 15,14 19 2-15,-36 0 0 0,19 0-2 0,17-17-15 0,-36 17 9 16,36-17-23-16,-19 17-15 0,5-19 21 0,-3 19-3 0,-2 0-2 0,-17-20-42 15,19 3 41-15,1 17-24 0,-4-19 24 0,-16 19 25 0,0-18-33 16</inkml:trace>
  <inkml:trace contextRef="#ctx0" brushRef="#br1" timeOffset="205576.62">18744 2344 54 0,'0'17'21'0,"0"-17"16"16,0 0 5-16,0 0-18 0,0 0-1 15,0 19 10-15,0-19-12 0,0 0-9 0,0 0 0 16,0 0 13-16,0 0-12 0,0 17 9 0,0-17-11 0,17 19-1 15,-17-19 10-15,19 0-12 0,0 21 8 0,-19-21-8 0,53 16 12 16,-34 4-9-16,-2-20-5 0,0 0 0 0,24 17 4 0,-22-17-4 16,-2 19-2-16,2-19-2 0,17 0 3 0,-36 0-2 0,20 0-1 0,-6 18 0 15,5-18-2-15,22 0 1 0,-24 0-2 0,2 0 0 0,1 0-1 16,-4 0-4-16,4 0-14 0,13-18-15 0,-11 18-17 0,-3 0 16 16,17-19-58-16,-36 19 39 0,0 0 3 0,36-17-84 15</inkml:trace>
  <inkml:trace contextRef="#ctx0" brushRef="#br1" timeOffset="206795.78">20675 1457 32 0,'0'0'58'0,"0"0"-49"0,0 0 13 0,0 0 2 0,22 0-13 0,-22 0 0 0,0-18 9 15,0 18 15-15,0 0-26 0,0-19 10 16,0 19-10-16,0 0 10 0,0 0-11 0,0 0 1 0,0 0 10 16,0 0-9-16,0 0 16 0,0 0-11 0,0 0-8 15,0 0-1-15,0 0 5 0,-22 0-2 0,22 19-5 0,0-19 7 16,-16 0-7-16,16 0-1 0,0 0-1 0,-17 18 2 0,-2-18-3 15,19 19 2-15,-17-19-3 0,-2 20 2 0,19-20-3 16,-36 17 2-16,36 0-1 0,-36-17 1 0,36 0 1 0,-39 20 0 0,3 16 2 16,36-36-4-16,-19 20-1 0,2 16 4 15,17-36-2-15,-19 37 1 0,19 0 0 0,0-37 2 0,0 20-1 16,0-4-2-16,0-16 1 0,0 20 2 0,0-2 1 0,19-18-3 16,-19 18 0-16,17 0 1 0,-17 1-1 0,19-19 1 0,-19 0-2 15,0 17 1-15,17-17-1 0,-17 0 0 0,19 0 0 16,-19 0-1-16,17 0-2 0,-17 0 2 0,0 0 0 0,0 20 0 15,0-20 0-15,0 0-1 0,0 0 1 0,0 0 1 0,0 20 0 0,0-4 2 16,-17 4-1-16,-2 16 2 0,19-36-1 16,-17 38 4-16,-2-2 1 0,2 0-1 0,-2-16-2 0,19 17 3 15,-20-37-4-15,20 37 5 0,-16 16 6 0,16-34-11 16,-22-1 5-16,22 21-2 0,0-2-1 0,0-37 0 16,0 17-3-16,0 2-2 0,0-2 1 0,0 2 1 15,22 2-1-15,-22-5-1 0,16-16 0 0,-16 20 1 16,20-20-2-16,-1 17-1 0,-19-17 0 0,53 19-9 15,-53-19 6-15,0 18-1 0,19-18-1 0,-19 0-11 0,17 0 7 16,5 0-16-16,-22 0-8 0,16 0-10 0,4 0-12 0,-20 19 21 16,19-19-50-16,-2 0 32 0,-17 0-2 0,19 0-58 15,-2 0 62-15</inkml:trace>
  <inkml:trace contextRef="#ctx0" brushRef="#br1" timeOffset="207735.05">21234 1273 53 0,'0'0'47'0,"0"0"-26"0,-22 0 108 16,3 0-111 0,19 0-3-16,-17-19 19 0,1 19-15 0,16 0-10 15,-20 0 13-15,4 0-8 0,16 0-3 0,0 0-6 16,-20 0 6-16,20 0-1 0,0 0-2 0,0 0-2 0,0 0 3 15,0 0-2-15,0 19 0 0,20 18 2 16,-20-17-8-16,16-3 2 0,4 2-1 0,-4-19-1 16,-16 17 0-16,36 3 2 0,-14-3-1 0,-5 20-1 15,2-37 0-15,-19 0-1 0,20 19-1 0,-4-19 0 16,-16 20 0-16,20-20 2 0,-20 0 1 0,0 0-2 0,0 17 0 16,16-17 0-16,-16 0 1 0,0 0 2 0,0 17-2 0,0-17-2 15,0 0 0-15,0 20 1 0,-16-20 1 0,16 0-1 0,-20 20 1 0,20-20-1 16,-16 0 0-16,-4 16 0 0,1 4 1 0,2-3-4 15,-5 2 1-15,3-1 2 0,2 1 3 0,17-19-3 16,-16 17 2-16,16 3-1 0,-20 0 2 0,20-4 2 0,0-16-3 0,0 38 1 16,-16-20 1-16,16-18-2 0,0 18 2 0,0 1-1 15,0-2-1-15,16 3 2 0,-16 0-2 0,0-20 1 0,0 16 0 0,20 4 1 0,-20-2-1 16,16-18-2-16,-16 18 0 0,0-18 2 0,0 18-3 16,0 2 2-16,17-20-2 0,-17 16 1 0,0-16 0 0,0 20 3 15,0 0-3-15,0-20-1 0,0 16 0 0,0 4 1 0,0-2-2 16,0 1 2-16,0-2 1 0,0 3-1 0,0-1 2 0,0-2 2 15,0 0 0-15,0-17-3 0,0 19 0 0,0-1 5 16,0 21-1-16,0-39-4 0,0 37 1 0,0-1 1 16,0-19 0-16,0 2-2 0,0 2 1 0,0-5-1 0,0 4 0 15,0-3 0-15,0-17 0 0,0 19-2 0,0-19 1 0,0 18 2 16,0 1-2-16,-17 18 0 0,17-37 0 0,0 20 0 16,-16-20 0-16,16 16-1 0,-20-16 1 0,4 20-5 0,-4-3-7 0,1-17 2 15,2 0-29-15,-2 19 6 0,-3-19-56 0,5 0 32 0,1 0-90 16,16 0 9-16,-20-19 41 0</inkml:trace>
  <inkml:trace contextRef="#ctx0" brushRef="#br0" timeOffset="-214713.46">13207 7323 36 0,'0'0'16'0,"0"0"22"0,0 17 1 16,-16 3 15-1,16-20-49-15,0 0 13 16,0 19-3-16,0-19-12 0,0 0 5 15,0 17 3 1,0 2-7-16,0 0 7 0,0-1-8 0,0 0 5 16,0-18-5-16,0 36 5 0,0-16-6 0,0-1 0 15,0 36 3-15,0 56 2 16,0-1-4-16,0 37 2 16,0-110-1-16,-19 111 18 0,19-111-15 0,0 73 8 15,0 2-9 1,0-94-4-16,-17 55 1 0,17-54-3 0,0 36 2 15,0-37-3-15,-19 19-4 0,19-37 0 0,0 20-50 16,0-20 28-16,0 0-75 0,0-20 38 16,0-35-42-1</inkml:trace>
  <inkml:trace contextRef="#ctx0" brushRef="#br0" timeOffset="-214465.01">13116 7489 51 0,'0'0'26'0,"0"0"-1"0,0-19 28 15,0 1-1-15,0 0-41 0,0 18 18 16,0 0-20-16,0 0 14 0,20 0-10 16,16 0 14-16,16 0-5 15,-10 18-16-15,13-18 7 0,-19 18-8 0,55 1 0 16,-16-19-4-16,-39 17-2 15,39-17-18-15,-3 20-58 16,-72-20 49-16,38 0-87 0,-24 0 32 16,-14 0 68-16</inkml:trace>
  <inkml:trace contextRef="#ctx0" brushRef="#br0" timeOffset="-214266.16">13058 7747 66 0,'0'0'15'0,"0"0"18"0,0 0 18 16,0 0-12-16,0 19 6 0,22-19-5 0,14 0 17 16,-36 18-48-16,56-18 16 0,-37 18-12 15,14-18 0-15,-14 0-4 0,76 19-1 16,-40-19-6-16,-39 19-5 0,62-19-51 16,-61 0 25-16,19 17-46 0,-1-17-19 15,4 0-76-15</inkml:trace>
  <inkml:trace contextRef="#ctx0" brushRef="#br0" timeOffset="-214033.11">14206 7415 62 0,'0'0'30'0,"0"0"23"16,0 0-38-16,0 19 34 0,0-19-40 0,0 0 1 15,0 18-3-15,0 19 5 0,0-20-8 16,0 3 0-16,0-1-2 0,0-3 0 0,0 59 7 16,-19 91-4-1,0-92-5-15,2 74-3 0,17-112 1 16,-22 75-10-16,2-74 1 0,4 92-81 16,-1-92 64-16,-2 55-42 0,19-72 50 0,-17-3-15 15</inkml:trace>
  <inkml:trace contextRef="#ctx0" brushRef="#br0" timeOffset="-213810.51">13559 8320 82 0,'0'0'58'0,"0"0"-29"0,-19 0 56 16,19 0-61-16,0 0 37 0,0 0-46 0,0 0-3 0,0 0 14 15,0 0-12-15,19 0-3 0,-3 0-6 0,1 0-1 16,25 17 10-16,-6-17-11 0,-17 0 0 0,36 0-1 15,-22 0-3-15,81 19 4 0,-95-19-1 0,37 0-1 16,-37 0-1-16,17 0 0 0,52 0-3 0,-68 0 2 16,38 18-14-16,-39-18 6 0,-2 0 0 0,19 0-29 15,-17 18 23-15,-2-18-35 0,-17 0 27 0,22 0-3 0,-5 20-69 16,-17-20 62-16,19 0-45 0,-19 0 20 16</inkml:trace>
  <inkml:trace contextRef="#ctx0" brushRef="#br0" timeOffset="-213577.12">13910 7526 85 0,'0'0'22'0,"0"0"41"0,-19 0-42 0,19 0 0 0,0 0 31 16,-17 0-22-16,17 0 24 15,0 0-21-15,0 0-14 0,36 0 0 0,-19 0-13 16,58 19 7-16,-75-19-12 0,74 16 3 15,-57-16-2-15,77 39-1 0,-75-21-1 16,17 0-4-16,-19-18 0 0,41 19-11 0,-22 17-33 0,-17-36 25 16,17 36-60-16,-19-36 52 0,2 0-1 0,-19 20-30 15,33-1 7-15,-10-1-34 16</inkml:trace>
  <inkml:trace contextRef="#ctx0" brushRef="#br0" timeOffset="-213000.44">14776 7470 85 0,'0'0'0'0,"0"0"49"0,0 0-27 0,-16 0 58 16,16 0-62-16,0-18 13 0,0 0 3 16,0 18-28-16,0 0-5 0,0 0 1 0,0 0-1 15,0 18-1-15,0 0 3 0,0 1-3 0,0-2 1 0,0 3-1 16,0 15 1-16,0-15 0 0,0 110 1 15,0-39-1-15,0-53-2 0,0 16 2 0,0-16-2 0,-20 54-2 0,20 18 1 16,0-73 5-16,-19 18-2 0,19 39-3 0,-17-22-16 0,-2 2-5 16,19-37 10-16,0 19-10 0,-22-2-14 15,22-35 30-15,0-19 3 0,0 0-1 0,0 20-3 0,0-20-7 16,-19 0 6-16,19 0-1 0,0-20-14 0,0 1-6 0,0-17 15 16,-14-2-11-16,14 2 12 0,0-37 10 0,0-1 4 15,14-74 0-15,-14 111 1 0,0 0 0 16,19-73 10-16,3 54 3 0,-22 20-5 0,19-56 30 15,17-37 33-15,-16 92-55 16,-4 18 22-16,-16-18 1 0,0 19-21 0,20-21 30 0,-20 39-37 16,16-16 8-16,1 16-6 0,-17 0-4 0,0 0-5 15,22 0 0-15,14 16 21 16,-17 4-20-16,-19-1-3 0,20 36 3 0,-4-36-5 16,-16 18 1-16,0-21-2 0,20 23 0 0,-20-21 0 0,0 19 2 15,0-18-1-15,-20 17 0 0,20-18 0 0,0 2 0 0,-16-2 0 0,16 0 2 16,-39 19-1-16,22-19 0 0,-2 1-1 0,-20-19 0 15,3 0-1-15,20 0 0 0,-23 0-3 16,22-37-1-16,-2 37 4 0,19-19-1 0,-22-17 2 0,3 36-1 16,19-18 0-16,-14-2 1 0,14 20 4 0,0-18-3 0,14 18 11 15,5 0-9-15,3 18 4 0,-3 2-3 0,-2-2-1 16,22 18 5-16,13 20-4 0,6 18-1 0,-22-19 9 16,0 0-3-16,0 1-10 0,-19-20 0 0,2-16 2 15,20 34 0-15,0-16-5 0,-39-38-3 0,16 35-14 0,20-16-12 16,-36-19 11-16,20 20-36 0,-4-20-32 0,6 0-87 15,-5 0 84-15,-17 0 39 0</inkml:trace>
  <inkml:trace contextRef="#ctx0" brushRef="#br0" timeOffset="-212696.54">15626 7840 102 0,'0'0'115'0,"0"0"-70"0,0 0 17 16,0-19-39-16,-20 0 34 0,20 19-43 0,-36-36 29 15,36 36-35-15,-41-19 2 0,27 19-3 0,-5-20-4 16,-1 20 2-16,20 0-2 0,-16 0-2 0,-20 0 2 16,36 0-1-16,-20 20 1 0,1-1 0 0,-3-1 0 0,22 0-3 15,-17 20 4-15,1-21 0 0,16 20 7 0,-20-17-5 16,20 16 2-16,-16-36-6 0,16 37-1 0,0-37 1 0,0 37 2 0,-20-1 0 16,20-16-2-16,0 16 3 0,20 1-2 15,-20-19-3-15,0-18 5 0,16 37 8 0,-16-19-9 0,0-18 1 0,20 38-3 16,-20-38-1-16,0 18 1 0,0 37 9 15,0-36-15 1,0-1 2-16,-20-18-6 0,4 18-12 0,-4 2-15 0,20-20-16 16,-16 0 18-16,16 0-5 0,-20 0-4 0,1-20-56 0,19 2-7 15,-17 0-10-15,17-1 55 0</inkml:trace>
  <inkml:trace contextRef="#ctx0" brushRef="#br0" timeOffset="-212122.65">15977 7636 77 0,'0'0'34'0,"0"0"-1"15,-19 0 24-15,19 0-10 0,-20 0 30 0,20 0-62 16,0 19 10-16,-16-19-1 0,16 0-14 16,-22 19-1-16,22-2-5 0,0 3 5 15,0-4-7-15,-20 23 0 0,20-21 0 0,0 19 0 16,0 18 5-16,0-37-5 0,0 56 3 0,0-37-3 16,0 92 13-16,0-73-8 0,-16 0-6 0,16-20-1 15,0 19 5-15,0-18-5 0,0-19 2 0,0 37-8 0,-17-36 1 16,17 18-21-16,0-1-26 0,0 2-117 15,-19-38 79-15,19 0 54 0,0 0-14 0,0 0 9 16</inkml:trace>
  <inkml:trace contextRef="#ctx0" brushRef="#br0" timeOffset="-211916.82">15662 7674 124 0,'0'0'106'0,"0"0"-26"0,0 0-46 15,-17 0 18-15,-2 0 8 0,19 0-30 16,0 0-7-16,0 17-15 0,-20-17-2 0,20 0 3 0,0 0 1 15,0 0-3-15,0 0-5 0,0 20 3 0,0-20-2 16,0 0 0-16,20 0 0 0,-20 0-1 0,19 16-1 0,-2-16-1 16,-17 0 0-16,36 0 2 0,-36 0-3 0,38 20-1 0,-38-20-3 15,36 0-8-15,-16 19-6 0,-1-19-1 16,-19 18 8-16,36-18-18 0,-19 0 11 0,-17 18-2 0,16-18-30 0,26 19 19 16,-26-19-50-16,-16 0 32 0,20 19-48 0,16-2 1 0</inkml:trace>
  <inkml:trace contextRef="#ctx0" brushRef="#br0" timeOffset="-211485.49">16733 7489 55 0,'0'0'28'0,"0"0"1"0,0 0 32 0,-20 0 16 16,20 0-35-16,-16 0 14 0,-4 0-28 0,20 0-18 16,-36 0 13-16,17 0-15 0,-3 0 6 0,5 0-4 15,-19 17-4-15,36-17-4 0,-16 20 2 0,-4-1 1 16,1-19-2-16,2 36 4 0,-2-17-1 0,-3-1 1 0,2 19-4 15,6-37 1-15,-5 56 8 0,0-40-8 0,2 23 3 16,17-21-3-16,-19 0 0 0,-17 56 9 0,16-36-8 0,-2 16 2 16,6 20-1-16,16-36-4 0,-17 16 8 15,17-17-2-15,0 18-5 0,0-35-2 0,0-2 1 16,0 74 3-16,17-56-3 0,-1 2 0 16,-16-21 0-16,42 22 1 0,-42-22 0 0,19 2-2 0,-2 18-2 15,19-19 2-15,-17 0-3 0,-19-18 2 0,33 18-1 0,-13-18-8 16,2 0-15-16,14 19-19 0,-17-19 14 0,1 0-45 15,15-19-31-15,-18 19-26 0,0-18 71 0,5 18-20 16,-3-36 44-16</inkml:trace>
  <inkml:trace contextRef="#ctx0" brushRef="#br0" timeOffset="-211132.36">16973 7636 98 0,'0'0'0'0,"0"0"41"0,0 0 37 0,0 0-13 15,0 0-35-15,0 0 23 0,0 0-32 0,0 0 11 16,0 0-19-16,0 0 7 0,0 0 16 0,0 0-31 15,0 0 2-15,0 0-4 0,0 19 1 0,0 0 0 16,0-19-2-16,0 37 1 0,17-1 2 16,-17-36-3-16,19 37 1 0,-19-19 0 0,20 20-2 0,-20-2 1 15,16-36 1-15,-16 18-1 0,0 20-1 0,20-20-1 0,-20 0 3 16,16 19-4-16,-16-18 2 0,0-1-3 0,20-18 2 0,-20 18-1 0,0 2-2 16,16-2-4-16,-16 0-2 0,17 0-19 0,-17-18 8 15,0 19-4-15,22-19-33 0,-22 18-15 0,19-18-60 16,-19 0 89-16,0 0 5 0,20 0 7 0,-20 0-42 0</inkml:trace>
  <inkml:trace contextRef="#ctx0" brushRef="#br0" timeOffset="-210782.69">17397 7674 27 0,'0'0'14'0,"0"0"-10"0,19-19 16 16,-19 19-15-16,0 0 5 0,0 0-4 0,0-19 4 0,17 19-1 16,-17 0-6-16,0 0-1 0,0 0 5 15,0-18-4-15,0 18 5 0,0 0 2 0,0 0 3 0,0 0-4 16,0-18 10-16,0 18-8 0,0 0 10 0,0 0 1 0,0 0 3 15,0 0-12-15,0 0 0 0,0 0 11 0,0 0-12 0,0 0 8 16,0 0-12-16,0 18 1 0,-17 0-1 0,17-18-5 16,0 19-1-16,-19-19 0 0,19 19 1 0,-20 18 1 0,20-21-4 0,0-16 1 15,-16 39 0-15,-4-21 0 0,20 19-3 0,-22 18-7 16,3-17-12-16,5-38 5 0,14 36-25 0,-19-18 16 16,-1 19-35-16,20-18 29 0,0-1 1 0,-16 20-23 0,16-38 33 0,-20 0 4 0,20 36 4 15,-16-36-34-15</inkml:trace>
  <inkml:trace contextRef="#ctx0" brushRef="#br0" timeOffset="-210527.66">17195 8098 31 0,'0'0'24'0,"0"0"-18"0,0 0 0 0,0 0 5 0,0 0 1 0,0 0-7 0,-20 18 1 16,20-18 5-16,0 0 6 0,0 0-10 0,-19 0 12 15,19 0-7-15,0 0 31 0,-22 0-2 16,22 0-27-16,0 0 13 0,-17 0 27 15,17 0-41-15,0 18 8 0,0-18-6 0,-16 0 5 0,16 0 3 16,0 19 0-16,0-19-16 0,0 0-2 0,0 18 5 0,0-18-6 16,0 19 7-16,0-1-4 0,0 20-5 0,0-20-1 15,0 0 4-15,0 0-3 0,0 2-3 0,0 16-1 0,0 55 5 16,0-52-10-16,0-22 5 0,0 39-20 16,0-20-4-16,0-18 8 0,0-18-4 0,0 39-40 15,0-3-24-15,0-36 35 0,0 37-46 0,16-37 57 0,-16 18 9 16,0-18-20-16</inkml:trace>
  <inkml:trace contextRef="#ctx0" brushRef="#br0" timeOffset="-210131.49">17468 7655 39 0,'0'0'17'0,"0"0"-3"0,0 0 30 15,0 0-28-15,0 0 1 0,0 0 31 16,0 19-19-16,0-19-3 0,0 17-6 16,0-17-2-16,0 20-9 0,0-20 13 0,0 0-10 0,0 0-1 15,0 16 20-15,0-16-21 0,0 20 7 0,0-20-9 16,17 0 3-16,-17 19-1 0,22-19 3 0,-2 18 1 16,-4-18-6-16,-16 0-6 0,20 18 3 0,-20-18-3 15,19 19 5-15,-19-19-2 0,0 0-3 0,17 19 4 0,-17-19-3 16,19 17 0-16,-19-17 3 0,17 37-1 0,-1 1-1 15,-16-20-1-15,0 19 2 0,19 0-1 0,-19-37-3 16,0 56 5-16,0-38-2 0,0 0 1 0,23 19-1 0,-23 18-3 16,0-37-3-16,0 38 2 0,0-1 1 0,-23-36 0 0,23 37 0 15,-19-38-2-15,3 38 3 0,-1-39-3 0,-2 39-1 0,-17-20 0 16,16 1-2-16,4-17-1 0,-4 16-7 0,-19 1-6 16,23-19-8-16,-3 0-5 0,2 0 13 0,-2-18-24 0,-1 19-8 15,20-19 21-15,-16 0-30 0,-26 19-55 16,42-19 91-16,-19 0 3 0,19 0-9 0,-14 0 10 0,14 18 2 15,0-18-11-15</inkml:trace>
  <inkml:trace contextRef="#ctx0" brushRef="#br1" timeOffset="-204550.98">15219 9499 37 0,'0'0'0'0,"0"0"36"0,0 0-24 16,0 0 17-16,0 0 23 0,0 0-18 0,0 0-3 16,0 0-6-16,0 0-14 0,0 0 11 0,0 0-12 15,0 0 9-15,0 0-9 0,0 0-1 0,0 18 12 0,0-18-16 16,0 19 6-16,0-19-7 0,-17 18 6 0,17 1-4 0,0-2-3 16,0-17 0-16,0 0-2 0,0 20 3 0,0-1-1 15,0 35 2-15,0-54-5 16,36 19 1-16,-36-1-2 0,20 1 2 0,-4-2 0 15,-16 3 0-15,20-1-1 0,-4 17-1 0,4-17 2 16,-4-1 0-16,1 19-1 0,-17-37 0 0,0 37 0 16,41-1 1-16,-21-18-1 0,-20-18 0 15,16 20-1-15,-16-2 1 0,20-18-8 0,-20 18-1 0,16-18-23 0,-16 19 7 16,0-19-6-16,20 0-48 0,-20 0-17 0,0 0 54 16,0-19-14-16,19 19 17 0</inkml:trace>
  <inkml:trace contextRef="#ctx0" brushRef="#br1" timeOffset="-204300.1">15756 9463 52 0,'0'0'0'0,"0"17"39"0,0-17-10 0,-20 0-13 0,20 19 27 15,0-19-17-15,0 0-15 0,0 18 9 0,-22 1 1 16,22-19-17-16,0 18 1 0,0 1-5 0,0-19-1 15,-16 37 1-15,16-37 0 0,-17 36 3 0,17-17-2 0,-19 18-1 16,19-37-1-16,-17 37-1 0,-2-20 4 0,19 22-1 0,-20-22-3 0,4 21-5 16,-4-38 2-16,-2 36-8 0,22-17 4 0,-19-2-12 15,19 3 9-15,-14-1-13 0,14-19 10 0,-19 17-21 16,-1 1 19-16,20 2-15 0,0-20 20 0,-16 18-51 0</inkml:trace>
  <inkml:trace contextRef="#ctx0" brushRef="#br1" timeOffset="-203999.49">15404 9886 30 0,'0'0'11'0,"0"0"-7"0,0 19 14 15,0-19 7-15,0 17 13 16,0 3-9-16,0-20-15 0,0 0 1 0,0 19 15 0,0-19-12 0,0 0 18 15,0 17 1-15,20-17-8 0,-20 18-6 16,0 2-3-16,0-20-10 0,0 0 8 0,16 18-8 0,-16-18 7 16,0 0-9-16,0 18 9 0,0 1-10 0,0-19-1 0,20 0 2 0,-20 37 7 15,0-19-11-15,0 0 3 0,0 20-1 0,0 35 6 16,0-54-11-16,0 35 2 0,0 21-1 16,0-20-2-16,0 1 1 0,0-39 0 15,-20 39-8-15,20-1-2 0,0-36 1 0,0-1-2 0,0 0-4 0,-16 21-22 16,16-22 11-16,0 2-74 0,0-2 5 15,0-17 42-15,0 19-36 0,0-19 38 0,0 0 12 0</inkml:trace>
  <inkml:trace contextRef="#ctx0" brushRef="#br1" timeOffset="-203713.06">16143 9978 91 0,'0'0'39'0,"0"0"40"0,0 0-13 0,0 0 29 0,0 0-79 15,-19 0 18-15,19 0-7 0,0 0-14 16,0 0-8-16,0 0-2 0,0 18 2 0,0 2-2 0,0-20-2 15,0 18 0-15,0-18-2 0,0 18-2 0,0-18-2 0,0 19-26 16,0-1 13-16,0 1-30 0,0-19-24 0,0 18 24 16,0 0-59-16,0-18 27 0,0 18 59 0,0-18-23 0</inkml:trace>
  <inkml:trace contextRef="#ctx0" brushRef="#br1" timeOffset="-203549.75">16104 10348 133 0,'0'0'57'0,"0"0"-4"0,0 0-12 15,0 0-9-15,0 18 19 0,0-18 7 0,-16 0-30 0,16 0-10 16,0 18-7-16,0-18-5 0,0 0-4 16,0 19 2-16,0-1-2 0,0-18-4 0,0 19-2 15,0-19-12-15,0 18-14 0,16-18 10 0,-16 0-37 16,0 18-25-16,0-18 30 0,0 0-58 0,20 0 67 0,-20 0 11 16,0 0-16-16</inkml:trace>
  <inkml:trace contextRef="#ctx0" brushRef="#br1" timeOffset="-203317.68">16531 9942 51 0,'0'0'31'0,"0"-20"137"16,0 20-143-16,0-17 36 15,0 17-15-15,0 0-20 0,0 0-9 0,0 0-4 16,0 0-8-16,0 0 3 0,0 0-5 0,0 0 1 0,0 0 5 15,-20 17-7-15,20 3 1 0,0-1-13 16,0-2 2-16,0-17-18 0,0 18-13 0,-19 2-24 16,19-2 20-16,0-18-65 0,0 18 14 0,0 1 13 15</inkml:trace>
  <inkml:trace contextRef="#ctx0" brushRef="#br1" timeOffset="-203145.67">16475 10348 96 0,'0'0'0'0,"0"0"115"0,-19 0-27 0,19 0-32 16,0 0-14-16,0 0-24 0,0 0 21 0,0 0-25 15,0 0-9-15,0 0-1 0,0 0 0 0,0 0-3 0,0 18-1 0,0-18 2 16,0 18-1-16,0 1-4 0,0-19-1 0,0 0-2 16,0 18-10-16,0 1-10 0,0-19 9 0,0 18-3 0,19 0-35 15,-19-18 20-15,0 20-52 0,0-2-7 0,17-1 30 0,-17-17 6 16</inkml:trace>
  <inkml:trace contextRef="#ctx0" brushRef="#br1" timeOffset="-202800.7">17029 10052 46 0,'0'0'48'0,"0"0"10"15,0 0 84 1,0 19-125-16,0-19 13 0,0 0 15 0,0 0-25 16,16 0-11-16,-16 0-1 0,0 0-1 0,0 0-1 0,0 0 1 15,20 0 4-15,-4 0-1 0,-16 0-2 0,20 0-3 0,-4 0-2 16,-16 0-1-16,58 0 3 15,-38 0-4-15,-4 0 1 0,20 0 1 0,-36 0-3 16,39-19 0-16,-39 19 0 0,14 0 0 0,27 0-4 0,-41-18-1 16,20 18-4-16,-4 0-2 0,4 0-16 0,-1 0 12 0,-19-18-2 0,36 18-26 0,-36 0 17 15,0 0-2-15,33 0-33 0,-11-20-37 0,-22 20 68 16,20 0-16-16,-4 0 30 0,-16-18 4 0,0 18 3 0,20 0-27 16</inkml:trace>
  <inkml:trace contextRef="#ctx0" brushRef="#br1" timeOffset="-202565.63">17029 10384 35 0,'0'0'19'0,"0"0"20"0,0 0 13 0,0 0-23 0,0 19 27 0,0-19-8 15,0 0-28-15,16 0 12 0,-16 0-19 0,0 0 10 0,36 0 0 16,0 0-14-16,-19 0-4 15,24 0-3-15,-41 0-2 0,20 0 1 0,-4 0-1 0,4-19 2 0,16 19 0 16,-17 0-2-16,-5 0-2 0,5 0 2 0,23-18-7 16,-26 18-11-16,-16 0 6 0,20 0-3 0,-1 0-32 0,-2 0-20 15,-17 0 26-15,19 0-1 0,-3 0-31 0,-16 0 28 0,17 0 4 16</inkml:trace>
  <inkml:trace contextRef="#ctx0" brushRef="#br1" timeOffset="-202064.69">18650 9905 34 0,'0'0'43'0,"0"0"-17"0,0 0 4 0,-17 0 84 0,17 0-66 0,0 0-27 16,-19 0 14-16,19 17-10 0,-19-17-15 0,19 0 8 15,-17 20-4-15,-5-1-4 0,22-19-7 0,-19 35 4 16,19-35-5-16,-17 38 0 0,0-38-2 0,17 37 0 0,0-19-1 0,-19 19 0 15,19-19-1-15,0 0 1 0,-17 2 0 0,17-20 1 0,0 36 1 16,0-17 0-16,0 18 0 0,0-37-1 0,0 18 0 16,0 0 0-16,0 0 2 0,0-18 0 0,0 0 1 0,17 0 0 0,-17 0-1 15,0 0 1-15,19 0-1 0,-2 0 1 0,0-36-2 16,2 36-1-16,3-37 1 0,-22 19 1 0,36-19 1 0,-36 37-2 16,36-38 2-16,-36 20 0 0,19 0 6 0,-19 0-2 0,17-1 5 15,-17 1 3-15,0-1-7 0,0 1 9 0,19 18-3 16,-19-18 2-16,0 18-6 0,0 0-7 0,0 0 0 0,0 0 8 15,0 18-8-15,-19 0 0 0,19 1-1 0,0-19-2 0,0 18 3 16,0 1-1-16,0-1 0 0,0 38 2 0,0-20-3 0,0-17-1 16,19 36-1-16,-19-37 1 0,0 0-4 0,17 20-10 0,22-1-18 15,-20-19-61-15,17 1 51 0,0-19-68 0,-17 18-30 16,-2-18 76-16,0 0-18 0,24 0 46 0</inkml:trace>
  <inkml:trace contextRef="#ctx0" brushRef="#br1" timeOffset="-200997.82">14906 11214 73 0,'0'0'50'0,"0"0"-22"0,-19 0 50 0,19 0-58 0,0 0-4 16,0 0 22-16,0 18-14 0,0-18-17 16,0 0 7-16,19 19-8 0,-19-19 2 0,0 18-4 0,20-18 0 15,-4 38 3-15,4-20-5 0,-4 18 2 0,1-16-3 0,24 16 1 16,-5-18 2-16,-36 0-2 0,20 2 0 0,-4 16-2 0,4-36 0 16,-4 38 2-16,4-21-2 0,-4 2 0 0,6-1 1 0,-5-18-2 15,-17 37 1-15,39-37 0 0,-39 19-3 0,16-2-1 0,-16 2-15 16,20-19-18-16,-4 20 10 0,-16-20-7 0,20 17-51 0,-20-17 42 15,0 0 5-15,16 19-14 0,-16-19-2 0</inkml:trace>
  <inkml:trace contextRef="#ctx0" brushRef="#br1" timeOffset="-200798.87">15645 11232 70 0,'0'0'0'0,"0"0"100"0,0 0-9 0,0 0-24 16,0 0-42-16,0 0-15 0,0 0 3 0,0 0-4 15,0 0-5-15,0 0 4 0,-19 0-5 0,19 19 1 0,0-1-3 16,0 0-1-16,-20 2 0 0,4-2 1 0,-4 0-1 16,20 0 1-16,-22 2-5 0,-11 16-7 0,-6 0-2 0,39-16 4 15,-36 16-17-15,20-18-12 0,-4 19-14 0,20-37 22 16,-41 56-70-16,41-56 72 0,-17 37-9 16,1-20 9-16,16 2-3 0</inkml:trace>
  <inkml:trace contextRef="#ctx0" brushRef="#br1" timeOffset="-200535.41">15310 11730 45 0,'0'0'16'0,"0"0"19"0,0 0 10 0,-16 0 7 0,16 0 11 16,0 0-19-16,-20 0-31 0,20 0 12 0,0 0-7 15,0 0-4-15,0 0-5 0,0 0 8 0,0 0 1 16,0 19 1-16,0-19-9 0,0 0-1 15,0 18 21-15,0 1-18 0,0-1 1 0,0-18-6 0,0 36 1 16,0-36-7-16,0 39 2 0,0-22 0 0,20 20-1 0,-20 56 1 16,0-39-3-16,0-16 1 0,0 36 2 15,0-38-1-15,-20 2-3 0,20-2-3 0,0 0-7 16,0 2-9-16,0-20 7 0,0 0-4 0,0 38-56 16,0-37 5-16,0-2-21 0,0-17 37 0,0 20-36 15,0-20 56-15,0 0-40 0</inkml:trace>
  <inkml:trace contextRef="#ctx0" brushRef="#br1" timeOffset="-200283.54">15922 11601 48 0,'0'0'0'0,"0"0"63"0,0 0 11 0,0 0-39 15,0 0 26-15,0 0-34 0,0 0 21 0,0-18-26 0,0 18 44 16,0 0-53-16,0 0 27 0,0 0-23 16,0 0-3-16,-22 18-9 0,22-18 2 0,0 19-2 15,0-1 0-15,0-18-3 0,0 19-4 0,0-19 1 0,0 17-8 16,0-17 0-16,0 19-23 0,0 1-23 0,0-20 18 0,0 17-56 16,0 2-23-16,0-19 59 0,0 18-24 0,0-18 59 15,0 0-16-15</inkml:trace>
  <inkml:trace contextRef="#ctx0" brushRef="#br1" timeOffset="-200129.86">15900 11933 105 0,'0'0'53'0,"0"0"52"0,0 0-65 0,0 0 23 0,0 0-14 15,0 0-8-15,0 0-25 0,0 0 10 0,0 19-11 0,0-19-9 16,0 0-1-16,0 0-2 0,0 0 3 0,0 18-4 0,0 1 1 16,0-2-5-16,0-17-3 0,0 20-3 0,0-1-19 15,0-19 6-15,0 17-36 0,0 1-26 0,0-18 27 16,22 19-70-16,-22-19 34 0,0 0 43 0</inkml:trace>
  <inkml:trace contextRef="#ctx0" brushRef="#br1" timeOffset="-199866.42">16414 11601 31 0,'0'0'19'0,"0"0"3"0,0 0 10 0,-14 0 46 0,14-18-44 0,0 18 15 16,0 0-1-16,0 0-20 15,-19 0-4-15,19 0-13 0,0 0 19 0,0 0-21 0,-19 0 6 16,19 0-1-16,0 0-8 0,0 0-1 0,0 0-1 0,0 0 2 16,0 0 0-16,0 0 1 0,0 0-3 15,0 0-4-15,0 18 0 0,0-18-2 0,0 0-2 0,0 0-16 0,0 0-19 16,0 19 11-16,0-19-6 0,0 0-60 0,0 0 37 0,0 0-46 15,0 0 46-15,0 18 13 0</inkml:trace>
  <inkml:trace contextRef="#ctx0" brushRef="#br1" timeOffset="-199713.61">16345 11840 81 0,'0'0'81'0,"0"0"-41"0,-19 19 21 0,19 1 40 15,-17-3-74-15,17 2-2 16,0-1-22-16,0-18-4 0,0 37 2 0,0-37 0 15,0 19-3-15,0-2-9 0,0 3 5 0,0-1-18 16,0-19 7-16,0 0-5 0,0 17-37 0,17 1-63 16,-17-18 48-16,0 19 31 0,0-19 3 0</inkml:trace>
  <inkml:trace contextRef="#ctx0" brushRef="#br1" timeOffset="-199377.92">16915 11674 47 0,'0'0'48'16,"0"0"53"-16,0 0-81 0,0 0 39 0,0 0-40 15,0 0-1-15,0 0-3 0,0 0 12 0,0 19-16 0,0-19 19 16,19 0-16-16,-19 0-6 0,17 0 2 0,-17 0-5 16,22 20 5-16,-5-20-9 0,2 0 5 0,1 0-4 15,-4 0 0-15,-16 0 1 0,36 0-3 0,-16 0 0 0,13 0 0 16,8-20 0-16,-21 20-2 0,-4 0-1 0,-16 0 1 16,20 0 0-16,16-19-6 0,-36 19 2 0,19-17-13 0,-5 17 7 15,5-19-18-15,23 19-34 0,-42-18 36 0,16 18-3 0,4 0-40 16,-1-19-25-16,-2 19 62 0,-17 0-14 15</inkml:trace>
  <inkml:trace contextRef="#ctx0" brushRef="#br1" timeOffset="-199134.09">17045 11933 21 0,'0'0'13'0,"0"19"-11"16,-16-1 4-16,-4 1 7 0,20-2-2 15,0 3-4-15,0-20 2 0,-19 19 36 0,19-2-7 0,0-17 0 16,0 18-19-16,0-18 17 0,0 0-3 0,0 0-18 16,0 0 17-16,19 19-2 0,1-19-18 0,-4 0 9 0,-16 0-12 15,36 0 6-15,-36 0-8 0,20 0 3 0,-4 0-6 0,23 0 1 16,0-19-3-16,-23 19-1 0,20-18-3 0,-36 18-1 16,39-17-11-16,-25 17 3 0,5 0-22 0,23-19-19 0,-42 19 16 15,16-20-52-15,23 20-7 0,-39-17 58 0,17 17 10 0,2 0-29 16</inkml:trace>
  <inkml:trace contextRef="#ctx0" brushRef="#br1" timeOffset="-195979.07">14978 13353 53 0,'0'0'22'0,"0"0"1"0,0 0 1 0,0 0 25 0,0 0 37 16,0 0-29-16,0 0-40 0,0 0-9 16,0 0 16-16,0 0-20 0,0 0-1 0,0 0 0 15,0 0 3-15,0 0-2 0,0 0-1 0,0 0-3 16,0 0 3-16,0 0-3 0,0 0-1 0,0 0 3 0,17 18-3 16,24 0 1-16,-24 2 6 0,2-1-4 0,1-2-2 15,-4 3-2-15,4-3-2 0,-4 20 3 0,4-37 0 16,-4 39 1-16,6-22 0 0,-5 19-2 0,2-18-7 0,-19 1 2 15,36 0-17-15,-36-1 8 0,20-18-36 0,-20 18 22 0,16 3-83 16,4-21 47-16,-4 0 27 0,-16-21 8 0</inkml:trace>
  <inkml:trace contextRef="#ctx0" brushRef="#br1" timeOffset="-195792.73">15645 13151 50 0,'0'0'44'0,"0"0"6"0,0 0-4 0,0 0-4 0,0 0-8 15,0 18 2-15,-19 0-21 0,19-18-9 0,0 18 6 16,0 0-6-16,0 2-3 0,-20-2 1 0,4 20-2 16,16-21-3-16,0-17 2 0,-20 37-4 0,20-19 1 15,-22 0-5-15,3 2 2 0,5 16-12 0,-25 1-6 16,39 18-6-16,-36-17-11 0,0-2-7 0,36-18 22 0,-19 1-3 16,-3 0 3-16,5 17-14 0,1-36 28 0,16 38-6 0,-20-21-15 15</inkml:trace>
  <inkml:trace contextRef="#ctx0" brushRef="#br1" timeOffset="-195528.54">15274 13685 34 0,'0'0'0'0,"0"0"27"0,0 0 13 15,0 0-5-15,0 0 21 0,0 0-38 0,0 0 13 16,0 0-8-16,0 18-1 0,20-18-3 0,-20 0-3 15,0 21-10-15,0-21 10 0,0 17-10 0,16 0 3 16,-16 22 2-16,0-22-7 0,0 2 4 0,20 18 1 0,-20-37-6 16,0 37 2-16,0-20-1 0,0 2-3 0,0 38 7 15,0-3-6-15,0-35-2 0,0-2 3 0,0 2-3 16,-20 38-3-16,20-21 0 0,0 1 1 0,-16-20-7 16,16 2 1-16,-20 18-19 0,20-19 9 0,0 20-27 0,0-38 18 15,0 18-4-15,-16 2-44 0,16-20 36 0,0 16 3 0,0 4-15 0,0-20 9 16</inkml:trace>
  <inkml:trace contextRef="#ctx0" brushRef="#br1" timeOffset="-195293.81">15938 13519 76 0,'0'0'0'0,"0"0"93"0,0 0 5 0,0 0-55 16,-16 0-6-16,16 18-23 0,0-18 6 0,0 0-8 15,0 21-4-15,0-21-6 0,0 0 3 0,0 17-6 0,0 2-5 16,0-2-34-16,0-17 13 0,0 18-43 16,0-18 26-16,0 19-50 0,0 0 25 0,0-19 50 0,0 18-19 15</inkml:trace>
  <inkml:trace contextRef="#ctx0" brushRef="#br1" timeOffset="-195134.5">15900 13964 130 0,'0'0'60'0,"0"0"38"0,0 0-48 0,0 0-18 0,0 0 11 16,0 0-29-16,0 0-3 0,0 0 5 16,0 16-9-16,0-16-4 0,0 20-14 0,0-3-3 15,0-17-27-15,0 19-23 0,22-1-31 0,-22-18 37 16,0 19-40-16,0-19 64 0,0 17-15 0</inkml:trace>
  <inkml:trace contextRef="#ctx0" brushRef="#br1" timeOffset="-194913.07">16362 13428 36 0,'0'0'84'0,"0"-19"-41"0,0 19-1 0,0 0-5 16,0 0-1-16,0 0 7 16,0 0-9-16,0 0-3 0,0 0-26 0,0 0-1 15,0 0-3-15,0 0 0 0,0 19 1 0,0-19-3 0,-17 17-8 16,17 3-13-16,0-3-14 0,0 2-18 0,0-19 18 16,-19 18-50-16,19 0 10 0,0 3-3 0</inkml:trace>
  <inkml:trace contextRef="#ctx0" brushRef="#br1" timeOffset="-194764.12">16309 13814 89 0,'0'0'49'0,"0"0"50"0,0 0-62 15,0 0 16-15,0 0-14 0,0 0 41 16,0 0-60-16,0 0-9 0,0 0-3 16,0 0-3-16,0 19 2 0,0-19-9 0,0 18 0 15,0 1-15-15,0-1-8 0,0 1-18 0,0-19 14 0,0 17-47 16,0-17 30-16,0 19-109 0,0 2 93 0,0-21 22 15</inkml:trace>
  <inkml:trace contextRef="#ctx0" brushRef="#br1" timeOffset="-194524.16">16843 13353 38 0,'0'0'35'0,"0"0"5"16,0 0-23-16,20 0 18 0,-20 0-17 0,0 18 20 16,16-18-13-16,-16 0-18 0,0 0 4 0,0 18-5 15,20 2 4-15,-4-20-7 0,42 19-2 16,-41-19-1-16,22 17-1 16,49 3-54-16,6-20-99 15,-74 0 139-15,-20 0 3 16,36 0-9-16,-17 0-5 0</inkml:trace>
  <inkml:trace contextRef="#ctx0" brushRef="#br1" timeOffset="-194310.47">16863 13703 89 0,'0'0'39'0,"-20"0"63"16,20 0-88-16,0 21 42 0,0-4 36 15,56 0-46 1,-40 2-40-16,20-19-3 0,3 0 2 0,0 0-1 16,127 0-127-1,-150-19 82-15,-16 19-7 0,36 0-56 0,3 0 24 16,-25 0 57-16,-14 0-14 16</inkml:trace>
  <inkml:trace contextRef="#ctx0" brushRef="#br1" timeOffset="-193783.85">18354 13501 60 0,'0'0'95'0,"0"0"-46"0,0-19 4 0,0 2-24 0,0 17-18 16,0 0 0-16,0 0-1 0,0-20 7 0,0 3-5 16,0 17-7-16,0 0 3 0,0-19-3 0,0 19 1 0,0 0 4 0,0-20-2 15,-17 20-1-15,17 0-2 0,-19 0-2 0,19 0 8 16,-17 20-4-16,17-20-2 0,-19 19-1 0,0-2-4 0,2 3 4 0,-2-3 3 15,-4 20-5-15,4 2 0 0,5-39 0 0,-24 36 1 0,21-1-5 16,-19 3 1-16,17 19 5 0,19-40 0 0,-20 0-2 16,-2 22-5-16,22-39 2 0,-16 36 4 0,16-18-1 15,-17 38-6-15,17-56 5 0,0 17 2 16,0 2-2-16,17 2-3 0,-17-21 3 0,16 0-3 16,-16 0 1-16,22 0 2 0,-2 0-3 0,-20 0-2 15,0 0 4-15,19-21 1 0,-2 21 0 0,-17 0 0 16,0-19 1-16,0 19-3 0,0 0 3 15,0 0 2-15,-17 0 0 0,17 19-2 0,0-19-3 0,-39 0 1 16,39 21 2-16,-22 15 13 16,6-19-9-16,16 2-1 0,0-1 2 0,0 18 0 0,0-36-4 15,16 40-1-15,-16-40-3 0,0 16 2 0,42 4-1 16,-6-3 0-16,0 20-26 0,2-18-10 16,-38-19 9-16,14 0-42 0,28 17-21 0,-23-17-20 15,-2 0 21-15,21 0 62 0,-38-17-12 0</inkml:trace>
  <inkml:trace contextRef="#ctx0" brushRef="#br1" timeOffset="-188978.47">18503 11453 28 0,'0'0'8'0,"0"0"2"0,-19 0-5 0,2 20 40 15,17-2-27-15,-19-18 1 0,0 18 3 16,19-18-11-16,-17 0 27 0,17 0-25 0,0 0 10 0,-19 18-1 16,19-18-12-16,-22 0 18 0,22 0-20 0,0 0-1 0,-17 0 0 15,17 0-1-15,0 0 7 0,0 0-4 0,-17 0 1 0,17 0-1 16,0 0-4-16,0 0 2 0,0 0-2 0,0 0-1 15,0 0 4-15,0 0-6 0,0 0 3 0,0 0 1 0,0 20 2 0,17-20-1 16,0 0-1-16,-17 17-3 0,22-17 0 0,-22 0 3 0,19 19 1 16,-2-19-5-16,2 0 4 0,0 18-4 15,17-18-1-15,-19 19 1 0,-17-19 1 0,17 0-3 0,2 0-2 0,3 0 3 16,-5 0 2-16,2 18 6 0,0-18-6 0,-19 0-2 16,17 0 5-16,2 0-4 0,-2 0 4 0,-17 0-3 0,19 0 2 15,-19 0-4-15,17 0 0 0,-17 0 1 0,22 0-1 0,-22 0 2 0,0 0 1 16,0 0-3-16,17 0 1 0,-17 0-1 0,0 0 1 0,0 19 1 15,0-2-6-15,0-17 3 0,0 39 2 0,-17-22-1 16,17 2-1-16,-22-19 0 0,5 37 0 0,17-37 1 0,-55 73 0 16,-17 38-1-1,31-92 0-15,-142 128 1 32,92-91-1-32,74-38 0 0,-2-18 1 0,-23 36-2 0,-63 39 2 15,86-58 0-15,-1 3-1 16,-2-2 1-16,6-18 0 0,16 0 0 0,0 18-1 15,0-18 0-15,0 0 0 0,0 0 0 0,0 0 2 0,0 0-1 16,16 18 0-16,6-18-2 0,17 0 3 0,-22 0-1 0,19 20-1 16,-17-20 0-16,14 0 1 0,9 0 1 0,-6 0-1 0,19 18 1 15,-19-18-1-15,-19 0 2 0,24 0-2 0,14 18 0 0,-38-18-1 16,2 0 1-16,-2 0 1 0,-17 0-1 0,75 19 1 16,-37-19 0-16,-38 0 0 0,36 0 2 0,-19 0-3 0,96 0 3 31,-96-19-10-31,2 19 2 0,-19-18-2 0,0 18-3 15,0 0 0-15,17 0-24 0,-17 0-16 0,0-18-13 0,0 18 25 16,0 0-52-16,0 0-18 0,0 0 20 0,0 0 62 16,0 0 11-16,0 0-19 0</inkml:trace>
  <inkml:trace contextRef="#ctx0" brushRef="#br1" timeOffset="-168777.87">19148 8060 31 0,'0'0'11'0,"0"0"-5"0,-17 0 5 0,17 0 1 15,-19 0 0-15,19 0 1 0,0 0-7 0,-22 0 0 16,22 0 7-16,0 0-7 0,-19 0 0 0,19 0 5 0,-14 0 0 0,14 0-6 16,0 0 1-16,-20 0 8 0,20 0 7 15,0 0-15-15,0 0-1 0,0 0 5 0,0 0-5 0,0 0-1 0,0 0 0 16,0 0 0-16,0 0 0 0,0 0 15 0,20 0-6 0,-6-18-8 15,-14 18 1-15,41 0 9 0,-22 0-11 0,-19 0-1 0,36 0 5 16,-16 0-1-16,16 0-4 0,-20 0-1 0,23 0-1 0,-39 0 1 16,36 0-2-16,-36 0 1 0,39 0 0 0,-3 0-1 0,-3 0 0 15,-14 0-2-15,20 0 1 0,0 0-4 0,-39 0 0 0,16 0-12 16,4 0 5-16,16 0-18 0,-36 0 11 0,0 0-1 0,38 0-24 16,-38 0 0-16,17 0 5 0,2 0 22 0,-19 0-9 15,20 0-26-15</inkml:trace>
  <inkml:trace contextRef="#ctx0" brushRef="#br1" timeOffset="-168520.23">19131 8356 41 0,'0'0'11'0,"0"0"-2"0,0 0 0 0,0 0 0 0,0 0-5 15,0 18 11-15,0-18-3 0,17 0 1 0,-17 0 3 16,0 18-8-16,0-18 10 0,0 0-9 0,19 0 0 16,-19 20 19-16,20-20-19 0,-20 0 1 0,36 0 6 0,-20 0-9 0,23 0 12 15,-3 0-11-15,-17 18-6 0,37-18 2 16,-40 0-4-16,20 0 2 0,3 0-1 0,0 0-2 16,-23 0 0-16,4 0 0 0,-4 0-3 0,20 0-12 15,-14 0 1-15,34 0-76 0,-56 0 67 16,16 0-21-16,4 0-46 0</inkml:trace>
  <inkml:trace contextRef="#ctx0" brushRef="#br1" timeOffset="-167908.06">21068 7821 49 0,'0'0'0'0,"0"0"23"15,0 0-12-15,0 0 14 0,17-19 28 0,-17 19-29 16,0-18 0-16,0 18-13 0,0 0 0 0,0 0 10 0,0 0-11 16,0-18 7-16,0 18-4 0,0 0 1 15,0 0-10-15,0 0 3 0,0 0-2 0,0 0 12 16,-17 0-13-16,17 0 3 0,-19 0-2 0,19 18-2 0,-22-18 5 16,22 0-6-16,-17 0 0 0,1 18 1 0,-4 1-1 0,4-19 1 15,-23 36 0-15,39-36-2 0,-36 19-1 0,14-1 1 0,-12 20 0 16,34-38-1-16,-38 36 0 0,21 1 1 0,-58 18-1 15,75-35 0-15,-22 16 1 0,6-36 2 16,16 37-2-16,0-37 1 0,-17 18-2 0,17-18 0 0,0 37 4 16,17-37-2-16,-17 18-2 0,16-18 2 0,6 0 0 15,-22 0-2-15,0 0-1 0,20 0 2 0,-20-18 3 16,19 18 4-16,-19 0-6 0,0 0 3 16,0 0-3-16,0 0 0 0,0 0 0 0,0 18 2 0,-19-18-3 15,19 0 0-15,-20 38 4 0,-2-2-3 0,6-16-1 16,-1 16 0-16,-2 0 2 0,19-16 1 0,0-2-1 15,-17 18 1-15,17 1 1 0,0-18 1 0,0 18 0 16,0-1 0-16,17-18-3 0,-17-18-1 16,19 19 2-16,-19 1-3 0,17-20 1 0,-1 17-1 0,-16 2-1 0,0-19-1 15,42 17-1-15,-42 3 1 0,19-20-17 16,-2 18-4-16,2-18-7 0,-2 18-77 16,2-18 65-16,-19 0-45 0,19 0 12 0,-19 0 46 0,0 0-56 15</inkml:trace>
  <inkml:trace contextRef="#ctx0" brushRef="#br1" timeOffset="-167173.22">21583 8337 43 0,'0'0'12'0,"0"0"-2"16,0 0 13-16,0 0-12 0,0 0 17 0,0 0-13 0,-22-17 17 16,22 17-18-16,0 0 12 0,-17 0-14 0,17 0 10 0,-16 0-4 0,16 0-4 15,-20 0-7-15,20 0 7 0,-16 0-4 0,-4 0 4 16,20 0-10-16,0 0 0 0,-16 0 3 0,16 0 0 16,-20 0-5-16,20 0 1 0,-19 0 1 0,2 17 7 15,17 2-7-15,-22-1-3 0,22 0 2 0,0-18 0 16,-16 20-2-16,16-2 0 0,0-18 0 0,0 17-1 15,0-17 0-15,0 0 0 0,0 19 2 0,0-19-1 0,0 20 0 0,0-20 0 16,0 17-1-16,16-17 2 0,-16 0 0 0,0 0 0 0,0 19 1 16,0-19 0-16,22 0-1 0,-22 0 2 0,0 0-3 15,17 0 4-15,-17 0 0 0,19 0 8 0,-19 0-2 16,0 0-7-16,0 0-1 0,0 0 3 0,20 0-2 0,-20 0-4 16,0-19 5-16,0 19-1 0,0 0 0 0,0-17 2 15,0 17-4-15,0 0-1 0,0 0 0 0,0 0-2 0,0-20 2 16,0 20 0-16,0 0-1 0,0 0 0 0,0 0 3 0,0-19-2 15,0 19 1-15,0 0-2 0,0 0 1 16,0 0-2-16,0 0 0 0,0 0 3 0,0 0-1 16,0 0 2-16,0 0-1 0,0 0 2 15,0 0-3-15,0 0 2 0,0 0-2 0,0 0 4 0,0 0 1 16,0 0-5-16,0 0 0 0,-20 0 1 0,20 0 0 16,0 0-1-16,0 0 0 0,0 0 0 0,0 0-2 0,0 0 2 0,0 0 0 15,0 0-1-15,0 0 2 0,0 0-2 0,0 0 0 0,0 0 0 16,0 0 0-16,0 19 1 0,0-19-2 0,0 20 2 15,0-20-1-15,20 17 0 0,-20 2 2 0,0-19-2 16,0 0 1-16,16 17-2 0,4 21 2 0,-4-20 0 0,4 0-1 16,-4-18-1-16,23 39 0 0,-20-22 0 15,1-17-4-15,-20 19 2 0,36-2-12 0,-36-17 5 0,16 0-17 16,-16 0 10-16,20 20-30 0,-1-20-19 0,-19 0-26 16,14-20 43-16,-14 20 2 0,19 0-27 0,3-17-1 15</inkml:trace>
  <inkml:trace contextRef="#ctx0" brushRef="#br1" timeOffset="-165625.3">22136 8632 36 0,'0'0'10'0,"0"0"6"0,0 0 3 0,0 0-8 16,0-19 12-16,0 19-10 0,0 0-2 0,0 0 9 0,0 0-13 15,0 0 1-15,0 0 7 0,0 0 3 0,0 0-9 0,0 0 8 16,0 0-1-16,0 0 1 0,0 0-11 0,0 0 10 16,0 0-10-16,0 0 24 0,0 19-18 0,0-19-7 15,0 0 6-15,0 0 0 0,0 20-4 16,0-20-3-16,0 0-2 0,20 17 0 0,-20 2 1 16,0-2-1-16,0-17-2 0,19 0 2 0,-19 20-2 0,0 16 1 15,0-36-1-15,0 37-3 0,0-18-10 0,0-1-1 0,0 1-28 16,0-2 13-16,0-17-6 0,0 20-49 0,0-2 7 0,0 0-12 15</inkml:trace>
  <inkml:trace contextRef="#ctx0" brushRef="#br1" timeOffset="-123178.55">22964 7968 30 0,'0'0'12'0,"0"0"10"0,0 0 4 0,0 0 6 15,0 0-1-15,0 19 4 0,0-19-4 16,0 0-23-16,0 0 7 0,0 0 0 16,0 0 15-16,0 0-21 0,0 0 6 0,0 0-7 15,0 0 16-15,0 0-18 0,0 0 8 0,0 0-7 16,0 0 20-16,0 0-13 0,0 0-3 15,-17-19 1-15,17 19-8 0,0 0 0 0,0 0 3 16,0 0-5-16,-17 0 3 0,-2 0-3 16,2 0 0-16,-2 0 0 0,19 0-2 0,0 0 1 0,-19 0-2 15,2 19 2-15,-2-19 1 0,-3 18-2 0,22-18-1 16,-17 19 0-16,17-19-3 0,-17 18 4 0,17 0 2 0,-19-18-2 0,19 20 0 16,0-2 1-16,0 0 4 0,0-18-3 15,0 18-2-15,0-18 0 0,0 19 0 0,19-1 0 16,-19 1 0-16,17-1 1 0,-17 0 0 0,17-18-1 0,5 20 2 15,-22-20-1-15,19 0 3 0,-19 18-3 0,17-18-1 0,2 0 4 16,-19 0 0-16,19 18-2 0,-19-18-1 0,0 0 0 0,17 0-2 16,-17 0 2-16,19 0 2 0,-19 0-1 0,0 0-2 0,0 0-1 15,0 0 0-15,0 0 2 0,-19 0 1 0,19 0 0 16,-17 18-2-16,-2-18-2 0,0 20 4 0,19-20-1 16,-36 17-1-16,14 2 0 0,5-19 0 0,17 18 0 15,-36 20 1-15,36-38-2 0,0 18 1 0,-17-1-2 0,17 2 3 16,0 1 0-16,0-3-1 0,0 2 0 0,0-2-1 0,0 3 2 15,0 16 2-15,0-36-4 0,0 18 1 0,0 1-1 16,0-19 0-16,17 20 2 0,-17-3-1 0,19 2-2 16,-2-2 0-16,-17-17-4 0,39 20-6 15,-20-20-9-15,-2 0-13 0,21 0-15 0,-38 0 16 16,17 0-51-16,2-20 33 0,34 3-111 16,-31-2 117-16</inkml:trace>
  <inkml:trace contextRef="#ctx0" brushRef="#br1" timeOffset="-122377.95">23558 7802 27 0,'0'0'17'0,"0"0"-14"0,0 0 7 16,0 0 9-16,0 0 8 0,0 0 3 0,0 0 38 16,0 0-50-16,0 0 14 0,17 0-1 15,-17-18-4-15,0 18-3 0,0 0-3 0,0 0-11 16,0 0 8-16,0 0-2 0,0 0-9 0,0 0 6 0,0 0-9 16,0-18 1-16,0 18 5 0,0 0-6 0,0 0 0 0,0 0 6 15,0 0-6-15,0 0 0 0,0 0-2 0,0 0 0 0,0 0 1 16,0 0 0-16,0 0 0 0,0 0-1 0,0 0 3 15,0 0-1-15,0 0 4 0,0 0-7 16,0 0 0-16,0 0 2 0,0 0 2 0,0 0-4 0,0 0 2 0,0 18 0 16,0-18 0-16,-17 18-2 0,-2-18 0 0,19 19-1 15,-22-19-1-15,3 36 1 0,19-17 1 0,0-1 0 0,-14-18 0 0,-6 20-1 16,20-20 0-16,0 18-1 0,-19 0 0 0,19 0 1 16,-17 1 0-16,17-19 1 0,-19 18 2 0,19 1-3 0,0-19 0 15,0 18 0-15,0-18-3 0,-17 18 1 0,17-18 2 16,0 20 0-16,0-20 0 0,0 0 0 0,0 0-1 0,0 18 0 0,0-18 1 15,0 0 0-15,0 0 1 0,0 18 0 0,0-18 3 0,17 0-1 16,-17 0 0-16,0 18-5 0,0-18 5 0,0 19-4 16,0-1 1-16,0-18 0 0,0 0 2 0,0 19-2 0,0-19-1 15,-17 18 0-15,17-18 1 0,0 0 1 0,0 18-1 0,0-18 0 0,-19 20 0 16,19-20 0-16,0 0 1 0,0 18 1 0,0-18-2 0,0 0 2 16,0 0 0-16,-19 18-3 0,19-18 3 0,0 0 0 15,0 0-2-15,0 18-1 0,19 19 13 16,-19-37-12-16,0 19 2 0,0-1 1 15,19-18 3-15,-19 18 0 0,0 2-3 16,17-2 6-16,-17-1-4 0,19 2 4 0,-19 18-4 0,0-18 0 16,17-2-3-16,-17 3 0 0,0-2-1 0,0 18 6 0,0-36-3 15,0 39-3-15,0-22-3 0,0 2 3 0,0-19-2 0,0 17 2 16,-17 3-8-16,17 16 11 0,-19-36-3 0,19 18 6 0,-17-18-6 16,17 19 0-16,-38 0-12 0,16-19-8 0,5 0-8 15,17 18 11-15,-17-18-18 0,-2 0 14 0,19 0-28 0,-17 0-13 16,17 0-14-16,-19 19-15 0,19-19 38 0,0 0-40 15,0 0 64-15,0 0-10 0</inkml:trace>
  <inkml:trace contextRef="#ctx1" brushRef="#br1">23279 8502 0</inkml:trace>
  <inkml:trace contextRef="#ctx0" brushRef="#br0" timeOffset="-97208.81">13080 14957 38 0,'0'0'33'0,"0"0"-20"15,-22 0 2-15,22 0 19 0,0 0-1 0,0 0-18 0,0-17 12 16,-17 17-5-16,17 0-12 0,0 0 1 0,0 0 0 0,0 0 12 16,-16 0 0-16,16 0-13 0,0 0 0 0,0 0 7 0,0 0-9 15,0 0 13-15,0 0-13 0,0 0 9 0,0 0-10 0,0 17 6 0,0 3-3 16,0-3-1-16,0 2-5 0,0 1 2 0,0 14 2 16,0 6-4-16,0-4 0 0,0 0 1 0,0-18-3 15,0 38 3-15,0-36-4 0,0 16 1 0,0 18 0 0,0 2-3 16,0-20 1-16,0 2-1 0,0 18 2 0,0-20 0 0,0 18 0 0,0-34 0 15,0 16-2-15,0 20 0 0,0-38-1 0,0 0-1 0,-19 0-1 0,19 21-15 16,0-39 6-16,0 17-25 0,0 3-13 0,0-3 20 16,0-17-45-16,0 0-19 0,0 0 52 0,0 0-14 0,0 0 22 15</inkml:trace>
  <inkml:trace contextRef="#ctx0" brushRef="#br0" timeOffset="-96939.39">13100 15050 75 0,'0'0'33'0,"0"0"0"0,0 0-1 0,0 0-2 0,0 0 24 0,-20 0-31 0,20 0 15 16,-22-17-9-16,22 17-6 0,-17 0-14 0,17 0 7 16,0 0-10-16,-16 0 3 0,16 0-5 0,0 0 0 0,0 0-4 15,0 0 2-15,0 0-2 0,0 0 1 0,0 0 0 0,0 0 0 0,0 0 0 16,16 17 0-16,1 0-1 0,25-17-1 0,-6 20 1 16,-17 0 0-16,17-20 1 0,-3 16-1 0,9 4-3 15,-6-3 4-15,-36 2-1 0,36-19 1 0,35 18-8 16,-48-18 0-16,13 19-16 0,-17-19-1 0,-2 0 12 15,2 0-16-15,-19 0 15 0,17 0-10 0,-17 0 0 0,19 0-2 16,-19-19-8-16,0 19 13 0,0 0-25 0,-19 0 6 16,19 0 26-16,-36 0-5 0,36 0 11 0,-17 19 0 0,-2-19 3 15,-17 17-2-15,-3 3-1 0,20-20 3 0,-17 36-32 0</inkml:trace>
  <inkml:trace contextRef="#ctx0" brushRef="#br0" timeOffset="-96796.08">12934 15455 41 0,'0'0'22'0,"-20"0"1"15,20 20 9-15,-22-20-13 0,22 18 20 0,-19-18-3 16,19 19-3-16,0-2-1 0,0-17-16 15,0 20 12-15,0-20-16 0,19 16 11 0,-19 4-13 0,42-20 11 0,-26 20-12 16,4-20 7-16,-20 0-9 0,36 16 2 0,-17-16-5 0,14 18 2 16,9-18-2-16,-42 0-2 0,36 0 1 0,0 0-3 0,-17 0-5 15,14 0-17-15,-33 0 1 0,42 0-44 0,-26 0 22 0,4 0-62 16,16 0 9-16,-36-18 62 0,0 18-22 0</inkml:trace>
  <inkml:trace contextRef="#ctx0" brushRef="#br0" timeOffset="-96577.36">13819 15033 71 0,'0'0'81'0,"0"0"-41"0,0 0-2 0,0-20-20 0,0 20 14 16,0 0-5-16,0 0-7 0,0-19-6 0,0 19-5 15,0 0-4-15,0 0-2 0,17 0 0 0,-17 0 4 16,0 0-2-16,0 0-3 0,0 19-2 0,0-19 1 0,0 37 1 15,0-37-1-15,0 37-1 0,0-17 2 0,0-20-1 0,0 36-1 0,0 0-1 16,0 18 1-16,0-34-2 0,-17 109-48 16,-2-92 3-16,-4 19-13 0,4-2-13 0,19 2 9 15,-14-20 27-15,-5 21-11 0</inkml:trace>
  <inkml:trace contextRef="#ctx0" brushRef="#br0" timeOffset="-96356.68">13409 15715 44 0,'0'0'29'0,"0"0"-9"0,0 0 34 0,0 0-22 15,-16 0 30-15,16-20-11 0,-19 20-8 0,19 0-24 16,-17 0 14-16,17 0-19 0,0-17 20 0,-19 17-13 16,19 0-12-16,0 0 5 0,36 0-1 0,-36 0-7 0,130 37 18 15,-111-37-24 1,17 19 3-16,-3-19-1 0,133 35 1 16,-105-17-16-1,11 0-19-15,-53-18 2 0,37 0-135 16,-37-18 80-16,-19 18 39 15,0-18 4-15,17 18-18 0,-17-18 43 0,0 1-23 16</inkml:trace>
  <inkml:trace contextRef="#ctx0" brushRef="#br0" timeOffset="-96203.99">13575 15050 135 0,'0'0'106'0,"0"0"-34"0,0 0-20 15,0 0-9-15,0 0-6 0,0 0-20 0,0 0-3 0,17 0 11 16,5 17-17-16,17 3 10 0,-3 16-11 0,-19-36-4 15,21 37 1-15,-5-18-3 0,-10-1 0 0,32 1 1 16,-19-2 1-16,-17 23-3 0,-2-40-2 0,-1 0-2 0,26 36-15 16,13-18-70-16,-55 0 53 0,36-18-55 0,-36 0 35 15,17 18-62-15,-17-18 71 0,16 0-39 16</inkml:trace>
  <inkml:trace contextRef="#ctx0" brushRef="#br0" timeOffset="-95999.96">14187 15143 130 0,'0'0'0'0,"0"0"126"0,0 0-92 16,0 0 7-16,0 0-26 0,0 0 1 0,0 0 10 0,0 0-3 15,0 0-13-15,0 0 5 0,0 0-8 0,0 0-4 0,0 17 0 16,0-17 0-16,0 19-2 0,0-19 0 0,19 18-1 0,-19 18 0 16,0-36 1-16,0 40 0 0,0-40-2 0,0 36 1 0,0-18-1 0,0 18-4 15,0-17 0-15,0 18-1 0,0 19-10 0,0-38 4 0,0 18-1 0,0 0-3 16,0 20-23-16,-19 74-91 0,0-76 39 15,19-34 54-15,0 36-5 0,-17-39 0 0</inkml:trace>
  <inkml:trace contextRef="#ctx0" brushRef="#br0" timeOffset="-95673.95">14109 15233 57 0,'0'0'60'0,"0"0"14"0,20-17-6 0,-20-2-38 15,0 19 23-15,22-18-27 0,-22-1 21 0,17 2-11 0,-17 17-23 16,0 0 9-16,19 0-12 0,0 0 7 0,-19 0-10 0,0 0-2 15,36 0 0-15,-36 0-1 0,0 17 2 0,17 2-3 0,2-1-1 0,-19 1 0 16,17 18 2-16,-17-37-2 0,22 56-3 0,-22-20 0 0,17 1 1 16,-17-20-5-16,0 59-4 0,0-76 6 15,-17 37-6-15,-5-20 2 0,22-17 4 0,-17 20-7 0,17-20 1 16,-19 16-15-16,2-16 16 0,-2 0-11 0,2-16 6 16,-2-4 10-16,0 3 3 0,19 17-2 0,0-19 2 0,-17 1 4 15,-5-2-1-15,22 20 1 0,0-36 4 0,-20 36-2 0,20 0 10 16,0-20 6-16,0 20-10 0,0 0 0 0,0 0 8 0,20 20-6 15,2-20-11-15,-5 36 3 0,2-36-2 0,-19 20 1 0,19-2-1 0,17 38 3 16,-19-20-1-16,19 0-1 0,-36 2-6 0,22-19 6 16,-5 18-3-16,2-1-1 0,-19 0-6 0,36 2-3 0,-36-2-7 15,19-36 3-15,-2 37-20 0,-17-18-19 0,19-19-20 0,-2 0 28 16,-17 18-61-16,16-18 44 0,-16-18 3 0,23-1-26 0,-23-18 29 16</inkml:trace>
  <inkml:trace contextRef="#ctx0" brushRef="#br0" timeOffset="-95440.81">14776 15273 113 0,'0'0'0'0,"0"0"127"16,0 0-40-16,0-20-57 0,0 20 23 0,0 0-17 0,-16 0-20 15,16-20 10-15,0 20-12 0,0 0-3 0,-20 0 0 0,1 20-2 0,-17 0 9 16,36-4-16-16,-22 4-1 16,22 34 1-16,-19-18-3 0,19 20 1 0,-14 18 1 15,14-38-1-15,0 4 2 0,0 14-2 16,0 2 1-16,0-56 1 0,0 36-1 0,0-18 0 15,0 57 1 1,0-75-2-16,-56 54-78 16,37-54 19-16,2 0-27 0,17 0 32 15,-19 0-70-15,19-17 69 0,-19 17-17 0,19-20 35 16</inkml:trace>
  <inkml:trace contextRef="#ctx0" brushRef="#br0" timeOffset="-95056.7">15258 15197 66 0,'0'0'29'0,"0"0"34"0,0 0 19 0,0 0-35 0,0 0-26 16,0 0 23-16,0 0-36 0,0 19 11 16,0-19-13-16,0 0-1 0,0 0 5 0,0 17 1 0,0-17-6 0,0 20 4 15,0 0 1-15,0-20-5 0,0 36 4 0,0-18-2 16,0 0-4-16,0 19 3 0,0-20-2 0,0-17-2 0,0 40 2 0,0-4-2 15,0 1 1-15,0 16 1 0,0-33-4 0,0 54 1 16,0-38-2-16,0 20-3 0,0-38 1 0,0 38-12 16,0 0-11-16,-20-20-12 0,20 1-19 0,-19-17-27 15,19 16 31-15,0-36-48 0,-17 17 64 0,-5-17-29 16</inkml:trace>
  <inkml:trace contextRef="#ctx0" brushRef="#br0" timeOffset="-94853.56">14995 15309 195 0,'0'0'81'0,"0"0"-21"0,0 0 7 0,-17 0 1 0,17 18-31 16,0-18-22-16,0 0 8 0,0 36 28 15,17-17-42-15,-17-19-5 16,19 0-3-16,3 0 1 0,-5 0 1 0,2 0 0 0,1 0-2 16,-4 0 2-16,4 0-2 0,-4 0 2 0,20 0-2 0,-14 0 1 15,-5-19-1-15,2 19 1 0,17-18-2 0,-36 18 0 0,36 0 2 0,-16-18-2 16,-20 18-2-16,33 0-9 0,-11 0-10 0,-3 0 6 0,17 0-20 15,-36 0 13-15,20 0-26 0,16 0-10 16,-17 0 23-16,-5 0-46 0,5 0-20 0,3 18 1 0,14 0 39 16,-16-18 16-16</inkml:trace>
  <inkml:trace contextRef="#ctx0" brushRef="#br0" timeOffset="-94427.5">16362 14940 88 0,'0'0'0'0,"0"0"81"0,0 0-16 0,0 0-40 0,0 0 19 0,0 0-24 16,0 0-2-16,-17 0 33 0,17 0-33 16,-19 0-4-16,19 0-1 0,-17 0-7 0,17 0 8 15,-19 17-10-15,19-17 1 0,-20 20 3 0,20-20-4 0,-22 17 5 0,6 2 0 16,-1 1 0-16,-2-3-3 0,-17 20 3 0,36-17-4 16,-36 33 4-16,16-34-6 0,-18 35 2 0,38-14-3 0,-53 32 4 15,53-35-5-15,-36 20 2 0,17 16 0 0,-1-56-1 0,20 19-1 16,-16 20 1-16,-6 1-1 0,22-40 0 0,0 39 1 15,0-20-1-15,0-18 1 0,0 21-1 0,0-22 0 0,0 3 0 0,22 16 1 16,-22 1-1-16,16-17 3 0,-16-3-2 0,20 2-2 16,-20-19 0-16,19 17 2 0,-2 3-1 0,19-3-4 0,-36-17-1 15,19 0-13-15,-2 0 3 0,5 0-5 0,-6 0-31 0,4 0 17 16,-1 0-54-16,-2 0 32 0,2-17-77 0,-2-3 26 0,2 3 75 16,-2 17-2-16</inkml:trace>
  <inkml:trace contextRef="#ctx0" brushRef="#br0" timeOffset="-94036.45">16531 15253 73 0,'0'0'121'0,"-20"0"-69"0,20-20-31 0,0 20 14 16,0 0-20-16,0 0-3 0,0 0-2 0,0 0 5 0,0-17-4 16,0 17-5-16,0 0-5 0,0 0 1 0,0 0 10 15,0 0-8-15,0 0 2 0,0 0 3 16,0 17-4-16,0-17 2 0,0 0 6 0,0 0 0 15,0 0-7-15,0 20-1 0,20-20 7 0,-20 20-5 0,0-20-1 0,16 0 6 16,-16 16-5-16,19-16-1 0,-2 0 2 0,0 20-5 0,-17-20 5 0,41 0-6 16,-41 18 1-16,0-18 1 0,17 0-2 0,2 0 1 0,1 18 1 15,-20-18-3-15,16 18 0 0,-16 1 0 0,0-19 0 16,0 17 3-16,0 3-1 0,0 16-2 0,0-36-1 16,-16 38 3-16,-4 18-2 0,1-40-1 0,2 4 1 0,-2 16 0 0,-37 2 3 15,21-2-1-15,15-16-2 0,1-1 2 0,-39 16-1 16,38-35-3-16,6 18 2 0,-5-18 0 0,0 18 5 0,2 2-2 0,17-20-4 15,-19 19 5-15,2-2 0 0,17-17 0 0,17 20 1 16,-17-20-2-16,19 17 4 0,-19-17-6 16,36 19 3-16,-36-19-4 0,53 0 3 0,-53 0-2 15,22 0 1-15,-3 18-2 0,17-18-2 0,0 0-1 0,-36 0 3 0,19 0-4 16,15 0-6-16,-12 0-11 0,-3 0-17 0,17 0-14 16,-16 0-15-16,-4 0 23 0,-16 0-66 0,20 0 40 15,-20-18 1-15,16 18 9 0,-16-19-10 0,17 19 40 0</inkml:trace>
  <inkml:trace contextRef="#ctx0" brushRef="#br0" timeOffset="-93592.73">17101 15107 35 0,'0'0'11'0,"0"0"1"0,0 0 24 0,0 0 7 0,0 16 3 0,0-16-22 15,0 0 21-15,0 0 20 0,0 0-52 0,0 0 8 16,0 0-3-16,0 0-8 0,0 0 7 0,0 0 17 16,0 0-23-16,16 0 8 0,-16 0-1 0,0 20-4 15,0-20-6-15,17 0 4 0,-17 0-4 0,0 17 3 0,22-17-1 16,-3 0-2-16,1 19-2 0,-20-1-3 0,16-18 0 16,4 36 4-16,-4 4-2 0,4-40-2 0,-1 54 2 15,-19-36-3-15,14 0 0 0,5 38 0 0,-19-36 2 0,0 16 0 0,22 18-1 16,-22-18-1-16,0 20 3 0,-22 1-4 15,22-20-1-15,-33 35-1 0,14 2-1 0,-1-18-15 0,-16 1-18 16,20-21-18-16,-4-19 17 0,1 3-5 0,-3-3-62 16,5-17-31-16,17 0 70 0,-16 0 16 0,-4 0-10 0</inkml:trace>
  <inkml:trace contextRef="#ctx0" brushRef="#br0" timeOffset="-92524.19">18019 15529 41 0,'0'0'16'0,"0"0"25"0,0 0 67 16,0 0-61-16,0 0-8 15,0 0-23-15,0 0 19 0,0 0-24 0,0 0 6 0,0 0-8 16,0 0 7-16,0 0-8 0,0 0-1 0,0 0 4 0,22 0-4 15,-22 0-3-15,20 0 3 0,-20 0-3 0,0 0 1 0,19 0-2 16,-19 0-1-16,0 0 0 0,17 0 0 0,2 0 0 0,-19 0 0 0,36 0 2 16,-17 0-3-16,14 0 1 0,9 0-1 0,-25 0-1 15,2 0 0-15,0 0 0 0,17-17 2 0,-2 17-6 0,7-19 0 16,-24 19 0-16,21 0-7 0,-21-18-7 0,2 18 8 16,-2 0-3-16,-17 0-16 0,36 0-10 0,-14-20-35 15,-22 20 16-15,0 0-7 0,17 0 9 0,-17 0 23 16,0 0 24-16,-17 0 1 0,17 0 1 0,0 0-23 0</inkml:trace>
  <inkml:trace contextRef="#ctx0" brushRef="#br0" timeOffset="-92343.53">18061 15805 48 0,'0'20'118'0,"0"-20"-50"0,0 0-38 0,0 0-1 0,0 19 20 16,0-19-9-16,0 17-6 0,0-17-7 15,19 20-5-15,-19-20-13 0,17 0 8 0,2 17 0 0,-2-17-7 16,2 0 4-16,-19 0-8 0,33 0 2 0,-14 0-4 0,23 0 0 0,-25 0-2 15,21 0 0-15,-38 0-3 0,17-17-4 0,-17 17-3 0,36 0-5 16,-19-20-28-16,-17 20 9 0,41 0-63 0,-41-17 33 0,17 17-83 16,-17-19 85-16,19 19 15 0,-19 0-6 0</inkml:trace>
  <inkml:trace contextRef="#ctx0" brushRef="#br0" timeOffset="-90910.81">14978 16692 48 0,'0'0'19'0,"0"0"11"0,0 0 10 15,-16 0-14-15,16 0 2 0,0 0-1 0,0-20 21 0,0 4-10 16,-20 16-8-16,20 0-16 0,0-20 9 0,0 3-1 16,0-3-3-16,0 20-11 0,0-17 6 0,0 17-4 0,20-20-2 15,-20 4 0-15,0 16-5 0,0 0-2 0,16 0 5 16,-16 0-4-16,17 0 5 0,24 0-2 0,-41 0-4 0,17 0 2 16,22 0 3-16,-23 0-5 0,4 0 1 0,-4 0-1 15,20 0 1-15,3 16 0 0,0-16 0 0,-3 0 1 16,0 0-3-16,-20 0-3 0,1 0 2 0,24 0 1 0,-21 0 1 15,-4 0 0-15,4 0-1 0,-4 20 0 0,4-20 1 16,-20 0 0-16,0 0-1 0,19 0 1 0,-19 17 0 0,0-17-1 16,0 20-1-16,-19-3 0 0,19-17 3 0,-36 36 1 0,16-16-2 15,4 16-1-15,-45 0 0 0,28 2 1 0,-3-2-1 16,-20 4-2-16,37-24 2 0,-56 41-1 0,23-20 1 0,13-21-1 16,-19 24 0-16,25-6 2 0,13-34-1 0,-16 39 1 15,36-39-1-15,-19 17 1 0,19 2-1 0,-17-19 2 0,17 17-1 16,0 4 2-16,0-21-2 0,0 16 1 0,0-16 0 0,0 20 2 0,17-3 3 15,2-17-2-15,17 0 5 0,-36 0-5 0,53 0 9 16,-34 0-9-16,3 0 0 0,34 0 3 0,-4 0-3 0,6-17 1 16,-41 17-3-16,2 0 0 0,37 0-1 0,-40 0-1 15,20-20-3-15,-19 20 2 0,5 0 0 0,17 0-1 0,-23 0-2 0,4 0-11 16,-4 0 3-16,-16 0-3 0,20 20-21 0,-20-20 11 0,19 17-175 16,-19-17 139-16,0 19-3 0,0-19-40 15,0 20 26-15</inkml:trace>
  <inkml:trace contextRef="#ctx0" brushRef="#br0" timeOffset="-90701.54">15880 16878 45 0,'0'0'16'0,"0"0"15"0,0 0 15 0,0 0 7 15,-16 0-28-15,16 0 17 0,0 0-23 0,0 0 16 0,0-20-7 16,0 20-17-16,0 0 20 0,0 0-15 0,0 0 1 15,0 0-13-15,0 0 3 0,0 0-5 16,0 20 0-16,-17-20-1 0,17 0 0 0,0 16-5 0,0-16-1 16,0 20-18-16,0-4-18 0,0 5 11 0,-19-21-48 0,19 17-19 15,0 3 19-15,0-4 54 0,0 4-28 0</inkml:trace>
  <inkml:trace contextRef="#ctx0" brushRef="#br0" timeOffset="-90540.14">15792 17227 80 0,'0'0'114'0,"0"0"-48"0,0-20-8 0,0 4 6 16,0 16-50-16,0 0 11 0,0-21-8 0,0 21-11 0,0 0 3 15,0 0-6-15,0 0-1 0,0 0 1 0,0 0-4 16,19 0-12-16,-19 0 1 0,0 0-33 0,0 0 11 0,0 21-61 0,17-21-21 16,-17 16 30-16,0-16 27 0</inkml:trace>
  <inkml:trace contextRef="#ctx0" brushRef="#br0" timeOffset="-90339.31">16232 16692 81 0,'0'0'31'0,"0"0"1"16,0 0 34-16,0 0-10 0,0 0-32 0,0 0 16 0,0 0 4 15,0 0-23-15,0 0-12 0,0 0-1 0,0 0 3 16,0 0-5-16,0 36 2 0,0-36-6 15,0 20-1-15,0-4-5 0,0 5-11 0,0-4 0 16,0 3-33-16,0-4-27 0,0-16 28 0,0 20-55 0,0 0 61 16,0-4-10-16,0-16 9 0</inkml:trace>
  <inkml:trace contextRef="#ctx0" brushRef="#br0" timeOffset="-90195.29">16088 17134 118 0,'16'0'55'0,"-16"0"35"0,0 0-58 0,0 0-4 0,0 0 23 0,0 0-8 15,0 0-25-15,0 0-2 0,0 0 8 0,0 0-15 0,0 19 2 16,20-19-8-16,-20 0-2 0,36 0 6 0,-36 17-5 16,19-17-3-16,17 21-42 15,-19-21-39-15,-1 16-4 0,-16-16 33 0,0 0-58 16,22 20 36-16,-22-20 18 0</inkml:trace>
  <inkml:trace contextRef="#ctx0" brushRef="#br0" timeOffset="-89873.27">16658 16930 45 0,'0'0'33'0,"0"0"-12"0,-17 0 31 0,17 0 4 15,0 0-28-15,0 0 20 0,-19 0-7 0,19 0-10 0,0 21-4 16,0-21-3-16,0 0-13 0,0 0-1 0,19 0 16 16,-19 17-14-16,56-17 3 0,-20 20-11 15,-36-20-1-15,33 0-1 0,8 0 1 0,-5 0-1 16,0 0-1-16,0 0 0 0,-17-20-2 0,-19 20-2 16,39 0-5-16,-22 0 1 0,22-17-16 0,-39 17 7 0,16-21-21 15,4 21-5-15,-4 0 2 0,-16-16 20 0,20 16-55 16,-20 0 44-16,0-20-32 0,-20 20 36 0,20 0-9 0,0 0 25 15,-16 0-2-15,-4 20 4 0,4-4-6 0,-4-16-4 16</inkml:trace>
  <inkml:trace contextRef="#ctx0" brushRef="#br0" timeOffset="-89708.19">16622 17134 39 0,'0'0'10'0,"0"0"-1"0,-22 0 22 16,22 19-7-16,0-19 38 0,0 0 3 0,0 0-9 0,0 17-13 16,0-17-9-16,0 0-19 0,0 0-1 0,22 21 10 15,-3-21-13-15,-2 0 21 0,22 0-22 0,-39 0-2 16,16 16 7-16,20-16-5 0,-19 0-3 0,24 0 0 15,-5 0-3-15,-16 0-3 0,16 0 0 0,-1 0-8 0,-18 0 0 16,-17 0-5-16,39-16-27 0,0 16-30 16,-23 0 23-16,4 0-71 0,16 0-1 0,-20-21 45 0,-16 21 29 15</inkml:trace>
  <inkml:trace contextRef="#ctx0" brushRef="#br0" timeOffset="-89267.72">17950 16359 55 0,'0'0'56'0,"-19"0"45"0,19 0-71 15,0 0 25-15,0 0 7 0,0 0-46 0,-17 0 13 16,17 0-16-16,0 0-3 0,0 0 7 0,-19 0-5 0,19 0-8 15,0 21 4-15,0 15-2 0,0-36-3 0,-20 54 2 16,20 2-4-16,0-36 0 0,-16 33-1 0,16 4 1 16,0-21-1-16,0 0 0 0,0-16 1 0,-23 90 1 15,23-90-2-15,0 32-2 0,0-14 1 0,0 38-1 16,0-59 2-16,0 19 1 0,0-36 0 0,0 20-1 0,0-20 0 16,0 17 1-16,0-17 1 0,0 0-1 0,23 0 0 0,-23 0 0 15,0 0 2-15,16-17-2 0,-16 17-1 16,20-39 0-16,-20 22 1 0,36 0 1 0,-17-23-1 15,-19 24 0-15,36-21 3 0,-36 16 2 0,17 5-2 16,21-20 10-16,-18 36-4 0,-20 0-6 16,0 0 0-16,19 0 12 0,-2 16-3 0,-17 20-8 15,19-15 3-15,-19-4-5 0,0 19 2 0,-19 4 4 16,19-23-6-16,-17 19 0 0,17-36-1 0,0 20-1 0,-39 16 3 0,17-36-5 16,6 38-4-16,-1-38-4 0,-2 36-20 0,-17-36-25 0,0 17-24 15,16-17 32-15,4 0-69 0,-7 0-18 16,7-17 40-16,16 17 38 15</inkml:trace>
  <inkml:trace contextRef="#ctx0" brushRef="#br0" timeOffset="-88475.54">15014 17762 96 0,'0'0'122'0,"0"0"-90"0,0 0-3 0,-19 0 22 0,19 0-11 15,-17 0 16-15,-19 37-21 16,36-37-25-16,0 16 6 0,0 4-8 16,0-20-5-16,0 20 3 0,0-20-4 0,0 16 0 0,36 4 0 15,0-2-1-15,-14-18-2 0,-22 0 2 0,72 19 2 16,-36-19-2-16,0 17-2 0,-14-17 2 0,50 20 1 16,-72-20-1-16,20 0 0 0,16 0 1 15,-36 0-2-15,16 0 2 0,-16 0-1 0,0 0 1 16,0 16 3-16,0-16-2 0,0 20 0 0,0-20-2 0,0 20 0 15,-36 34-2-15,20-18 1 0,-40 21 1 0,37-39 1 16,-36 37 1-16,35-55-2 0,4 36 0 0,-40 21 2 16,-2-21-1-16,-14-16 3 15,17 16 7-15,38-36-8 16,-2 0 1-16,19 17 3 0,19-17-5 0,-2 0 1 16,22 20 0-16,13-20 2 0,-52 0-4 15,94 17 2-15,-58-17-1 0,36-17-2 16,-50 17 0-16,34 0 1 0,-20 0-7 0,0-20-18 15,-3 20-23-15,28 0-117 0,-61 0 100 16,36-17-85-16,-20 17 85 0,-16 0 15 0</inkml:trace>
  <inkml:trace contextRef="#ctx0" brushRef="#br0" timeOffset="-88291.84">15847 17799 97 0,'0'0'0'0,"0"0"118"0,0 0-60 0,0 0-12 16,0 0 25-16,0 0-49 0,0 0-7 16,0 0 3-16,0 0-9 15,0 16-1-15,0-16-8 0,0 20-1 0,0-20-7 0,0 20-13 16,0-4-60-16,0 4 36 0,0-20-7 0,0 37-112 0,0-37 130 16</inkml:trace>
  <inkml:trace contextRef="#ctx0" brushRef="#br0" timeOffset="-88141.91">15792 18186 148 0,'0'0'143'15,"0"0"-87"-15,0 0 31 0,0 0-70 16,0 0-2-16,0 0-3 0,0 0-8 16,0 0-1-16,0 0-3 0,0 18-3 0,19-18-28 15,-19 18-20-15,0-18-34 0,0 19 28 0,0-19-6 0,17 19-83 16,-17-2 97-16</inkml:trace>
  <inkml:trace contextRef="#ctx0" brushRef="#br0" timeOffset="-87872.41">16143 17871 64 0,'0'0'61'0,"0"0"-24"0,0 0 1 16,0 0 28-16,0 0-11 0,0-16 5 0,0 16-36 16,0-20-2-16,0 20-5 0,0 0-1 0,0-20-9 15,17 20-3-15,-17 0-1 0,0 0-8 16,0 0-5-16,0 0-31 0,0 0-28 0,0 0 24 15,0 20-123-15,0-20 122 0,0 20-44 16</inkml:trace>
  <inkml:trace contextRef="#ctx0" brushRef="#br0" timeOffset="-87722.44">16160 18094 105 0,'0'0'53'0,"0"0"54"0,-17 0-66 0,17 0 50 15,0 0-70-15,0 0 25 0,0 0-36 0,0 0-3 0,0 0 13 16,0 0-13-16,0 17-5 0,0-17 1 0,0 20-1 15,0-1-2-15,0-1-7 0,0-18 1 0,0 18-32 16,0 0 20-16,0 0-32 0,0-18 18 0,17 19-51 0,-17 0-76 16,0-19 116-16,0 17-36 0</inkml:trace>
  <inkml:trace contextRef="#ctx0" brushRef="#br0" timeOffset="-87458.79">16622 17928 54 0,'0'0'22'0,"0"0"29"0,0 0-26 15,0 0 42-15,0 0-25 0,0 0-23 0,0 0 15 0,0 0-4 16,0 0-17-16,0 0 13 0,0 0-4 0,19 0 0 16,-19 17 5-16,0-17-12 0,17 20-3 15,-17-20-1-15,39 16 0 0,-23 4-7 16,-16-20-2-16,36 0 0 0,-19 20 1 0,2-20-1 0,3 0-1 15,14 0 2-15,0 0-3 0,-16 0-3 0,15 0-11 0,-35 0-1 16,39 0-4-16,-3 0-61 0,36 0-77 16,-52 0 67-16,13 0 2 0,-11 0 66 15</inkml:trace>
  <inkml:trace contextRef="#ctx0" brushRef="#br0" timeOffset="-87272.64">16899 18186 28 0,'0'0'19'0,"-20"0"31"16,4 0-24-16,-4 0 62 0,1 0-61 0,19 0 0 0,-17 0 20 15,-5 0-10-15,3 0 20 16,19 18-16-16,0-18-26 0,0 18 7 16,19-18-15-16,3 0 9 0,-5 0-14 0,2 19 2 15,1-19-1-15,-4 0-2 0,20 0-3 16,-17 0-6-16,-2 0-14 0,22 0-81 16,-39 0 61-16,55 0-165 0,-55 0 164 15,36 0-47-15</inkml:trace>
  <inkml:trace contextRef="#ctx0" brushRef="#br0" timeOffset="-86855.22">17729 17928 34 0,'0'0'0'0,"0"0"8"0,0 0 18 0,0 0 1 0,19 0 8 0,-19 0-2 16,0 0 25-16,0 0-46 0,0 0 7 0,0 0-3 15,0 0-7-15,0 0 11 0,0 0-8 0,0 0-1 0,0 0 10 16,0 0-12-16,0 0 1 0,0 0 0 0,0 0 10 0,0 0-1 0,-19 0 19 16,19 0-30-16,0 17 7 15,-20-17 0-15,4 36 2 0,16-16-13 0,-23-20 0 16,4 36 1-16,3-17-1 0,16 0-2 0,-17 17 1 0,-2-16-2 16,2 17-1-16,17-37 0 0,-19 36 0 0,19-36 0 0,0 18-1 15,0 1 1-15,0 0-1 0,-20 36 2 16,20-36-2-16,20-19 1 0,-1 18 4 15,-19-18-2-15,17 0-2 0,2 0-1 0,-2 0 1 0,-1-18 3 16,-16-1-2-16,19 1 0 0,-19 18-3 16,23-37 1-16,-7-1 4 0,-16 38-3 15,0 0-2-15,0 0 3 0,0-18 0 0,0 18 0 0,-16 0 3 16,16 18-2-16,-23-18 2 0,23 19 1 16,-19-19-3-16,19 36 3 0,-16-36-4 0,16 20 0 0,0 17 2 0,0-1-1 15,0-16 1-15,0-3-2 0,0 2-1 16,0 35 0-16,16-54-1 0,3 37-4 0,20 19-50 15,-19-37-13-15,-1-1-36 16,-2-18-37-16,-17 18 74 0,36 0-43 0</inkml:trace>
  <inkml:trace contextRef="#ctx0" brushRef="#br1" timeOffset="-78807.39">19389 15123 29 0,'0'0'8'0,"0"0"-4"16,16 0-3-16,1-16 2 0,2 16-1 0,3-20 4 16,-5 20-3-16,2 0 11 15,-19 0-6-15,36-20 35 0,-36 20-30 0,20 0 54 16,-4-17-49-16,4 17 48 16,-20 0-29-16,0 0-26 0,0 0-3 0,0 0 17 15,0 0-16-15,0 0 11 0,0 0-8 0,0 0 3 16,0 0-9-16,0 0-4 15,-20 0 1-15,20 17-2 0,-36-17 5 16,0 20-6-16,36-20-1 0,-19 20 3 16,2-4-3-16,-5 21 2 0,22-18 0 0,0-1-3 15,-36 58 0-15,36-4-1 16,0-72 2-16,-16 74 2 0,16-54-1 0,0 16 1 16,0-36-2-16,16 54 0 0,-16-54 0 15,0 36 2-15,0-36 0 0,17 0-1 16,-17 0 0-16,0 0 0 0,0 20 2 0,0-20-3 15,0 0 2-15,0 0 0 16,-17 0-1-16,1 0 1 16,-20 0-1-16,36 20 0 15,-20-4 1-15,-16 22-2 0,36-19 2 16,-19-2 3-16,19 3-3 0,-22 16 10 16,22-18-8-16,0 0 4 0,0 0-1 0,22 21 3 15,-3-22-2-15,-2-17-6 0,-17 0-1 16,39 37 0-16,-23-37 6 15,-16 0-5-15,20 19 0 0,-4-1 0 16,-16-18-1-16,17 19 0 0,2-19-1 16,-19 20-4-16,22-20 3 0,-22 17-22 0,17-17-2 15,2 19-71-15,1-2-91 16,-4 3 140-16,4-3-59 0</inkml:trace>
  <inkml:trace contextRef="#ctx0" brushRef="#br1" timeOffset="-77709.09">20238 15253 35 0,'0'0'12'0,"0"0"-5"0,0 0 20 0,0-20-15 15,0 20 2-15,0-17 37 0,0 17-13 0,-19-19 15 16,19 1-35-16,0-18 68 0,-20 16-52 16,20 4-12-16,0-4 3 15,-16 20-19-15,16-20 10 0,0 20-10 0,0 0 4 16,0-17 1-16,-20 17-3 0,20-17-5 0,0 17-2 0,0 0 2 16,0 17-1-16,0-17 1 0,0 37 0 0,0-37-4 15,0 36 2-15,0 1 0 0,0 19-2 0,0-39-1 16,0 59 4-16,0-58-4 0,0 18 1 0,0 76-1 15,0-58 3-15,0 38-4 0,0-74 3 0,-22 38 0 16,22-36 2-16,0 16-1 0,22-36 9 16,-22 0-8-16,20-17 8 15,-20 17-7-15,36-19 4 0,-17-18-3 0,-2 18-3 0,19-19 5 16,-20 22-4-16,26-24 3 0,-26 40-3 16,23-16 1-16,-39 16-2 0,17 0 0 0,2 16 7 15,-19-16-8-15,0 20 2 0,0 16 3 0,0-18 1 16,-19 2-2-16,2-1-2 0,-2-2-1 0,-1 3 1 0,4-20-3 15,-6 19 4-15,2-2-3 0,-13 1-7 0,14-18-15 16,2 0-7-16,-2 0-13 0,-1 0-19 0,4 0 23 16,-4-18-99-16,20 18 83 0,20-17-47 0,-4-2 1 15</inkml:trace>
  <inkml:trace contextRef="#ctx0" brushRef="#br1" timeOffset="-77491.5">20789 15715 61 0,'0'0'53'0,"0"0"-23"0,0 0 31 16,0 0-7-16,0 19-30 0,0-2 18 0,0-17-23 0,0 18-3 16,0 0 11-16,0 20-5 0,0-38-13 0,0 36 4 0,0 1 0 0,0-18-9 15,-17 18 4-15,17 0-4 0,-19-1 0 16,19 1-5-16,-17 0-4 0,-22 2-44 15,39-22 15-15,-38 2-66 0,38-19 39 0,-17 17-51 0,-2-17 32 16</inkml:trace>
  <inkml:trace contextRef="#ctx0" brushRef="#br1" timeOffset="-77055.06">21638 15033 104 0,'0'0'100'0,"0"0"-16"15,-16 0 1-15,16 0-42 0,0 0-23 0,0 0-3 16,-20 0 11-16,1 0-6 0,-3 0-5 0,5 0-5 16,1 17-2-16,-20 0-1 0,16-17-7 0,4 20-1 15,16 0-2-15,-56 33 5 0,56-34-5 0,-22 35 0 16,6-34-1-16,-4 16-2 0,4 20-1 0,16-19-3 0,-20-20 6 15,20 3-2-15,0 36-2 0,0-19 4 16,0-20 2-16,0 19 2 0,0-16 0 0,0 0-1 16,20-20 0-16,-20 16 0 0,16-16 3 0,4 0 2 15,-20 0-4-15,16-16 1 0,6 16-2 0,-5-40 6 16,-17 40-3-16,19-16-1 0,-19-4-3 0,0 20 4 0,0 0-3 16,0-17 2-16,0 17-2 0,-19 0 3 0,2 0 1 15,17 0-2-15,-22 0 3 0,6 0 1 0,-4 53-1 16,4-13-2-16,16-24-1 0,-20 22 2 15,20-2-3-15,-16 3-2 0,16-4 3 0,0-17-1 16,16 112-5 0,4-112-2-16,-4 1-13 0,4 1-13 0,18-3-38 15,-38-17 35-15,36 0-56 0,-16 0-31 0,-4 0 55 16,4-17-39-16,16 17 29 0</inkml:trace>
  <inkml:trace contextRef="#ctx0" brushRef="#br1" timeOffset="-76487.7">22097 15013 81 0,'0'0'90'0,"0"0"-4"16,0 0-51-16,0 0 22 0,0 0-35 0,0 0 14 0,0 0-23 16,0 0 13-16,0 0-15 0,0 0-2 0,0 0 2 0,0 0-2 15,0 0-4-15,0 20 5 0,0-20-1 0,0 0-4 0,0 0 0 16,0 0-5-16,0 17 0 0,23-17 1 0,-23 0 4 16,16 17-5-16,-16-17 0 0,0 20 1 0,0-20 2 0,0 0-3 15,0 20 4-15,0-20-1 0,0 16 4 16,0 4-1-16,0 16 5 15,-16-18-6-15,-7 18-2 0,4-16 1 16,3 0 0-16,-1-20-4 0,17 36 3 0,-19-36 0 0,19 18-2 0,-17 0 0 16,-2 0-3-16,-1 1 1 0,20-2 2 0,-16-17-1 15,16 20 1-15,0 0 0 0,0-4-2 0,0-16 1 16,0 0 1-16,0 20-1 0,0-2 2 0,0-18 0 0,0 19-2 16,0-2-1-16,0-17 0 0,16 0 2 0,-16 20-1 0,0-4 1 0,20-16-2 0,-20 20 0 15,0-20 1-15,19 20 1 0,-19-4-1 0,0-16 3 16,0 18-4-16,17-18 2 0,-17 20-1 0,0-1 0 0,0-19 1 0,0 17 2 15,19 3-3-15,-19-1-1 0,0-19 1 16,0 17-1-16,0 1 1 0,0-18 2 0,0 18-2 0,0-18 0 16,0 18-1-16,0-18 2 0,0 20-1 0,0-20 0 0,0 19 1 15,0-2-2-15,0-17 3 0,0 20-1 0,0-3 2 0,0 2-4 16,0-1 0-16,0 1 0 0,0 1 1 0,0 16-2 0,-19-36 3 16,19 17-3-16,0 3 2 0,0 17-1 0,-17-37 3 15,-2 36-3-15,19-36-1 0,-20 20 0 0,20-3-1 0,-16 2-5 0,16-19 0 16,-42 17-14-16,26-17-6 0,-1 0 8 0,-19 0-36 15,17 0-20-15,-1-36-25 0,4 36 44 0,-4-17-46 0,20-3 68 16,-22 1-5-16,22 19 6 0</inkml:trace>
  <inkml:trace contextRef="#ctx0" brushRef="#br1" timeOffset="-54241.66">20385 1457 111 0,'0'0'0'0,"-20"0"85"16,20 0-58-16,-38 0 40 0,18 0-34 0,-13 0 15 0,-22 0-22 15,55 0-18-15,-36 0 6 0,36 0-9 0,-20 0 2 0,20 0-6 16,-22 19 2-16,22-19-2 0,0 0 1 0,0 0-1 0,0 20 2 15,42-3 1-15,-26 0-3 0,59 59 2 0,-42-40 0 16,45 38 4-16,13 18 0 0,-52-55-2 0,52 36 3 0,0 1-1 16,1 2-2-16,21 34 2 0,-41-38-3 15,-36-35-3-15,3 0-1 0,-3 0 1 0,3-1-1 0,30 40 2 0,-50-40-2 0,59 18 2 16,-62-34-2-16,20 16 1 0,22 20-1 0,-22-38 0 0,20 2 0 16,-40-4 1-16,37 4-2 0,-31-20 0 0,17 20-1 15,-3-20-6-15,0 0-7 0,-17 0-7 0,-5 0 8 0,5 0-19 16,-19 0 14-16,0 0-2 0,0 0 0 0,22 0-29 0,-22-20-23 15,0 20-20-15,0-20 25 0,0 4 50 0,0 16-34 0</inkml:trace>
  <inkml:trace contextRef="#ctx0" brushRef="#br1" timeOffset="-53372.75">23409 1550 59 0,'-17'0'38'0,"17"0"-16"0,0 0 3 0,0-20 23 0,0 20-24 15,0 0-2-15,0 0-1 0,0 0 16 0,0 0-21 0,-19 0-1 0,19-17-2 16,0 17-1-16,0 0-2 0,0 0 9 0,-19-17 10 0,19 17-15 16,0 0-5-16,0 0-1 0,-22 0-4 0,22 0 4 15,0 0-4-15,-17 0-1 0,17 0 1 0,-17 17 2 16,-2 0-3-16,2-17 0 0,17 20-1 0,-19 16-1 0,2-36-2 15,17 20-1-15,-19-3 0 0,19 20 2 16,-19-37 2-16,19 19-1 0,0-2 0 0,0 3-1 0,0-20 0 0,-17 20-2 16,17-4 4-16,0-16-1 0,0 20-1 0,0-20 0 15,0 18 2-15,17-18-2 0,-17 0 1 16,0 0-1-16,0 0 1 0,19 0-1 0,-19 0 0 0,19-18-2 0,-19 18 3 16,0 0 0-16,0 0-1 0,0 0 0 0,0 0-1 15,0 0 2-15,0 0 2 0,0 18-1 0,-19-18 0 16,19 18 0-16,-19 19 2 0,2-20 0 0,-5 23-1 15,5-40-1-15,-2 54 3 0,2-18 0 0,-2 20-2 0,19-36-2 16,-17 16 4-16,17 18 1 0,-19-34-4 0,19 16 4 0,0-19-3 16,0 20 1-16,0 2 2 0,0-39-5 0,0 37 1 0,19-20-1 15,-19 2 1-15,17-2-1 0,-17 2 0 0,19 2 1 16,-2-5-1-16,2 4 1 0,-19-20-1 0,17 0-1 0,-17 17 0 16,22-17-2-16,-22 19-1 0,17-19-14 15,-17 18-1-15,19-18-7 0,0 0-9 0,-19 0-9 0,0 0 16 16,17 19-4-16,-17-19-47 0,0 0 31 0,19 0-4 0,-19 17-67 15,17-17 100-15,-17 0-35 0</inkml:trace>
  <inkml:trace contextRef="#ctx0" brushRef="#br1" timeOffset="-52722.84">24128 1956 49 0,'0'0'0'0,"0"0"27"0,0 0-17 0,0 0 14 0,-16 0 6 15,16 0-15-15,0 0 13 0,0 0-15 0,0 0 10 0,-20 0-1 16,20 0 3-16,0 0-13 0,0 0 13 0,0 0-1 0,0 0-13 16,-19 0 12-16,19-18-12 0,0 18 8 0,0 0-1 0,-17 0-1 15,17 0 2-15,0 0-10 0,0 0-1 0,-22 0-1 16,22 0 0-16,0 0 8 0,-16 0-9 0,16 0 0 0,-20 0 12 0,4 0-10 16,-4 0 0-16,4 0-3 0,16 0-3 15,-20 18 3-15,1-18-2 0,19 18-2 0,-17 0 0 0,17-18 3 16,-22 20-3-16,22-4-1 0,-19 4 0 0,19 0 1 0,0-20 0 0,0 16 0 15,0 4 0-15,0-20-1 0,0 0 0 0,0 18 1 0,0 1 0 16,0-19-1-16,0 0 2 0,19 17-1 0,-19-17 1 0,22 0 0 16,-5 0 2-16,2 0 0 0,-19 0-3 0,20-17 2 0,-4 17 0 15,-16-37-1-15,20 17 5 0,-4 4-3 0,4 16-2 16,-20-20-1-16,16 0 0 0,-16 20 3 0,0-16 0 16,0 16-2-16,22-20 1 0,-22 20-2 0,0 0 0 0,0 0 0 0,0 0 0 15,0 0 1-15,0 20-3 0,0-4 1 0,0-16-1 16,0 40-8-16,0-24 2 0,17 22-26 15,-17-2 1-15,0-36 14 0,0 39-29 16,39 51-246-16,-23-70 241 0,4-3-37 16,-20 3 48-16</inkml:trace>
  <inkml:trace contextRef="#ctx0" brushRef="#br1" timeOffset="-52055.17">24682 2287 37 0,'0'0'0'0,"0"0"30"0,0 0 12 0,0 0-16 0,0 0 69 16,0 0-50-16,0 0-22 0,0 0-3 0,0 0 16 0,0 20-23 15,0-20 9-15,0 17-2 0,0-17-10 0,0 20 1 0,-17-3 15 16,17 2-16-16,0-2-4 0,0 2 3 0,-19 2-6 16,19-21 0-16,0 36 2 0,-20-36-3 0,20 17-1 0,-16 2-2 0,-4-1-6 0,-2 38-67 15,6-36 1-15,-1-4-35 16,-2-16-11-16,19 20 77 0,-17-20-29 0</inkml:trace>
  <inkml:trace contextRef="#ctx0" brushRef="#br1" timeOffset="-25118.33">25180 1476 70 0,'0'0'0'0,"0"0"49"0,0 0-21 0,0 0 25 0,0 0-6 0,0 0-8 0,0 0-22 16,0 0-2-16,0 0 8 0,0 0-3 0,0 0-6 15,0 0-8-15,-17 0-1 0,17 0 4 0,0 0-5 0,0 0 0 0,0 0 1 16,0 20-3-16,0-20 1 15,0 17 3-15,0-17-5 0,0 17 2 0,0-17-2 16,0 20 3-16,0-20-3 0,0 36 3 0,0-16-1 0,0-3-2 16,0 20 4-16,0-18-3 0,0 18 1 0,0-37-1 15,0 56-1-15,0-38 0 0,0 0 0 0,0 36 0 0,0-34-1 16,-19 54 2-16,-1-38-2 0,20 20 1 0,0-36-1 16,-22 34 1-16,22-18 0 0,-16-16-1 0,16 16 0 0,0-19 1 0,0 2 1 15,0-19-1-15,0 18 2 0,0-18 1 0,0 0-2 16,0 0 5-16,0 0-1 0,0-18-3 0,16-1 1 0,6-15 0 15,17 15-1-15,-22-1-1 0,-17 3-1 0,36-20 1 16,-17 17-1-16,14-16 2 0,-33 36 0 0,20-20-1 0,21 4 5 0,-41 16-2 16,17-20 0-16,22 20 7 0,-39 0-6 0,16 0 4 0,-16 0-5 15,0 20 0-15,20 16 6 0,-20-36-6 0,0 36 4 0,0-16-3 16,0 17 5-16,-20-20-6 0,4 22 4 0,-4-5 1 0,-16 22-2 16,-25-19-6-16,48-17-1 0,-26 16 0 0,3 0-2 15,0-15-6-15,16-5-10 0,-2-16 4 0,6 0-24 16,16 0 12-16,-17 0-35 0,-2 0 25 0,19-16-45 0,0-5 33 0,0 2-5 15,0 19-3-15,0-17 2 0,0 17 8 0,36-36-16 0,-36 16 40 0,16 3-15 16</inkml:trace>
  <inkml:trace contextRef="#ctx0" brushRef="#br1" timeOffset="-23755.02">25753 2437 56 0,'0'0'0'0,"0"0"93"0,0 0-33 0,0 16-8 16,0-16-29-16,0 0 16 0,0 0-6 0,0 0-18 0,0 20 12 16,0-20-3-16,0 0-15 0,0 0 7 0,0 17-3 15,0-17 0-15,0 0-6 0,0 0 8 0,0 0-8 0,0 19 6 16,0-19 0-16,16 0-3 0,-16 18-6 0,0-18 2 16,0 19-3-16,0-2 0 0,-16 3-1 0,16 0-4 15,-36 16-10-15,-20 18-67 0,-2-18-18 16,22 4-50-16,0-24 74 0,17 4 12 0,2-3-24 15</inkml:trace>
  <inkml:trace contextRef="#ctx0" brushRef="#br1" timeOffset="-9069.3">26563 2028 44 0,'0'0'0'0,"0"0"42"0,0 0-17 16,0-16 2-16,0 16-13 0,0-20 11 0,0 20-14 0,0-36 18 15,0 18-21-15,0-2 9 0,20 4-9 0,-20-4 8 0,19-17 27 16,-19 37-31-16,0-19 9 0,0 19-3 16,0 0-4-16,0-18-7 0,0 18 1 0,0 0 8 0,0 0-8 15,0 0 0-15,-19 18 4 0,19-18-8 0,0 0 3 0,-20 0 0 16,20 19-4-16,-16-19 2 0,16 0-3 0,-22 0-1 0,22 0 0 16,-20 0 2-16,4 17-2 0,16-17-1 0,-17 20 1 0,-2-20 0 15,19 20-1-15,-17-4 0 0,17-16 0 0,-19 0-1 16,19 20 0-16,0-2 0 0,0 0 0 0,0-18 0 0,0 38-1 0,0-38 1 15,36 72-1-15,-36-72 1 16,19 20 2-16,-2-2-2 0,-1-18 3 0,-16 19 0 0,20-19-1 0,-20 17-1 16,22-17 0-16,-22 0 1 0,16 0 0 0,-16 0 0 0,20 0 0 15,-1 0 0-15,-19-17 1 0,0 17-1 0,0 0 0 16,0 0 0-16,-19-19-2 0,-17 19 2 16,14 0 0-16,2 0 0 0,-32 0 2 15,16 0-1-15,16 0-1 0,-16 0 0 0,14 19 2 0,6-19 0 16,-1 37-1-16,-2-18-2 0,19-2 1 0,0 0-1 0,0 20 1 15,0-18 0-15,0 18 1 0,0 0-2 0,19-1 1 16,-19-17-1-16,17 2 0 0,-17-5 0 0,38 21-1 0,-38 0 1 16,20-37 0-16,-4 36-3 0,23-16-21 0,30 0-64 15,-49-20 55-15,38 0-50 0,-22 0-13 0,-17-20 13 16,17 20 54-16,-36-20-27 0</inkml:trace>
  <inkml:trace contextRef="#ctx0" brushRef="#br1" timeOffset="-8370.15">27191 1457 95 0,'0'0'69'16,"0"-18"21"-16,-19-1-20 0,19 19-53 15,0 0 10-15,0 0-16 0,-17-17 5 0,17 17-9 0,0 0 3 16,0 0-6-16,0 0 6 0,0 0-2 16,0 0-4-16,17 0-1 0,2 36 5 15,-2-18-4-15,0-18-1 0,5 19-2 0,14 18 7 16,-36-20-5-16,0-17-3 0,19 20 3 16,0 0 3-16,-19-20-5 0,0 0 1 0,0 16 0 15,0-16 2-15,0 0-3 0,-19 20 1 0,19-20 1 0,-19 0-1 16,2 17-1-16,17-17 1 0,-19 0-1 0,-3 19-1 15,5-19 0-15,0 0 1 0,17 0-2 0,-19 18 0 16,2-18-1-16,17 19 0 0,0-19 1 0,0 0 2 16,-19 17 1-16,19 3-2 0,0-20 1 0,0 20 1 0,0-4 1 15,0-16-1-15,0 20 1 0,19-2-2 0,-19 0 1 16,0 0 0-16,0 1-1 0,0-19-1 16,17 17 2-16,-17-17 0 0,0 20-1 0,0-20 0 0,19 20 0 15,-19-4 0-15,0 4 0 0,0-2-1 0,17-18 0 0,-17 18 0 16,0-18 1-16,0 18 0 0,17 2-1 0,-17-4 1 0,0-16-2 15,22 20 2-15,-22 0 0 0,0-4 0 0,19 4 1 16,-19-2 0-16,0 1 2 0,0-2 1 0,17 22 4 16,-17-22-5-16,0 0 3 0,0 2-3 0,0-1 5 0,0 1-5 15,0 1 2-15,0 17-1 0,0-20 1 0,0 2-2 0,0-19-1 16,-17 17 1-16,17 2-2 0,0 2 4 0,-41 15-5 16,41-36 1-16,0 0-2 0,-17 17 2 0,0-17-2 15,-19 19 1-15,17-19-2 0,-17 18-8 0,36-18 2 16,-41 0-16-16,7 0 9 0,-4 19-25 0,2-2-65 15,19 3 3-15,-2-20 41 0,-1 36-59 0,20-36 71 0,0 37-45 16</inkml:trace>
  <inkml:trace contextRef="#ctx0" brushRef="#br1" timeOffset="116889.8">23298 7932 27 0,'0'0'7'0,"0"0"-1"0,-19 0-3 0,19 0-1 0,0 0-1 16,0 0 0-16,-17 0 0 0,17 0 1 16,0 0-2-16,-36-18 7 15,36 18-4 1,0 0 5-16,0 0-3 0,0 0 1 0,0 0 7 0,0 0-4 16,0 0 1-16,0-20 12 0,-19 20 1 0,19 0-12 0,0 0 14 15,0 0-13-15,-19-18 28 0,19 18-26 16,-17 0 2-16,17 0 0 0,-22 0-11 0,22 0 1 0,0 0 4 15,-17 0 2-15,17 0-6 0,-19 0 4 0,19 18 8 16,0-18-10-16,0 20 6 0,0-2 1 0,0 0-2 0,19 19-4 16,-2-19-6-16,5 19 6 0,-5 1-3 0,21-2 11 15,68 94 12-15,-65-94-21 0,14 38 4 16,1 0-3-16,-1-1-5 0,-36-37-3 0,17 2 0 0,-16-2-1 16,16 39 2-16,19-2 0 0,-55-36-1 0,36 19 0 0,-17-19 2 15,1-19-2-15,16 18-1 0,-36-36-1 0,33 20-2 0,-33-3 1 16,19-17-9-16,-19 19 0 0,22-19-23 0,-22 0 11 15,0 18-43-15,17-18-25 0,-17 0 37 0,0 0-2 0,0 0 5 16,0 0-19-16,0 0 18 0</inkml:trace>
  <inkml:trace contextRef="#ctx0" brushRef="#br1" timeOffset="117154.43">23741 7968 49 0,'0'0'10'0,"0"0"9"0,0-18 5 0,0 18 0 0,0-18-13 16,0 18 8-16,0-18-3 0,0-2-10 0,0 20 5 0,-17-18-8 16,17-1 3-16,0 19-5 0,0 0 0 15,0 0 0-15,0 0-2 0,0 0 1 0,-19 0 1 0,19 0 1 16,0 0 4-16,0 0-1 0,-22 0 21 0,22 19-16 0,-17-19 7 16,17 18-8-16,-36 2 9 0,20-2-9 0,-4-18 1 0,-16 36 9 15,-5-17-11-15,-12 36 5 0,-57 37 12 16,35-18-10-16,39-36-10 0,-58 53 2 0,22-16-4 0,36-21-2 15,-22 19 0-15,5 1 0 0,53-35-6 0,-19-22-5 0,2 39-31 16,-2-38-28-16,19 0 25 0,0 0-58 0,0-18 61 0,0 19 10 16,19-19-37-16</inkml:trace>
  <inkml:trace contextRef="#ctx0" brushRef="#br1" timeOffset="118106.96">24112 8909 54 0,'0'0'19'0,"0"0"3"0,0 0 32 0,0 0-29 0,0 0 24 15,0 0-28-15,0 0 19 0,0 0-2 0,0 0 13 16,0 0-39-16,0 0-1 0,0 0 7 0,0 0-8 0,-20 0 5 0,20 0-3 16,0 18-7-16,0 0 0 0,0 2 1 0,0-3-4 15,0 2 3-15,0 17-1 0,0-16-3 0,-19 16 2 16,19 2 0-16,0-2-3 0,0-18 1 0,0 1 0 0,-17 18-2 0,17-1 0 16,0-16-1-16,-22 16-4 0,6-18-17 0,-4 1 7 15,20 0-40-15,-16-19 19 0,-4 18-65 0,20-18 42 0,-16 0-40 0,16 0 65 16,0 0-13-16</inkml:trace>
  <inkml:trace contextRef="#ctx0" brushRef="#br1" timeOffset="119990.29">24867 7821 32 0,'0'0'11'0,"0"0"-4"0,0 0 13 0,-19 0 10 16,19 0-13-16,0-19 18 0,0 19-17 0,0 0 0 16,-17 0 29-16,17-18-10 0,0 18-28 0,0 0 7 15,-19 0-9-15,19-18 23 0,0 18-20 16,-20 0 12-16,20 0-11 0,-16 0-7 0,16 0 4 0,0 0-4 15,-22 18 5-15,22-18 2 0,0 0-7 0,-20 0 2 16,20 18-2-16,0-18-4 0,0 0 0 0,0 19 2 16,-16-19 0-16,16 36 0 0,0-17-3 0,0-1 3 15,0 38-1-15,0-38-1 0,-17 56 0 0,17-36 3 0,0 35 3 16,-19-36-7-16,19 19 1 0,0-20 0 0,-17 38-1 0,-2 0 1 16,19-38 0-16,-20 37 1 0,20-53-1 0,0 34 2 0,-16 2-3 15,16-37 0-15,0-2 2 0,0-17 0 0,0 20-1 0,0-20-1 16,0 0 2-16,0 0 0 0,0 0 2 0,0 0-2 0,16 0 3 0,23-37-1 15,-22 18-3-15,19-18 2 0,22-18 0 16,-42 55-3-16,23-18 2 0,-22-2 0 0,2 3 1 16,-2 17-1-16,19-19 5 0,-36 19-3 0,58 0 7 15,-58 36-6-15,0-16-3 0,0 34 1 0,-20-35-1 16,4 1 1-16,-6 16 1 0,-31 19 3 0,17-19-4 0,-41 20 1 0,24-20-1 16,17-16 0-16,-19-2 1 0,13 0-3 0,9-18 1 0,-3 18-4 15,17-18-1-15,-1 0-13 0,20-18-17 0,-16 18-25 16,16-18 20-16,0 18-59 0,0-18 39 0,16 18-47 0,23-20 48 15,-39 3 19-15</inkml:trace>
  <inkml:trace contextRef="#ctx0" brushRef="#br1" timeOffset="120746.65">25495 7894 37 0,'0'0'32'0,"0"0"-19"0,-19-18 19 16,19 18 2-16,0 0-18 0,0 0 13 0,-22 0 22 15,22-19-41-15,-17 19 19 0,17 0-7 16,0 0-11-16,-16 0 11 0,16 0-4 0,-20 0-9 0,20 0-1 16,0 19 6-16,-16-19-8 0,16 0 15 0,-20 0-6 0,20 18-3 15,-19-18-2-15,19 0-1 0,0 20-5 0,0-20 1 16,-17 18-3-16,17-18 0 0,0 18 1 16,0-18-3-16,0 0 1 0,0 18 2 15,0 1-2-15,17-1 1 0,-17-18-1 0,0 19-3 16,19-1 2-16,-19-18 1 0,0 0 0 0,0 18 1 15,0-18-3-15,0 20 2 0,0-20 1 0,0 18-1 16,0 0 10-16,0-18-6 0,-19 0-6 0,19 18 1 0,-17 1 0 16,17-19 1-16,-19 18-1 0,19-18 0 0,0 0 1 15,-42 19-2-15,42-1 0 0,-13-18 2 0,13 18 0 16,0-18-3-16,0 20 2 0,0-2-3 16,0-18 4-16,0 18 0 0,13-18-1 0,-13 0 2 15,20 18 0-15,2 2-3 0,-3-20 0 0,-19 0 1 0,36 17 1 16,-16 20-2-16,-20-19 1 0,16 20-1 0,-16-21 1 15,20 22 2-15,13 34-3 0,-33-73 1 0,22 36 1 16,-22 1 0-16,0 19 0 0,0-19-3 16,0-19 4-16,0 0 0 0,0 19 0 0,0-37 0 15,0 19-1-15,0-19-1 0,-39 37 7 0,23-20-7 16,-4 3-1-16,4-2 1 0,-23 0-2 0,22 0 0 16,-24 2 1-16,8 16-1 0,13-18-1 0,-35 20-7 15,19-20-2-15,-6 18-19 0,26 1 1 16,-20 0-9-16,36-37 14 0,-17 19-2 0,17 18-43 0,-19-19-28 15,19 0 7-15,0 2 39 0</inkml:trace>
  <inkml:trace contextRef="#ctx0" brushRef="#br1" timeOffset="133188.43">29441 4334 60 0,'-17'0'61'0,"17"0"-2"16,0 0-32-16,0 0 21 0,0 0-26 0,-19 0-3 0,19-16 25 0,0-4-32 15,0 20 6-15,-20-20-4 0,20 20-1 0,0 0-7 16,0-16 6-16,0-4 3 0,0 3-3 0,0-4-6 15,0 21 1-15,0-16 9 0,0-4-5 16,0 4-6-16,0 16 4 0,0-20-3 0,0 20 0 0,0 0 0 0,0-19 1 0,0 19 0 16,0 0-2-16,0 0 0 0,0 0-1 15,20 0 2-15,-20 19-3 0,0 1 2 0,0-4 0 0,19 4-3 16,-19-4 1-16,17 22-3 0,2-2 2 0,17 4-1 0,-19 13 0 16,-1-33 0-16,26 53 0 0,13-17 0 0,1 17 2 15,-43-36-2-15,48 18 2 0,-25-17-2 0,20 53-4 16,-23-52 2-16,25 33 3 0,-39-18-1 0,17-34 1 0,-16 16-1 0,13 38-1 15,-14-54 0-15,3 16 1 0,14 19 2 0,-16-17-2 0,-4-1 0 16,4-1-1-16,-4-36 0 0,4 37 1 0,-20-37-2 0,16 18-4 16,6 1-7-16,-22-19 0 0,17 0-21 0,-17 19 11 15,0-19-3-15,0 0-41 0,19 0-20 0,-19 0-25 0,0-19 2 16,0 19 70-16,0-37-30 0</inkml:trace>
  <inkml:trace contextRef="#ctx0" brushRef="#br1" timeOffset="133490.04">30476 4484 45 0,'0'0'9'0,"0"-20"22"16,16 0 4-16,-16 4-6 0,20-21 17 0,-20 17 12 16,16 3-16-16,-16 17-18 15,0 0-12-15,0 0 6 0,0 0-3 0,0 0-2 16,0 0 20-16,0 0-28 0,0 0 10 15,0 0-9-15,-16 0 15 0,16 0-13 16,-20 17-1-16,4-17-3 0,-4 0 1 0,1 0-4 0,-3 20 2 16,-11-20 3-16,-3 17-1 0,0-17-2 0,16 20-1 15,1-20 0-15,-20 36 2 0,-13-16 1 0,32-4-1 0,-35 4 2 0,38-3-2 16,-24 20-2-16,-28 2 3 0,49-3-5 0,-16-18 3 0,-22 38-1 0,-33 35-4 16,55-52-1-16,-19 33-1 15,55-72-1-15,-39 54-34 0,22-34-15 0,-2 0 18 16,19-20-60-16,0 16-24 0,0-16 64 0,0 0-18 0,0 0 25 15</inkml:trace>
  <inkml:trace contextRef="#ctx0" brushRef="#br1" timeOffset="134425.29">29496 5847 32 0,'0'0'15'0,"0"0"-4"0,0 0 14 0,0 0-9 0,0 0 22 15,0 0 3-15,0-17-22 0,0 17 19 0,0 0-4 16,0 0-18-16,0 0 29 0,0 0-17 0,0 0-16 16,0 0 12-16,0 0-11 0,0 0 10 0,0 0-13 0,0 0 7 15,0 0 0-15,-19 17-1 0,19-17-8 0,0 0 5 16,0 0-3-16,0 0-6 0,-17 19 3 0,17-19 0 0,-19 0-3 16,19 17 1-16,0 4-4 0,-17-4 0 0,-2 2 3 0,-1-1-2 15,20-18 0-15,-38 55 1 0,21-36-2 0,-2 19 0 0,-53 54 3 16,-6-1-1-16,45-36-4 0,14-17 1 0,-37 54 2 0,-2-18 2 15,25-2-3-15,14-36 0 0,-17 21-2 0,-20-1-5 16,56-20-6-16,-22-36 5 0,3 19-3 0,5 0-15 16,-5-1-8-16,-1 0-12 0,20-18-13 0,-16 17-17 0,16-17 32 15,-20 21-4-15,20-21-44 0,-16 0 29 0,16 0 0 16</inkml:trace>
  <inkml:trace contextRef="#ctx0" brushRef="#br1" timeOffset="134811.76">28168 7655 61 0,'0'0'23'0,"0"0"30"0,0 0-25 0,0 0 24 0,0 0-4 16,0 0-26-16,0 0-2 0,0 0 12 0,0 0-6 15,0 0-4-15,0 0-13 0,0 0 10 0,0 0-4 0,19 19-9 16,1-19 5-16,-20 17-7 0,16-17 2 0,-16 20 3 0,20-20-5 15,-4 36 1-15,-16 1-1 0,17-37-1 0,2 37-2 16,3-37 1-16,-22 36-3 0,36-17 2 0,-16-1 0 0,-4 20-1 16,-16-38-1-16,20 36-8 0,-4-17-9 0,4-1-7 0,-4 1-14 15,6-1-27-15,-22 20-32 0,17-38-8 16,-17 18 66-16,19-18-44 0</inkml:trace>
  <inkml:trace contextRef="#ctx0" brushRef="#br1" timeOffset="135020.99">28851 7506 126 0,'0'0'59'0,"0"0"-5"0,0 0 14 0,0 0-27 0,0 0-24 15,0 0 13-15,0 0-17 0,0 0 19 0,0 0-21 0,0 0-2 16,0 0-6-16,0 20 0 0,0-20 1 0,0 19-1 0,-22-3-1 16,22-16-1-16,0 20-1 0,-19-1 1 0,19-1 1 0,-14 19 0 15,-5-37-2-15,-1 36 1 0,-16 0-2 16,20 3-5-16,-4-21 2 0,-54 92-55 0,74-90 37 15,-20-2-3-15,4 0-43 0,-4 19 25 0,4-19-51 0,-4 19 17 16,1-19-6-16</inkml:trace>
  <inkml:trace contextRef="#ctx0" brushRef="#br1" timeOffset="135327.13">28461 7950 41 0,'0'0'27'0,"0"0"12"0,-16-18 10 0,16 18-26 0,0 0 19 16,0 0-3-16,0 0 2 0,0 0 50 16,0 0-74-16,0 0 12 0,0 0-16 0,0 18-2 15,0 0 11-15,0-18-2 0,0 19 0 0,0-1-10 0,0 1-1 16,16-19-3-16,-16 36 10 0,0-16-6 0,0-2-1 0,22 18 1 15,-22 1-4-15,17-18-3 0,-17 17 2 0,19 20-3 16,-19-18 2-16,20-2-3 0,-20 20-1 0,0-38 3 0,0 38 0 16,0-3-3-16,0-33-1 0,0 16 0 0,0 1 2 0,0 19-5 15,-20-39-2-15,20 39-8 0,-19 0-13 0,19-38 8 0,0 1-5 16,-17 36-31-16,17-37 22 0,0-18-4 0,0 38-54 0,-22-21 33 0,22 2-3 16,0-19 3-16,0 18-20 0,0 0 23 0</inkml:trace>
  <inkml:trace contextRef="#ctx0" brushRef="#br1" timeOffset="135841.29">30254 5921 86 0,'0'0'154'0,"-22"0"-100"0,22 0-29 16,0 0 19-16,0 0-26 0,-16-17 14 0,16 17-17 0,0 0-2 15,0 0 18-15,-20 0-16 0,20 0-9 0,0 0-1 16,0 0-1-16,-16 0 6 0,16 0 2 0,0 0-2 0,0 17 0 16,0 2-6-16,0-1 4 0,0 0-5 0,0 19 3 15,0-18 1-15,0 19-3 0,0-21 0 0,0 20 2 0,16 18-2 0,4 2 1 16,-4-5 0-16,23 23 1 0,-39-36-3 15,39 13 3-15,-3 6-1 0,-20-22 0 0,4-16-2 0,-4 32 8 16,1-31-8-16,44 33 4 0,-45-16-7 0,40 17 3 16,-4 17-1-16,-52-34 1 0,42-19-3 0,-26 37 1 0,4-20 0 0,-1 2 0 15,-2-2-1-15,2 0-9 0,-19-16 2 0,33 35-31 16,9-19-1-16,-42-17 15 0,0-1-31 0,0 0 23 16,16 2-3-16,-16-2-4 0,0 19-48 0,0-18-17 0,0-2 55 0,0 2 7 15,0 0 10-15,0-1-36 0</inkml:trace>
  <inkml:trace contextRef="#ctx0" brushRef="#br1" timeOffset="136374.94">30658 7840 117 0,'0'0'84'0,"0"0"-56"0,-16 0 11 15,16 0-4-15,0 0-17 0,-20 0 17 0,20 17-6 0,0-17-18 16,0 0 7-16,0 0-11 0,0 19 4 0,0-1-2 16,0 2-4-16,20-20 1 0,-4 18-4 0,4 0 2 15,16-18 0-15,-36 18-3 0,36-18 0 0,-20 0 1 16,26 19-1-16,-26-19 0 0,4 0 0 0,16 0 1 0,-17 0 0 0,-2 0-2 15,19 0 2-15,-14 0-2 0,33 0 4 0,-38 0-2 0,2 0-1 16,17 0 3-16,3 0 1 0,-23 0-2 0,4 0 2 16,-1 0-1-16,-2 0 2 0,2 0 2 0,-19 0 2 0,0 0-6 15,17 0 0-15,-17 18 2 0,0-18 0 0,-17 19-2 0,-2-1 9 16,2 20-5-16,-22-20 3 0,1 18-6 0,21-36-4 16,-74 74 4-16,-3-18-3 0,2 0 0 15,-18-2 4-15,74-36-5 0,-20 20 0 0,34-21-1 0,-11 2 2 16,-6 18 0-16,3-18 0 0,-19 18 4 0,55-1-4 15,-39-18 0-15,23 1 0 0,16-19 0 0,-20 20 3 16,20-3 0-16,0 19-2 0,0-36 2 0,0 20-2 16,0-2-1-16,0-18 1 0,20 18 2 0,-4 0-1 0,23 1 2 15,0-19-4-15,-3 19 4 0,-20-1-3 0,37-18 2 0,-12 19-4 16,15-19 4-16,-20 0-2 0,0-19 0 0,77 19 2 0,-77 0-5 16,-3 0 0-16,25 0 2 0,17 0-1 0,-39 0-2 0,3 0 1 15,-3 0-3-15,-17 19-4 0,-2-19 0 0,2 0-16 16,-19 0 6-16,17 0-29 0,2 17-25 0,-19-17 25 15,17 0-6-15,-17 0-226 0,0-17 218 0,0-2-32 0</inkml:trace>
  <inkml:trace contextRef="#ctx0" brushRef="#br1" timeOffset="137174.93">28500 9499 29 0,'0'0'15'0,"0"0"-1"0,0 0 5 0,0-19-8 16,0 19 2-16,0 0 3 0,0 0 38 0,0-17-37 0,0 17 11 15,0 0-15-15,0 0 10 0,0 0-12 0,0-20 7 16,-17 20 6-16,17 0-11 0,0 0 1 0,0 0-2 16,0 0-8-16,0 0 1 0,0 20 2 0,0-20-5 0,0 17 2 0,0-17-3 15,0 19 4-15,0-1-1 0,0 1 4 16,0 18 0-16,0-37-3 0,0 37 5 0,0-18 1 0,0-2-6 16,0-17 0-16,0 37 1 0,0 0-2 0,0-1 1 0,0-16-3 15,0 16 2-15,0 2-1 0,0-2 3 0,0 0-4 0,0 3 2 16,0 16-1-16,0 18-1 0,-22-18 2 0,6 19-1 15,16-18-3-15,-20-20 0 0,20 20 2 0,-16-38-2 0,16 19 0 16,0-18 0-16,-20-1 0 0,20 20-1 0,-16-3 0 0,16-16-1 16,0-2-8-16,0-17-1 0,0 20-4 0,0-20-37 0,0 19-31 15,0-19 30-15,0 0-63 0,0 0 37 0,0-19 24 16</inkml:trace>
  <inkml:trace contextRef="#ctx0" brushRef="#br1" timeOffset="138724.59">28077 11307 60 0,'0'0'23'0,"0"0"30"0,0 18-25 0,-20-18-1 0,4 0 69 15,-4 0-58-15,20 0-7 0,0 0-17 0,-19 0-1 16,19 0 9-16,-17 0-13 0,17 0 6 0,-19 0 1 0,19 0-10 16,0 0-1-16,0 0 3 0,-22 0 1 0,22 0-6 15,0 0 3-15,0 0-3 0,-19 0-1 0,19 18 2 0,0-18-3 16,0 0 6-16,0 0-3 0,60 18 3 15,-24 2-4-15,36-3 4 0,-55-17-5 0,5 19-2 16,33-19 2-16,34 36 0 16,-48-36-1-16,-5 0 2 0,0 0-2 0,-16 20 0 15,32-20 0-15,-13 0-1 0,0 0 0 0,-23 0 1 0,56 0 2 16,-72 0-1-16,17 0-2 0,5 0-2 0,-3 0 2 0,1 0 2 16,-20 0-2-16,0 0 0 0,16 0 1 0,-16 0 0 15,0 18 0-15,0-18-2 0,0 0 2 0,0 0-2 16,0 18 3-16,0-18-2 0,-16 18 4 0,-4-18-6 15,1 20 2-15,19-20 0 0,-39 17 3 0,23 2-2 16,-20 18-3-16,0-37 2 0,-20 54 2 16,34-35-2-16,-14 1 0 0,-16 34 0 0,-134 131-1 15,150-167 1-15,17 1 0 0,-72 72 0 16,52-53 2-16,39-20-2 0,-36 1-1 16,14 18 1-16,22-37 0 0,-19 36 2 0,19-36-1 0,0 0-1 0,-14 18-1 15,14 2 0-15,0-2 5 0,0 0-3 0,0 1 2 16,0-19-1-16,14 17 2 0,-14 3 1 0,41-2 1 0,-22-18-1 15,17 18-1-15,-16-18 1 0,16 0 5 0,-3 0-6 16,25 0 3-16,-3 0 0 0,-19-18-5 0,22 0 3 0,-22 18-4 16,20-20 3-16,-4-16 1 0,-30 36-3 0,34-18 0 15,-20 18-1-15,0-18-1 0,-20 18-1 0,23-20 2 0,-39 20-6 16,19-18-1-16,-19 18-1 0,20 0-16 0,-4 0-12 0,-16 0 12 16,0 0-33-16,20 0-67 0,-20 0 12 15,0 0-10-15,0 0 73 0,0 18-33 0</inkml:trace>
  <inkml:trace contextRef="#ctx0" brushRef="#br1" timeOffset="139408.97">28077 13335 25 0,'0'0'18'0,"0"0"0"0,0 0 15 16,0 0-19-16,0-19 17 0,0 19-13 0,0 0-1 0,0 0 21 0,0 0-21 15,0 0-1-15,0-17 14 0,0 17-16 0,0 0 0 0,0 0-1 0,0 0 8 16,0 0-4-16,0-20-6 0,0 20-1 15,0 0-7-15,0-18 0 0,0 18 5 0,0 0-3 0,0 0 7 0,0 0-5 16,0 0 1-16,0 0 0 0,0 0 11 0,0 18-4 0,0-18-2 16,0 0-7-16,0 20 6 0,0-3-1 0,0 2-3 15,0-19-6-15,0 18 2 0,0 0 4 0,0-18-5 0,0 18 1 16,0-18-1-16,0 20 1 0,0 16-2 0,16 1 3 0,-16 0 0 16,0-19-3-16,0 3 0 0,0 15 0 0,0-1-2 0,0 39 5 15,0-36-2-15,0-2-2 0,0 1-1 0,0 37 4 0,0 18-3 16,0-55-1-16,-16 0 1 0,16-18 1 0,0 38-4 0,0-21 0 15,0 18-7-15,0-35-1 0,-20 38-15 0,20-23-36 16,0 4 8-16,-16-20 22 0,16 2-46 0,0-4 30 0,0 4-59 16,0-20 20-16,0 18 60 0,0-18-15 0</inkml:trace>
  <inkml:trace contextRef="#ctx0" brushRef="#br1" timeOffset="140208.77">27781 15455 40 0,'0'0'15'0,"0"0"2"0,0 0 23 0,0 0 5 0,0 0 14 15,0 0-43-15,0 0 14 0,0-16-9 16,0 16-6-16,0 0-6 0,0-20 0 0,0 20-5 15,0 0 0-15,0 0 4 0,0 0-5 0,0 0 3 0,0 0 2 0,0 0 5 16,0 20-7-16,0-20 3 0,0 0 0 16,0 0-1-16,0 16 2 0,0-16-7 0,0 0 6 15,0 20-6-15,0-2 13 0,0 1-13 16,0-2 3-16,19 39-2 0,-19-56-3 16,0 93 1-16,0-56-1 15,0-1 0-15,0 0-1 0,0-18 2 0,0 2-1 0,0 16 0 16,0-16-3-16,0 16 4 0,0-18-1 0,0 1-1 15,0 1 2-15,0-3-1 0,0-17-2 0,0 36 2 16,0-36-1-16,0 0 0 0,0 20 1 0,0-20-1 0,0 0 0 0,19 17 0 16,-19-17 1-16,0 0 1 0,0 0-2 0,0 0 3 0,0 0-2 0,0 0 1 15,17 0 3-15,-17 0-1 0,0-17-1 0,19 17 0 0,-19-20-1 16,17 3 3-16,-17-2-3 0,19 19 2 0,1-37-3 16,-6 37 0-16,5-19 4 0,-19 19-3 0,22-18 2 0,-3 18-1 0,-2-19-1 15,-17 19 0-15,55-17 19 16,-35 17-20-16,-4 17 4 0,-16-17 2 0,17 19-3 15,-17-19 3-15,0 18-3 0,22-18-1 0,-22 19 1 0,0 1 1 16,0-20-2-16,-22 0-3 0,5 17 3 0,1 2-3 0,-4-19-2 16,4 0-8-16,-23 0-8 0,3 17 7 0,36-17-2 0,-41 0-1 15,41 0-2-15,-14 0-1 0,-25-17-50 0,3 17 42 0,19 0-30 16,17 0 24-16,-19 0-40 0,19-19 29 0,-19 19-40 0,19 0 27 16,0 0 39-16,0 0 6 0,0 0-21 0</inkml:trace>
  <inkml:trace contextRef="#ctx0" brushRef="#br2" timeOffset="143690.7">27911 7526 39 0,'0'0'20'0,"0"-20"6"0,0 20 3 0,0-17 4 0,0 17-15 0,0 0 14 16,0-19-17-16,0 19-1 0,0 0 12 0,0-18-13 0,0 18 0 0,0 0-1 15,0-18 13-15,0 18-14 0,0-19 8 0,0 19-11 0,0 0 8 16,0 0-8-16,-20 0 6 0,20 0 3 0,0 0-1 0,0 0 0 16,-19 0-9-16,19 0 0 0,0 0 3 0,0 0 6 15,0 0-12-15,0 0 0 0,-17 0 3 0,17 0 0 0,0 0 0 16,0 0-5-16,0 19-1 0,0-19 1 15,0 18 1-15,0-18-1 0,0 18 0 0,0 1 1 0,0-2-1 16,0-17-1-16,0 39 1 0,0-3 3 0,-19 38-1 16,19-18 3-16,0-1-2 0,0-19-3 0,-17 76 6 15,-2-39 0-15,19-36-5 0,-19 19 1 0,19-20 2 16,-22 19 4-16,22-18-3 0,-34 92 1 16,15-92-5-16,2 19 7 0,17-20-7 0,-36 75 7 15,17-56-2-15,19-35-3 0,0 16-1 0,-36 55-1 16,14 21 6-16,5-58-8 0,17-34 1 15,-19 34-1-15,19-16 0 0,0 16-1 0,-17 2 1 0,17 18-1 16,-19-18 0-16,2 17 2 0,17-36-1 0,-19 36 1 16,0 1-1-16,2 1-1 0,-5-21-3 0,3-17 0 15,2 38-2-15,-19 35 6 0,0-37 0 0,17 1-5 16,19-37 4-16,-36 36 5 0,14 2-5 0,5-38 0 16,0 37 1-16,-2-1 0 0,2 2-2 0,17-40 0 15,-19 1 1-15,0 20-1 0,2-18 1 0,17-2-1 0,-19 20 2 0,-3-1 0 16,2 75-2-16,6-113 1 0,-5 39-2 15,19-19 2-15,-19 56 1 0,-17 17-1 0,36-36 1 16,-17-38 0-16,-2 20 0 0,19-20 0 0,-20 38-2 16,-2 0 3-16,-11 18-1 0,33-18-2 15,-36-1-2-15,36 2 4 0,-36 55-3 0,36-95 2 16,-19 57-1-16,19-72 3 0,-20-2-1 0,20 0 0 16,0 0-1-16,-16 38-2 0,16-37 3 0,-22 18-1 0,22-19-1 15,-17 18 1-15,17 2 0 0,0-20 1 0,-19 38 0 0,19-20-3 16,-17 20 2-16,-2-21-2 0,2 40-2 15,-2-20 2-15,-17 186 23 16,14-186-23-16,2 19 4 0,4-20 1 16,-1 2-6-16,-2-1-1 0,19-18 4 0,-17 19-1 15,-2 0 1-15,19 16-1 0,-20-15-2 0,20-22 3 16,-16 60 3-16,-4-42-5 0,20-16 1 0,0 0 0 0,-22-18 3 16,22 18-1-16,-16 36 5 0,16-17-10 0,-17-38 2 15,17 1-1-15,0 38 4 0,-19-21 0 0,19-19 0 0,0 39-4 16,-17-39 3-16,17 39-3 0,0-38 3 0,-19 58 0 15,19-40-1-15,-20 18-12 0,20-15 8 0,0 14 2 0,-16 21 4 16,16-35-1-16,0 14-1 0,-20 3 1 0,20 18 0 0,-22-18-1 16,22 17 1-16,0-53-1 0,-19 54-6 15,19-58 2-15,0 4 1 0,0-3 2 0,0 2-1 0,0 18-3 16,0-20 4-16,-14 23 2 0,14-40 0 0,0 16 2 0,0 4-3 16,0-2 1-16,-19-18 2 0,19 36 0 0,0-36-3 15,0 19 1-15,0-2 0 0,-20 3 0 0,20 0 1 0,0-4-1 0,0 22 0 16,-16-19 0-16,16 18 1 0,0-37 0 0,-20 56-1 0,20-40-1 15,-16 2-1-15,16 2 1 0,0-1-4 16,0-19-4-16,-20 17 6 0,20-17 2 0,0 20-2 0,0-1 0 16,0-2 3-16,0-17-1 0,0 18 2 0,0-18 0 15,0 0 1-15,0 0 1 16,0 0-2-16,0 0 4 0,0 0 0 0,0 0-1 0,0 0-4 16,20 0 1-16,-20 0 0 0,0 0 0 0,0 0-2 0,0 0 1 0,16 0 1 15,-16 0 1-15,0 0-1 0,0 0-2 0,20 0 2 16,-20 0-2-16,16 18 2 0,-16-18-2 0,0 0 2 15,20 18-2-15,-20-18 2 0,19 0-2 0,-5 20 0 0,5-1 0 16,-19-19 3-16,22 0-3 0,-2 0 0 16,-20 17 1-16,16-17 1 0,4 0 0 0,-20 0-2 0,19 0 3 15,-2 20 1-15,19-3-4 16,-36-17 1-16,38 19-1 0,-38-19 0 0,36 0 0 0,-36 18 1 0,20-18 1 16,-1 19 1-16,-2-19-2 0,2 20 0 0,-2-20 2 15,-17 0-2-15,36 17 2 0,-36 2-1 0,22-19 1 16,-6 0 2-16,4 0-2 0,-1 0 3 0,-19 17-3 0,17-17-1 15,2 0 2-15,-19 0-3 0,17 0 1 0,2 0 2 0,-2-17-2 16,5 17-1-16,14-19 3 0,-17 19-3 16,17 0-1-16,-19-17 3 0,2 17-1 0,-2 0-1 15,-1 0 1-15,6 0 0 0,-2 0 1 0,-1 17-1 16,-2-17-1-16,-17 0 1 0,19 19-1 0,-2-19 1 16,-17 0-1-16,19 17 1 0,-19-17-1 0,0 0 1 0,19 0-1 15,-19 20-2-15,0-20 3 0,0 0 1 16,0 0-2-16,0-20 0 0,0 20-2 0,0 0 0 15,0 0-3-15,0 0-7 0,0 0 3 0,0 0 5 16,0 0-11-16,0 0-1 0,0 0-10 16,0 0 9-16,0 20-23 0,0-20 18 0,0 17-19 0,0-17 18 0,0 0-30 15,0 20-16-15,0-20 27 0,0 17-59 0,0-17 13 16,0 19 60-16,0-19 6 0,0 0-5 0</inkml:trace>
  <inkml:trace contextRef="#ctx0" brushRef="#br2" timeOffset="145175.53">29053 7600 32 0,'0'0'9'0,"0"0"-4"0,0 0 8 0,0 0-4 0,0 0 1 0,0 0 12 0,0 0 1 15,0 0-8-15,0 0 0 0,0 0 2 0,0 0 16 16,-16 18-3-16,16-18-15 0,0 0 11 0,0 18-4 0,0-18-5 16,-20 0-10-16,20 19 8 0,0-19-9 0,0 0 7 0,0 19-3 15,0-19-1-15,0 0-5 0,0 17 1 0,20-17 12 16,-20 20-12-16,0-4 6 0,16-16-1 0,-16 20-7 16,0-1 6-16,20-1 1 0,-20 19-2 0,19-1-2 0,-2 1 0 15,-17 19-1-15,19-19 0 0,-19 18-1 16,17 1 6-16,-17 17 0 0,16-18-7 0,4-17-1 15,-20 35 0-15,22-36 0 0,-6 19 0 0,-16 17 2 0,39-37-1 16,-39 2-1-16,0-2-1 0,36 39 2 0,-36-2 3 0,17-36-3 16,-17 0-1-16,19 37 6 0,-19-38-6 0,17 20 2 0,-17 18 2 15,22-1 1-15,-6-17-2 0,-16-19-3 0,0-1 1 0,20 38 3 16,-20-36-5-16,0-3 1 0,0 4 0 0,19 52 3 0,-2 20-2 16,-17-56-4-16,55 203 4 0,-55-165 0 15,17-56-3-15,-1 55 2 0,-16 0 0 0,22 19-1 16,-2-18-1-16,-20-39 1 0,0 38-2 0,19-37 2 0,-19 37 2 15,0 20-1-15,0-20-1 0,0 0 0 0,0 92-4 16,0-146 3-16,0-2 2 0,0 2-3 0,0 16 2 16,0-16-1-16,0 36 0 0,0-20-1 0,17-17 0 0,-17 38 4 0,0-39-2 15,0 38-2-15,0-1 3 0,0-36-2 0,19 36-2 0,-19-34 2 16,17 34 0-16,-17-36 3 0,19 92-1 0,-19-55-4 16,20 0 2-16,-20-38 1 0,13 20-4 0,-13 18 0 15,20-38 4-15,-20 37 0 0,22 1 0 0,-22 2-1 0,19-22 12 16,-19 18 3-16,0-33-14 0,0-3-1 15,17 19 1-15,-17-17 0 0,0 34 0 0,0-34-1 0,0 129-1 16,0-113 2-16,0-17-3 0,19 19 0 0,-19-20 1 16,0-18 2-16,0 38 4 0,0-38-5 0,20 20-2 0,-20-21 1 0,0 22-2 15,16-22 3-15,-16 39-3 0,0-2 4 0,20 2-1 0,-20-36-2 16,16 34-2-16,-16-35 4 0,17 38 2 0,-17-21-2 0,0-19-2 16,22 39 2-16,-22-20 4 0,0-15-4 0,19 51 2 0,-19-18-4 15,0-34 1-15,0 16-4 0,17 21-3 0,-17 16 7 0,0-55 0 16,0 18 1-16,0 20-1 0,0-20 2 0,19 20 0 0,-19-38-1 0,0 21 1 15,0 14-3-15,0-33 3 0,0 17-2 0,0 19 3 0,20-22-1 16,-20-14-1-16,0 16-3 0,16 94 2 16,4-38 5-16,-20-74-5 15,0 38 1-15,0-20-1 0,0 2 1 0,16-19 0 16,-16-2 0-16,0 19 0 0,0 4 2 0,0-24-4 16,0-16 1-16,17 18 1 0,-17 2 1 0,0-1 0 0,0-19-1 15,19 37-2-15,-19-37 1 0,0 0-1 0,0 0 3 0,0 19-2 16,0-19 2-16,0 0 0 0,0 0-1 15,0 0 0-15,0 17-1 0,0-17 1 0,0 0 2 0,0 0-1 16,0 0-1-16,0 0 2 0,0 0-2 0,-19 0 0 0,19 18 0 16,0-18 0-16,0 0 3 0,0 0-4 0,-17 18 3 0,17-18-1 15,-16 0-2-15,16 18 0 0,0-18 0 0,-20 0 1 0,20 20 0 16,-16-20 1-16,16 0-2 0,0 19 1 0,-20-19 1 0,1 0 0 16,19 0-1-16,-17 0 1 0,-2 0-4 15,-3 0 0-15,5 0 2 0,1-19 0 0,-4 19 2 0,4-20 0 16,-4 20 1-16,1 0-2 0,-17-18 2 0,14 18-1 0,2 0 0 15,7-18 1-15,-7 18 1 0,-16 0 0 0,-19 0-1 0,13 18 1 16,26-18-1-16,-37 18 1 0,34-18-3 0,-17 20 2 0,0-20 0 16,14 19 1-16,5-19 0 0,-38 17-3 0,-1 3 1 0,18-20-1 15,18 17 0-15,-13-17 2 0,14 0-1 0,2 0 0 0,-2 0-2 16,-17 0 0-16,-6 0 3 0,9 0 0 0,14 0-1 0,2-17-1 16,-2 17-1-16,19 0 3 0,-20-20-1 0,20 20 1 0,-16 0 1 0,-4 0-1 15,20 0-2-15,-22 0 0 0,22 0 3 0,0 0-5 16,0 0 2-16,-19 0-2 0,19 0 5 15,0 0-5-15,0 0-4 0,0 0 2 0,0 0 1 0,0 0-2 16,0 0-26-16,0 0 17 0,0 0-4 0,0 0 0 16,0 0-22-16,0 0 16 0,0-17-6 0,0 17-52 0,19 0 30 0,3 0-148 15,-2 17 79-15,-20-17 99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18T20:34:06.443"/>
    </inkml:context>
    <inkml:brush xml:id="br0">
      <inkml:brushProperty name="width" value="0.05292" units="cm"/>
      <inkml:brushProperty name="height" value="0.05292" units="cm"/>
      <inkml:brushProperty name="color" value="#00800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10681 3487 109 0,'0'0'34'0,"0"0"-10"0,-16-20-3 0,16-16 16 15,0 36-21-15,0 0 0 0,0-38 14 0,0 22-2 16,0-4-4-16,0 20-14 0,0-17 6 0,0 17 1 0,0 0-9 16,0 0 1-16,16 0 0 0,4 17 10 0,-4 19 4 0,4-15-10 15,-4 15-9-15,23 20 4 0,0 18-1 0,13-1-3 16,-32-36-1-16,-4-1-1 0,23 1 0 0,0 36 2 0,33 20 1 15,-20 17-1-15,6-17 0 0,-19-37-3 0,30 54 3 16,9-17-1-16,-6 16 0 0,-14-16 0 0,14 37-1 16,22 16-2-16,-58-71 2 0,19 72-1 0,-38-73-1 0,19 36 1 15,22 20-1-15,-22-19-1 0,-17-56 1 0,-2 1-2 16,21 34-7-16,-38-70 1 0,14-1-3 0,6 17-18 0,-20-18 11 0,41-18-20 16,-24 20-11-16,-17-20-14 0,19 0 25 0,-19 0-3 15,20-20-46-15,-20 2 21 0,16 0 48 0,-16-19 8 0,0-36-1 16,0 36-20-16</inkml:trace>
  <inkml:trace contextRef="#ctx0" brushRef="#br0" timeOffset="259.2">12104 4058 48 0,'0'0'11'0,"0"0"3"0,0-19 20 16,0 2-1-16,0-3 12 0,0 4-20 0,0-4-1 16,0 2-3-16,0 18-11 0,0 0-2 0,0-56 60 15,0 56-59 1,16-19 6-16,-16 19-6 0,0-17 9 0,0 17-8 0,0 0 10 15,0-20 3-15,0 20-4 0,0 0-1 0,0 20-11 0,0-20 1 16,0 0 7-16,-36 36-8 0,0-16 5 0,17 16-7 0,-75 18 5 16,-20 22-2-16,-104 71 2 0,126-94-9 15,-90 77 2-15,88-74-1 0,-108 93 2 0,105-77-3 0,-47 76 0 16,69-75 0-16,-55 76 4 0,22-3-2 0,14-16-4 0,58-75 2 16,-19 57-6-16,38-20-14 0,-2-38 2 0,19 2-32 0,0-39 17 15,19 22-54-15,17-21-25 0,-16-18 44 0,16 0 3 16,38-18-71-16</inkml:trace>
  <inkml:trace contextRef="#ctx0" brushRef="#br0" timeOffset="558.89">13155 4298 123 0,'0'0'48'0,"0"0"-8"0,0 0 9 0,0 0-8 16,0 0 3-16,0 20-6 0,0-20-23 0,0 0 7 0,17 0-14 15,-17 0-3-15,0 16 1 0,19-16-2 0,-19 0-4 0,0 20-3 16,16-20-5-16,-16 0-23 0,0 0 4 0,0 17-48 0,0-17 25 16,17 0-60-16,-17 20 66 0,0-20 12 0,0 0-31 15</inkml:trace>
  <inkml:trace contextRef="#ctx0" brushRef="#br0" timeOffset="683.34">13155 4649 115 0,'0'0'56'0,"-19"18"83"15,19-18-104-15,-20 18 28 0,20-18-34 0,-16 18 17 0,-4 2-8 16,-2-3-9-16,22-17-18 0,-17 19-2 0,17 0 10 15,0 0-16-15,0 17-3 0,0-36 1 0,0 36 1 0,0-36-1 16,39 37-16-16,-19 1-23 0,-20-38 2 0,36 19-75 16,0-3-146-16,-17 4 118 0</inkml:trace>
  <inkml:trace contextRef="#ctx0" brushRef="#br0" timeOffset="894.64">13910 3986 182 0,'0'-20'143'0,"0"20"-114"0,0-18-3 0,0 18 22 16,0-19-6-16,0 19-23 0,0 0 23 0,0 37-17 16,17-1-9-16,-17 1-5 0,0 2-6 0,0-22-4 15,0 1 0-15,0 37 3 0,0-19-6 0,0-15-3 0,0-4-3 16,0 59-87-16,0-40 1 0,0 1-40 15,0-20 59-15,0 3-40 0,0-4 49 0</inkml:trace>
  <inkml:trace contextRef="#ctx0" brushRef="#br0" timeOffset="1044.65">13819 4723 347 0,'-19'17'185'15,"19"-17"-164"-15,-23 0 18 0,23 0-9 0,0 0-16 0,-19 0-3 16,19 19 26-16,0-19-34 15,19 38-9-15,4-38-18 0,-4 17 2 0,17 2-43 16,-17-19-29-16,-19 20 32 0,36-4-103 0,-3 4-84 16</inkml:trace>
  <inkml:trace contextRef="#ctx0" brushRef="#br0" timeOffset="1377.58">14574 4225 149 0,'0'0'137'0,"17"-21"-78"0,-17 21-9 16,19 0-28-16,34 0 49 16,-31 0-47-16,14 0-15 0,3 0 4 0,13 0 1 15,-13 0-9-15,16 0 0 0,17 0 0 0,3 0-2 0,-36 0-2 16,33 0 2-16,-17 0-2 0,-16 0 0 0,49 0-1 0,-49 0-3 16,36 0-14-16,-6-16-21 0,-28 16 10 0,15 0-44 15,-20 0-26-15,-17 0-26 0,14 0 19 0,-33 0 18 0</inkml:trace>
  <inkml:trace contextRef="#ctx0" brushRef="#br0" timeOffset="1544.95">15164 4574 135 0,'-20'0'135'0,"4"0"-53"0,-20 0-50 0,16 0-3 0,-16 0-3 16,-22 0 23-16,-14-17 13 0,72 17-44 0,-36-20 11 0,17 20-17 16,19 0-2-16,-22-17 4 0,22 17-1 0,0 0-8 0,0 0 0 15,41-20 1-15,-24 20-1 0,38 0-1 0,17 0-3 16,-14 0 1-16,72 0-4 0,-38 0-7 15,-56 0-2-15,58 20-33 0,-58-20 10 0,33 37-61 0,-8-1-29 16,11 1-34-16,2 0-37 0</inkml:trace>
  <inkml:trace contextRef="#ctx0" brushRef="#br0" timeOffset="2078.96">17175 3135 58 0,'0'0'28'0,"0"0"33"0,0 0-28 0,0 0 31 16,0 0-35-16,0 0 21 0,0 20-28 0,0-20 12 0,0 19-6 15,20-2-7-15,-20 19-12 0,36 2 6 0,0 37-1 16,-17-38-7-16,72 92 10 0,-71-94-13 0,35 57 2 0,0 1-1 15,-35-37-4-15,-4-2 2 0,40 39-2 0,-56-36-1 16,36 35 2-16,-1-18-1 0,-12-38-2 0,13 38-5 0,-36-18-15 16,36-20-19-16,-36 1-26 0,19-37 23 0,-19 0-8 15,17 17-68-15,-17-17 66 0,19 20-18 0,-19-20 29 0</inkml:trace>
  <inkml:trace contextRef="#ctx0" brushRef="#br0" timeOffset="2261.98">18429 3061 168 0,'0'0'108'0,"0"0"-20"0,0 0-64 0,-17 0-2 15,17 0-3-15,0 0 12 0,0 20-7 0,-19-2-6 16,19 1-10-16,-22-2 4 0,5 59-5 0,17-60-8 0,-36 22 3 16,36-2 1-16,-36 3-1 0,17 14 1 0,-40 95-6 0,40-109-1 15,-33 51-13-15,16 3-17 0,0-36 8 0,-6 35-51 16,-10-2-40-16,-1 3-16 0,34-56 83 0,-1-1-27 0</inkml:trace>
  <inkml:trace contextRef="#ctx0" brushRef="#br0" timeOffset="2482.12">17931 4113 291 0,'0'0'0'0,"0"0"118"0,-17 0-61 0,17 0-38 0,0 0 15 0,0 0-18 15,0 0 13-15,0 0-16 0,0 19 17 0,0 1-16 16,0-4-5-16,0 4-5 0,17 34 4 0,-17 22-6 16,19 14 1-16,-19-34-2 0,17 0 0 0,-17 54-1 15,-17 38 0-15,17-93 0 0,-19 91-5 0,2 20-4 0,-2-91 2 16,-1 16-3-16,4 75-16 0,-23 21-12 0,20-95 15 0,19 18-7 16,-36 73-54-16,0 4-58 0,16-96 57 0,4 75-105 0</inkml:trace>
  <inkml:trace contextRef="#ctx0" brushRef="#br0" timeOffset="7330.46">16160 7581 158 0,'0'0'64'0,"0"0"7"0,0 0-51 0,-17 0 16 0,17 0-19 0,0 19 12 16,-19-19-6-16,19 0-14 0,0 18 7 0,0-18-9 0,0 0 3 15,0 0-1-15,-20 0-6 0,20 18 2 0,0-18-3 0,0 0-1 16,0 0-1-16,0 0 0 0,0 0-6 0,0 0 1 16,0 19-3-16,20-19-2 0,-20 0-20 0,0 0 9 0,0 0-36 0,19 0 19 15,-19 19-7-15,0-19-103 0,0 17 91 0,0 3 2 16</inkml:trace>
  <inkml:trace contextRef="#ctx0" brushRef="#br0" timeOffset="7498.16">16143 8190 94 0,'0'0'26'0,"0"0"21"0,0 0-1 0,0 0-24 16,0 18 16-16,0-18-22 0,0 0 8 0,0 18-6 15,0 2-13-15,0-20 1 0,0 18 1 0,0-18-4 0,0 18 0 16,0 0-1-16,17 2-1 0,-17-20-1 0,0 36-5 0,0-36 2 16,19 18-7-16,-19 0-15 0,17 2-26 0,-17-20-23 15,0 18-5-15,0-18 27 0,19 0 30 0,-19 0-15 16</inkml:trace>
  <inkml:trace contextRef="#ctx0" brushRef="#br0" timeOffset="7665.17">16143 8779 148 0,'0'0'64'0,"0"0"-47"16,0 0-4-16,0 19 0 0,-19 18 48 0,19-37-50 15,0 19 8-15,0-19-12 0,0 17 1 0,0 3-4 0,0-2 0 16,0-18-4-16,0 18-3 0,19 0-4 15,-2 2-9-15,-17-20 4 0,19 17-23 0,-19-17 8 0,17 19-53 16,2-19 33-16,-19 18-27 0,17 0 6 0</inkml:trace>
  <inkml:trace contextRef="#ctx0" brushRef="#br0" timeOffset="8476.75">10997 9961 118 0,'0'0'28'0,"0"0"13"0,0 0-19 0,0 0 2 0,0 0 28 15,0 0-27-15,0 0-3 0,0 0 11 0,0 0-20 0,0 17-1 0,0-17 9 16,16 38-3-16,-16-20-4 0,20 37-2 0,-20-36-7 15,36 35 2-15,-17 21 3 0,14 36 0 0,-33-56-7 16,42 38 2-16,-26-39-4 0,-16-17 1 0,92 184 4 16,-76-184-6-16,6 0 1 0,14 74 1 0,3-56-2 15,-22 0-1-15,2-17 1 0,-19-2 0 0,17-18-3 16,-1 19-11-16,4-18-40 0,2-1-14 0,-6-18-32 16,-16 0 39-16,20 0 0 0,-1-18-84 0</inkml:trace>
  <inkml:trace contextRef="#ctx0" brushRef="#br0" timeOffset="8694.31">11973 10200 122 0,'0'0'0'0,"0"-18"91"0,0 18-49 16,0 0-19-16,0 0 0 0,14 0 4 0,-14-20 22 0,20 20-19 0,-20 0-19 16,22 0 7-16,-22-18-10 0,0 18 0 0,0 0 1 0,19 0-1 15,-19 0 5-15,17 0-1 0,-17 0-8 0,0 0 3 0,0 18-1 16,0 2-3-16,0 16 1 0,0 20-2 0,0-20-2 15,-36 57 2-15,-20 35-1 0,-18 2-3 0,38-75 0 16,-6 18-3-16,-46 111-24 0,52-128 14 0,-58 92-55 0,77-93 37 16,-2-18-7-16,-17 1-5 0,0 16-59 0,14-17 14 15,2-18 47-15,20-1-2 0</inkml:trace>
  <inkml:trace contextRef="#ctx0" brushRef="#br0" timeOffset="8927.94">11437 11232 86 0,'0'0'30'0,"0"0"2"0,0 0-2 16,0-18 26-16,0 18-6 0,0-19-12 0,-17 19-8 0,34-74 106 47,-17 74-130-47,16 0 8 0,4 38 2 0,2 17-6 15,-6 0-1-15,4-17-2 0,-1 53 1 0,17 38-6 0,-36-73-2 16,17-1-1-16,-17 56 6 0,0-37-4 0,0 73 0 15,0-18-2-15,0 18-2 0,0-91 2 0,0 74-10 0,-17-38-16 16,17-38 7-16,-19 19-31 0,19-34 22 0,-17 15-53 0,17-35 33 16,0-1-68-16,0 1 18 0,0-19 72 0,0 0-22 0</inkml:trace>
  <inkml:trace contextRef="#ctx0" brushRef="#br0" timeOffset="9162.12">12729 11067 171 0,'0'-19'160'0,"0"19"-131"0,0 0-3 16,0 0 21-16,0-19 1 0,0 19-14 0,0 0-11 0,0-18-6 15,0 18-10-15,0 0 8 0,0 0-14 0,0 18 3 16,0-18-2-16,0 19-3 0,0-19-7 0,0 19-2 15,0-19-25-15,0 18 6 0,0-18-10 0,0 18-10 0,0 20-174 16,0-20 99-16,0-18 58 0</inkml:trace>
  <inkml:trace contextRef="#ctx0" brushRef="#br0" timeOffset="9309.99">12729 11713 308 0,'0'0'0'0,"0"0"107"0,0 0-66 0,-22 0-22 16,22 0 17-16,0 17-18 0,-17-17-4 0,17 0-4 0,0 0 3 0,0 19-6 15,0-19-3-15,0 18 1 0,0 1-2 0,0-1-9 16,17-18-19-16,24 19-32 0,-41-19 13 0,20 0-12 16,16 17-94-16,-20-17 1 0,-16 0 61 0</inkml:trace>
  <inkml:trace contextRef="#ctx0" brushRef="#br0" timeOffset="9562.58">13819 10901 132 0,'0'0'102'0,"0"0"-36"0,0-19 14 0,0 19-55 0,0 0 13 0,0-19-9 16,0 19-18-16,0 0 15 0,0 0-18 0,0 0-1 15,0 19 4-15,0 0-5 0,0-1-1 16,0 1-4-16,0-2-4 0,0 21-28 0,0-38 12 16,0 18-46-16,0 19-43 0,0-37 34 0,0 19-4 0,-19-1-34 15,19-18 55-15</inkml:trace>
  <inkml:trace contextRef="#ctx0" brushRef="#br0" timeOffset="9729.2">13653 11767 225 0,'0'0'190'0,"-19"0"-169"0,-1 0 16 16,20 0 3-16,-22 19 8 0,5-19-30 0,17 0-6 16,0 0-7-16,0 0 0 0,0 0-2 0,0 0-3 15,17 18-3-15,5-18-4 0,-22 19-5 0,20-19 0 0,-1 17-29 16,-2-17-23-16,2 19-42 0,-2-19-41 0,21 20-38 16</inkml:trace>
  <inkml:trace contextRef="#ctx0" brushRef="#br0" timeOffset="10628.6">14663 11067 184 0,'0'0'68'0,"0"0"1"0,0 0-35 0,0 0-2 16,-19 0 3-16,19 0-20 0,0 0 20 16,0 0-27-16,19 0 6 0,3 0-5 0,-3 0-6 0,-19 0-1 15,36 0 2-15,-16 0-3 0,-4 0 0 0,37 0 1 0,5 0-1 16,-19-19-3-16,13 19 0 0,6-19-7 0,-22 19 1 0,56-18-34 16,-37 0 2-16,0-2-10 0,1 20-13 0,-23-18-15 15,28 18-23-15,-61 0 59 0,36 0-38 0</inkml:trace>
  <inkml:trace contextRef="#ctx0" brushRef="#br0" timeOffset="10814.12">14644 11491 216 0,'0'0'66'0,"0"0"-29"0,-14 0 33 0,-6 0-24 0,1 18-25 15,19-18 13-15,-17 0-18 0,17 0 28 0,0 0-34 0,17 0 11 16,2 18-14-16,15-18 10 0,-15 0-12 0,58 0 6 0,-5 20-7 15,58-20 3-15,-58 0-2 0,-33 0-3 16,36 0-3-16,91 17-92 0,-130 2 57 16,19-19-64-16,-36 0 31 0,17 18-15 0,39 1-132 0</inkml:trace>
  <inkml:trace contextRef="#ctx0" brushRef="#br0" timeOffset="11279.9">17211 10366 117 0,'0'0'0'0,"0"0"72"15,-16 0-45-15,16 0 25 0,0 0 19 0,0 0-31 16,-20 0-24-16,20 0 14 0,0 0-16 0,0 0-2 0,0 0 0 0,-19 18 8 15,19-18-11-15,0 19 0 0,0-19 0 0,0 18 5 0,0 1-8 16,0-1 1-16,0 0 5 0,0 2-7 0,0-2 3 0,19 18 1 16,-19 1-5-16,56 18 3 0,-1 39 1 0,-41-58-5 0,63 55 3 15,-2 1-4-15,0 1 1 0,-3 18 2 0,22-1-4 16,-58-54-1-16,0 0-1 0,35 54 2 0,-32-54 1 0,17 54-2 16,16 19-3-16,-34-75 2 0,-18 2 0 0,16 0-1 0,19 37 6 15,-36-39-7-15,37 39 2 0,-56-57 0 0,36 38-7 0,-36-38-1 0,19 2-22 16,0-38 11-16,-2 36-35 0,-17-36 22 0,19 20-50 15,-2-2-34-15,-17-18 50 0,17 0-44 0,-17-18 41 0</inkml:trace>
  <inkml:trace contextRef="#ctx0" brushRef="#br0" timeOffset="11465.04">18595 10514 300 0,'0'0'0'0,"0"0"90"0,-17 0-55 0,-5 0-9 0,22 0-13 0,0 0 2 0,-19 0-1 15,2 0 10-15,0 36-4 0,-2 1-6 0,-36-1-7 16,-3 57-1-16,-12-1-2 0,-4 1-2 0,51-39-1 16,-65 58 3-16,52-58-3 0,-58 76-2 0,-56 72-1 15,62-72-8-15,33-75-1 0,-56 56-25 0,36-1-23 0,20-17-26 16,19-39 29-16,17 20-81 0,-1-18 26 0,4-37 80 16,16-19-6-16</inkml:trace>
  <inkml:trace contextRef="#ctx0" brushRef="#br0" timeOffset="11828.99">16290 13187 106 0,'0'0'77'0,"0"0"-52"0,0 0 11 16,0 0-17-16,0 0 2 0,0 0 0 0,0 0 45 0,0 0-54 15,0 0 9-15,0 0-13 0,0 18 3 0,0-18-8 0,0 18 0 16,0-18 0-16,0 0-3 0,0 20 0 0,0-20-2 16,0 18-9-16,0-18-2 0,0 18-30 0,0 19-34 0,0-18-29 15,0-19 53-15,0 36-18 0,0-36 15 0</inkml:trace>
  <inkml:trace contextRef="#ctx0" brushRef="#br0" timeOffset="11977.58">16196 14422 112 0,'-17'0'24'0,"17"20"-5"0,0-20-15 0,0 18 18 16,0-18-10-16,0 18 10 0,0 0-13 0,0-18 2 0,0 19-5 15,0-19-5-15,0 0-1 0,17 20-2 16,-17-20-4-16,19 0-5 0,-19 0-26 0,17 0 10 0,-17 0-2 0,16 0-1 0,-16 0 6 16,22 0-7-16,-22 0 8 0</inkml:trace>
  <inkml:trace contextRef="#ctx0" brushRef="#br0" timeOffset="12151.05">16248 15197 263 0,'0'19'62'0,"-16"-2"-55"0,-1 3-4 0,17 16-1 16,-19 2 0-16,19-20 1 0,-17 19 1 16,17-20-2-16,-19 23-1 0,19-40 0 0,0 16-1 0,0 22 1 15,0-19-2-15,19-2-5 0,-19 3 1 0,0-4-3 0,17-16-1 16,-17 20 2-16,19 0-16 0,-2-4-20 0,-17-16 12 0,16 18-41 15,-16 2 37-15,22-1-18 0,-2-19 26 0,-20 17-4 0</inkml:trace>
  <inkml:trace contextRef="#ctx0" brushRef="#br0" timeOffset="13081.05">20675 4889 48 0,'0'0'0'0,"0"0"17"0,0 0 15 0,0 0 30 0,0-20 2 0,0 20-48 15,-16-16 37-15,16 16-42 0,-17 0 9 16,17-20-6-16,-19 20 0 0,2 0-7 0,-2 20 1 15,19-20-3-15,-17 16 2 0,-2 4-1 0,-1 16 0 16,4 2-3-16,16-38-2 0,0 56 0 0,-22-20 0 16,22 0 1-16,0-18-1 0,0 18 3 0,22 4 2 0,-6-5 13 15,23-16-3-15,-22 0 14 0,2-19-23 16,-2-19 13-16,2 0-14 0,14-16 6 16,-11-21-6-16,17 18 1 0,-22 2 2 0,2 0-4 15,-2-39 18-15,-17 56-17 0,0 0-2 0,19 2 0 16,-19-3 0-16,0 20-4 0,0 0-1 0,0 0 0 15,0 20 3-15,19 16-1 0,-19 58-1 0,0-58 0 0,0 18 0 16,14 38-1-16,28 2-1 0,-6 16-18 0,-17-91 8 16,1 18-2-16,90 18-63 0,-74-55 55 15,111 35-143-15,-72-35 17 0,-1 0 60 0,-57 0 49 16</inkml:trace>
  <inkml:trace contextRef="#ctx0" brushRef="#br0" timeOffset="13800">20385 10772 76 0,'0'0'0'0,"0"0"48"0,0 0-26 15,-20-19 45-15,20 2-43 0,0-3-1 0,-16-17 32 16,16 37-40-16,-22-37 8 0,22 18-5 0,0 2-9 0,-20-22 5 16,20 39-2-16,-16-36 7 0,16 36-14 0,0-17-1 15,0 17 2-15,0 0-1 0,36 0 22 16,-36 17-22-16,22 2 0 0,-6 37-1 0,-16-39-1 0,39 76 0 16,-39-56-1-16,0 18-1 0,17 56 1 0,2-57 0 0,-19 58 2 15,0-2 2-15,0 20 0 0,0 18-1 0,0-94-3 16,0-17-2-16,-19 73 3 0,19-71-1 0,0-22 0 15,0 20-4-15,0-37 5 0,0 19 0 0,0-19-2 0,0 0 1 16,0 0 4-16,0-19-2 0,19-35-1 16,-19 34-3-16,17-35 1 0,41-110 3 0,-22 90-4 0,36-91 0 15,-36 111 2-15,-20 37 0 0,62-38 1 0,-23 20 3 16,39 17 6-16,-77 0-10 0,2 19 3 0,37 19 4 16,-40 18-3-16,-16 19 0 0,17-2-1 0,-17 20-1 15,-17 18 4-15,1-36-5 0,-59 91 4 0,58-110-7 16,-58 36-2-16,20 2 6 0,19-57 3 0,-41 19-14 15,60-37-2-15,-38 0-24 0,38 0 7 0,17 0-4 0,-39 0-4 16,23-37-43-16,-6 19 33 0,22 18-6 0,0-36-7 0,-17 16-68 0,17-16 36 16,0-1 27-16</inkml:trace>
  <inkml:trace contextRef="#ctx0" brushRef="#br0" timeOffset="43312.64">16456 7434 29 0,'0'0'11'0,"0"0"8"16,0 0-8-16,0 0 1 0,-22 0 65 0,22 0-53 16,0 0-15-16,-20 0 42 15,20 0-44-15,-14 0 19 16,-5 0-17-16,19 0-7 0,0 18 1 16,0 19 3-16,-19-20 0 0,19 3 1 15,0 15-3-15,-17-35 0 0,17 39 1 0,-19 35 3 16,2-1-4-16,-2 37 8 0,-1-73-8 15,-2 19 4-15,6 18-1 0,-1 0-2 0,-2-1 1 16,2 2 4-16,-2 53 15 0,2-72-17 16,-2 17 2-16,19-17-6 0,0-38-2 0,0 18 3 15,0 20 5-15,36 36 11 16,-36-92-15-16,0 0-1 0,19 37 13 0,-2-37 1 16,19 0-7-16,-36 0-7 0,16 0-1 0,6 0 6 15,-2-37-1-15,-1 37-5 0,-2-73 5 16,19-20-4-16,-17 57-3 0,0-57 1 0,15 39-1 0,-12-38-5 0,-22 36 1 15,19-18-1-15,-19 0 1 0,0 0 5 0,0 56-2 16,0-19 1-16,0 0-1 0,0 19 1 0,-19 0 2 0,-3-2 2 16,22 2-4-16,-20 18 0 0,6 0 2 0,-5 0 1 0,-17 56 4 15,17-1-5 1,-17 148 20-16,36-37-15 0,0-110-8 16,19 35 1-16,53 58-2 0,-53-113 1 15,37 55-1-15,-20-16 1 0,19-2 2 0,-36-35-1 16,56 34 1-16,33-34 5 0,-14-2-13 15,-3-16 15-15,-16-3 7 0,33-17-25 0,-30 0-12 16,-42 0 8-16,19-37-31 0,-22 37 12 0,-11-18-7 0,53 0-67 16,-39 0 38-16,-3-2-15 0,25 2-86 0,-2-19 47 0</inkml:trace>
  <inkml:trace contextRef="#ctx0" brushRef="#br0" timeOffset="47497.81">16248 14552 30 0,'0'0'11'16,"0"-17"0"-16,0 17-5 0,0 0 9 0,0-20 4 0,0 20-9 15,0-19 15-15,0 19-14 0,0-18 12 0,0 18 8 16,0-18-22-16,0 18-1 0,0-18 7 0,0 18-1 0,0-20 7 16,0 20-10-16,0-36 14 15,0 36-15-15,0 0-5 0,0-18 0 0,0 18 0 0,0 0 0 16,0 0 0-16,0-19 6 0,0 19-8 0,0-19 8 16,0 1 5-16,0 18-12 0,22 0 7 0,-22-16-1 0,0 16-5 15,0-21 6-15,0 21-7 0,20 0 2 0,-20-19-3 0,0 19 7 0,0-17-7 16,19 17-3-16,-19 0 10 0,0-19-6 0,0 19 4 0,17-18 5 15,2 18-11-15,-2-19-4 0,-17 19 4 16,19 0 2-16,-19-17-2 0,19 17-1 0,-5-20 3 16,6 20 1-16,2 0 0 0,-22 0-2 0,36 0-5 0,-17-16 4 15,1 16 2-15,-20 0-2 0,35 0-1 0,-18 0 0 16,0 0 0-16,5 0 1 0,-3 0-1 0,-2 16-2 0,2-16 2 16,17 20 0-16,-16-3 1 0,13 2-1 0,-33-19 0 0,19 18 0 15,3 1-1-15,-5-2 1 0,2 2 2 0,1 2-3 16,-20-21 1-16,0 34 0 0,16-15 1 0,4 18-2 0,-20-37 3 0,16 36 0 15,-16 2 2-15,19-2 0 0,-19 3-9 0,0-22 1 16,0 19 2-16,-19 20 4 0,3 1-3 16,16-57 0-16,-20 37 2 0,4-1 1 0,-4-19-2 15,1 20 2-15,2-37-2 0,-24 39 0 0,-12-2 1 16,53-21-2-16,-36 21 1 0,0-17-1 0,17-3 2 16,-3 2-3-16,5 1 1 0,-19-3-2 0,36-17 3 0,-36 17 1 15,17 3-1-15,-17 0-1 0,-6-4-1 16,28-16 2-16,-24 0 0 0,38 20 0 0,-17-20-2 15,-19 0-1-15,36 0 2 0,-19 17 1 0,-1-17-3 16,-2 0-6-16,22 0 5 0,-16 19-2 0,16-19 0 16,0 0 2-16,-17 0-7 0,17 0 1 0,0 0 5 0,0 0 0 0,0 0-16 15,0 0 10-15,-19 0-10 0,19 0-3 0,0 0 12 16,0 0-16-16,0-19 12 0,0 19-1 0,0 0-21 0,0 0 17 16,0 0-24-16,19 0-29 0,-19 0 47 0,0 0-22 15,0 0 27-15,17 0-11 0,-17 0 21 0,0 0 3 0,16 0 1 16,-16 0-24-16</inkml:trace>
  <inkml:trace contextRef="#ctx0" brushRef="#br0" timeOffset="54129.74">15900 13371 7 0,'0'0'0'0,"0"0"3"15,0 0-4-15,0 0-1 0</inkml:trace>
  <inkml:trace contextRef="#ctx0" brushRef="#br0" timeOffset="54751.08">16104 13243 37 0,'0'0'12'0,"0"0"12"0,0 0 3 0,0 0-13 0,0 0 0 0,0 0 15 16,0-20-3-16,0 2 7 0,20 18-14 0,-20 0-10 15,0-18 8-15,0 0 2 0,19 18-2 0,-19 0-9 16,0-18 4-16,17-1 8 0,-17 19-18 16,0 0 9-16,0-19 1 0,0 19-7 0,0 0 1 0,19 0-1 15,-19 0 0-15,17-18 24 0,-17 18-19 16,0-18-8-16,0 18 5 0,19 0 1 0,-19 0-6 15,0-19-2-15,0 19 5 0,0 0 1 0,17 0 2 0,-17 0-5 16,0 0 1-16,0 0 2 0,0 0-4 0,0 0 7 0,0 0-6 16,16 0 0-16,-16 19-1 0,0-19 0 0,0 36 0 15,0 2 4-15,22-2-4 0,-22-18-1 0,0 0 3 16,0 38-2-16,0-36 2 0,0-3-5 0,0 56 1 0,0-34-3 0,0-2 5 16,0 92 8-16,-22-94-8 0,22 39-3 0,0-36 6 15,0 35-1-15,0-36-2 0,0 0-1 0,-16 75 4 0,16-22-4 16,0-14 1-16,0-40-1 0,0 74 1 0,0-36-2 15,0-38 1-15,0 38-2 0,0-18-2 0,0 18-1 16,0-56 2-16,0 39 2 0,0-20 2 0,0-21-1 0,0 40 1 16,0-38-3-16,0 21 3 0,0-2 0 0,0-21-1 15,0-16 0-15,0 37-1 0,0-17 1 0,0 53 4 16,0-56-5-16,0 3 1 0,0 16 0 0,0-16 0 0,0-3 0 0,0 20-1 16,0-1-1-16,0-16 2 0,0 16 2 15,0 20 4 1,0-38-7-16,0-18 1 0,0 0 0 15,0 0-2-15,0 0 2 0,0 0 1 0,0 0-3 16,0 0-1-16,0 0 1 0,0 0 3 0,0 0 1 16,0 0-4-16,0 0-2 0,0 0 1 0,0 0-1 15,0 0-3-15,0 0 1 0,0 0-3 0,0-18-4 0,0 18 5 16,0-18-4-16,0 18-7 0,0-18 11 0,0 18-11 16,0-20-2-16,0 4-4 0,0 16-12 0,0-20-13 15,0 20 20-15,0-20-44 0,0 20 30 0,0 0-85 16,0-17 58-16</inkml:trace>
  <inkml:trace contextRef="#ctx0" brushRef="#br0" timeOffset="76784.58">28611 2048 106 0,'0'0'83'0,"0"0"-54"0,0 0 42 16,-20 20 17-16,20-20-65 0,-16 16 5 15,16-16-15-15,0 0-8 0,0 0 6 16,0 0-7-16,0 0 0 0,0 0 4 0,0 0-5 0,0 0 4 15,0 0-1-15,16 0 0 0,4 0-4 0,-4 0 2 0,-16 20-2 16,39-20 2-16,0 18 1 0,-23-18-3 0,40 19 2 16,38 18 3-16,-58-1-5 0,0-36 0 0,0 36-1 0,38 1 4 15,-18 20-2-15,-4-4-2 0,-10-13 0 0,-6-4-1 16,-17-19 1-16,34 56-1 0,-34-33 1 0,36 32 1 0,-16 2-2 16,-22-38 0-16,2-16 0 0,-2 17 1 0,35 72-1 0,-30-52-1 15,-2-40 1-15,-20 19-2 0,19-16-1 0,-19 17-2 0,36 0-12 0,-19 19-10 16,-17-56 10-16,0 16-5 0,0 5-2 0,19-4-37 0,1 2-14 15,-20-19 29-15,13 0-59 0,-13 17 26 0,20-17 57 0,-20 0-17 16</inkml:trace>
  <inkml:trace contextRef="#ctx0" brushRef="#br0" timeOffset="77050.25">29792 2028 52 0,'0'0'19'0,"0"-16"4"0,0-40 66 15,0 38-75-15,0-2 11 0,0 20-13 0,0-16-1 0,0-4 8 0,0 0-11 16,20 20 6-16,-20-17-7 0,0-2 10 0,0 1-9 0,0 0 9 16,0 0 5-16,0-2-12 0,0 4 18 0,0 16-20 15,0 0-2-15,0 0 5 0,0 0 0 0,0 0-4 0,0 0 8 16,0 16-8-16,-20 4 3 0,20 16-6 0,-19-18-1 0,-17 58 4 16,-39-4-1-16,56-34-4 0,-53 54 3 0,30-55-3 15,-10 53 2-15,-1 3 0 0,-24-1 0 0,24 1-3 0,17-56 0 16,-19 56 1-16,13-57-1 0,-10 38 0 0,16-38 0 0,0 21 1 0,-22-4-3 15,41-33-1-15,-2 0-3 0,-37-4-14 0,20 22-21 16,36-38 13-16,-41 36-45 0,41-36 25 0,-14 0-71 0,-5 20 15 16,19-20 71-16,0 0-22 0</inkml:trace>
  <inkml:trace contextRef="#ctx0" brushRef="#br0" timeOffset="77415.7">28243 3892 43 0,'16'0'22'0,"-16"-19"-14"0,0 19 4 16,0-17 4-16,36-19 69 0,-14 15-66 0,-22-15 14 0,36-20 20 15,-16 39-28-15,-4-3-1 0,-16 20-13 16,20-17 7-16,-20 17-10 0,0-20 10 0,0 20-8 16,16-17 5-16,-16 17-9 0,0 0-1 0,0 0 6 0,0 0-7 15,0 17 0-15,0-17 3 0,-16 37 2 0,16-37-3 0,-20 37-1 0,4 2 7 16,-23-22-8-16,0 56 2 0,-33 3-1 0,17 14 0 16,19-53-4-16,-39 37 4 0,20 1-1 0,-22-1-2 0,63-38-1 15,-61 37 1-15,58-36-1 0,-60 39 0 0,60-60-1 0,-19 21 0 16,-19 19-1-16,36-19 1 0,-37 36-8 0,37-53 1 15,2-3-1-15,-19 40-17 0,36-57 5 0,-19 36-35 0,19-36 19 16,-19 20-56-16,2 16-72 0,17-36 126 0,0 17-34 16</inkml:trace>
  <inkml:trace contextRef="#ctx0" brushRef="#br0" timeOffset="77863.17">27136 5295 43 0,'0'0'18'0,"0"0"6"16,0-20 21-16,-19 20-8 0,19-17-18 0,0 17 49 16,-17-19-6-1,17 19-45-15,0 0-8 0,0 0 5 0,0 0-4 0,0 0-4 16,0 0 0-16,0 0 7 0,0 0-6 0,0 0 5 0,0 0-6 0,17 0 9 16,-17 19-9-16,0-19 0 0,0 17-3 0,19-17 3 15,-19 20 0-15,0-20-4 0,19 36 7 16,-2-36-5-16,-17 0 1 0,0 19-1 0,36-1 5 0,-19 0-2 0,24 20 0 15,67 15 5-15,-91-14-11 0,24-21 1 16,-5 19 2-16,19-1-2 0,-19 1 2 0,-19-17-4 16,5-3 1-16,33 19-2 0,-38 3 2 0,2-39-1 0,-2 36 0 15,19-18-1-15,-36 2-1 0,17-3 0 0,5 2-8 0,-22-2-13 16,19-17 8-16,-19 21-28 0,19-4-17 0,-19-17-14 0,0 0 31 16,17 0-53-16,-17 0 49 0,0 0-16 0,0 0 48 0,0 0-22 15</inkml:trace>
  <inkml:trace contextRef="#ctx0" brushRef="#br0" timeOffset="78079.31">27891 5220 44 0,'0'0'39'0,"0"0"-6"0,0 0 6 16,0 0-26-16,0 0 17 0,0 0-1 15,-19 19-3-15,19 0 0 0,0-2-12 16,0 3-8-16,0-20 2 0,0 36 7 0,-17-17-4 0,17 36-2 15,0-55-7-15,0 36-1 0,-19 0 2 0,19-36-1 0,-17 57 0 16,17-40 0-16,-19 22 0 0,0-2-6 0,19 0-9 16,-22-20 1-16,22 2-4 0,-17 18-29 0,0-18-15 0,17-1 24 15,0 0-1-15,-19 0 2 0,2 2-25 0,17-3 22 16</inkml:trace>
  <inkml:trace contextRef="#ctx0" brushRef="#br0" timeOffset="78353.45">27725 5830 47 0,'0'0'0'0,"0"0"59"16,0-20-23-16,0 20-14 0,0 0 22 16,0 0-3-16,0-18 10 0,0 18-37 0,0 0 0 0,0 0 10 0,17 18-1 15,-17-18-2-15,0 37 1 0,17-18-5 0,-17-2-11 16,0 4-1-16,0 15 2 0,0-36-5 0,22 36 1 15,-22 1-1-15,0-18 1 0,0-2-1 0,19 40 1 0,-19-21-3 0,19 20 3 16,-19-18-2-16,17 89 2 0,-17-88-1 0,19 34 1 16,-2 56 1-16,-17-56-3 0,0 93-1 15,0-92 1-15,0-37-3 0,0 37-5 0,0-55-2 16,-17 109-71-16,17-73 14 0,0 0-18 16,0-35 33-16,0 35-100 0,0-36 115 0</inkml:trace>
  <inkml:trace contextRef="#ctx0" brushRef="#br0" timeOffset="78785.5">29551 3856 125 0,'0'0'56'0,"-22"0"31"0,22-20-36 0,0 20-4 0,0 0-5 15,-16 0-9-15,16 0-20 0,-17 0 31 16,17 0-28-16,0 0-10 0,0 20 3 0,-19 16 0 16,19-16-2-16,0-3-5 0,0 20 3 0,0-37-2 15,0 36 0-15,19 20 2 0,-2-19-3 0,21 20 2 0,18-5-1 16,-1 42 0-16,-2-38 0 0,24 54 1 16,-41-74-2-16,-16 1-1 0,-4 39-1 0,23-22 1 0,16 93-1 15,-35-108-1-15,-4 14-4 0,20 40-1 16,-36-73 3-16,36 33-24 0,-36-34 13 0,39 35-48 15,-39-54 33-15,55 75-246 16,-55-75 221-16,20 19-14 0,-4 0 26 0</inkml:trace>
  <inkml:trace contextRef="#ctx0" brushRef="#br0" timeOffset="79295.98">30437 6253 41 0,'0'0'0'0,"0"0"40"0,0 0 10 0,0-17 20 16,0 17-50-16,0-20 75 16,-22 2-65-16,22-1 7 0,0 19-16 15,0 0-3-15,-17-17-11 0,17 17 6 0,-16 0-8 0,16 0 7 16,-20 0 3-16,4 0-1 0,-4 17-2 0,4 2-5 16,-4 19-4-16,1-2 3 0,2 0 1 0,-5 2-1 15,22-21-3-15,-16 22 0 0,-4-3-1 0,4 1 0 0,16-19-1 16,0 18-1-16,-20 19 1 0,20-55-1 0,0 36 0 0,0-36 1 15,0 21-1-15,0-3 2 0,20 0 0 0,-20-18-2 0,0 18 1 16,16-18 3-16,4 0-3 0,-4 0 0 0,6-18 0 16,-22 0 0-16,36 0 1 0,-36-3-3 0,36-15 2 0,-36 0 2 15,20 36-1-15,-4-36 2 0,-16 17-1 0,0 1-1 0,20-3 0 16,-20 21 1-16,16-16 6 0,1-4 1 0,-17 20-5 16,0 0 13-16,0 0-14 0,0 0 2 0,22 36 0 0,-22 3 6 15,19-20 3-15,1 17-10 0,-20 0-4 0,0 0 3 16,16-15-4-16,-16-3 1 0,20 18-1 0,-4 2-5 15,4-2-10-15,-1-17 2 0,14 18-24 0,-11-19-21 0,-2-1-27 16,-4-17 33-16,4 21-73 0,16-4 51 0,-17-17-55 0,-2 0 90 16,-1 0-1-16</inkml:trace>
  <inkml:trace contextRef="#ctx0" brushRef="#br0" timeOffset="80469.31">27302 7691 31 0,'0'0'0'0,"0"0"13"0,0 0 3 16,0 0 3-16,0-17-5 0,0 17 20 0,0 0 17 15,0 0-35-15,0 0-2 0,0-19 14 0,0 19-16 0,0 0 0 16,0 0 9-16,0 0-11 0,0 0-1 0,0 0 8 0,0 0-2 0,0 0-2 16,0 0-8-16,0 0 8 0,0 0-2 0,0 0-1 15,0 0 1-15,0 19 0 0,0-19-2 0,0 0-4 16,-19 17 5-16,19 3-1 0,0 16-4 0,-17-17 3 15,-2-1 2-15,-3 19-7 0,5-18 0 0,-19 35-1 0,19-16-1 16,-38 35 5-16,-6 2-3 0,28 16 6 0,14-72-3 16,-34 55-2-16,34-1-7 0,-23-54 2 0,26 55-3 0,-1-57-1 15,-2 39-12-15,19-37 6 0,-17 36-22 0,-2-19-19 16,2 3 22-16,-2-3-43 0,19-19-21 0,-20 21 4 0,20-38 59 16,0 36 11-16,-16-36-15 0</inkml:trace>
  <inkml:trace contextRef="#ctx0" brushRef="#br0" timeOffset="80814.02">25827 9739 50 0,'0'0'0'0,"0"0"51"0,0 0-9 0,0 0 43 16,0 0-52-16,0 0-10 0,0 0-5 0,0 0-8 16,0 0 7-16,0 0-10 0,17 0 5 0,-17 17-3 0,19 3-5 15,1-1 1-15,-4-2 3 0,4 2-4 0,-4-19 1 16,4 37 0-16,-4-19-1 0,23 18 1 0,-20-36-2 0,17 39 2 16,0 16-2-16,-16-37-2 0,32 74 1 0,-10-74-1 15,-6 38 3-15,-17-19-4 0,34 18 2 0,-53-19-1 0,38 20 0 16,-18-37-1-16,16 36 0 0,0 1-3 0,0-20-6 15,-20-19-9-15,-16 3 5 0,42-1-22 0,-42-2-11 16,16 2-16-16,4-19 25 0,-20 0-4 0,19 0-35 0,-2 0 23 16,-17 0 26-16</inkml:trace>
  <inkml:trace contextRef="#ctx0" brushRef="#br0" timeOffset="81032.92">26547 9795 54 0,'0'0'62'0,"0"0"-12"0,-22 0-30 0,22 0 45 16,-20 0-40-16,20 0-12 0,-16 0 7 15,16 0-7-15,-17 17-5 0,-2-17-4 0,19 19 8 0,-17-19-6 16,-22 19 5-16,39-19-7 0,-16 18 0 0,-26 0 1 0,-10 18 1 16,35-16-3-16,-38 16 4 0,-6 2-1 0,-8-2-3 15,13-17-3-15,-2 18 1 0,42-19-2 0,-20 18-2 16,36-36-3-16,-36 38-16 0,16-20-16 0,20 1 14 0,-19 18-37 15,19-37 24-15,0 36-46 0,0-18 15 0,0 2 34 16,19-20 9-16</inkml:trace>
  <inkml:trace contextRef="#ctx0" brushRef="#br0" timeOffset="81536.34">28334 8005 83 0,'0'0'65'0,"0"0"-7"15,0 0-7-15,-17 0 15 0,-5 19-32 0,22-19-6 16,-19 0-16-16,19 0 7 0,0 0-11 0,0 18 8 16,0-18-6-16,-17 0 8 0,17 0-6 0,0 0-7 0,0 18 6 0,0-18-2 15,0 20 2-15,17-20-6 0,-17 0 0 0,19 18 0 16,-19 0-1-16,39 0 10 0,-20 19-2 0,1-18-11 0,-4 17 0 16,4-16 0-16,-20 16 0 0,36 19 4 0,-20-36-6 0,23 55 1 15,0-1 2-15,-3 1 0 0,-20-19-9 0,-16-18 2 16,36 19-14-16,-36-20 7 0,17-18-4 0,5 38-24 0,-22-37 12 0,39 18-2 15,-39-1-42-15,16 2-62 0,4-2 37 0,-4-36 59 16,-16 18-5-16,20 0 11 0</inkml:trace>
  <inkml:trace contextRef="#ctx0" brushRef="#br0" timeOffset="82100.95">28721 9831 24 0,'0'0'22'0,"0"0"2"0,0 0-10 15,0 0 21-15,0 0 5 0,0 0-21 0,0 0 14 16,0 0-19-16,0 0 9 0,0 0 4 0,0 0-19 0,0 0 0 16,0 0 3-16,0 0-7 0,0 19 4 0,0-1-4 0,0 0 4 15,0-18-5-15,0 0-1 0,0 19 6 0,0-2-4 0,0 3-1 0,20-1 3 16,-20-2-2-16,0-17 1 0,0 38 5 0,16 17 1 0,-16-37-6 15,0 37 5-15,0-37-6 0,0 20 1 0,0 17 4 0,0 18 1 16,0-35-6-16,0 17 4 0,0 0 0 0,0-17-5 16,0 15 3-16,0-14-1 0,0-22-3 0,0 21 2 0,0-38-3 15,0 18 0-15,0 0 1 0,0-18 1 0,0 0 0 0,0 0-2 16,0 0 1-16,0 0-1 0,0 0 1 0,20-18-1 0,-20 0 3 16,19-20-3-16,-5 21 0 0,-14-2-2 0,19-1 1 15,3-16 1-15,14 1 0 0,3-3 2 0,-22 1-1 16,2 19-1-16,14-1 6 0,-11 1 4 0,14 18-1 15,-36 0-7-15,39 0 6 0,-22 18-3 0,-17 1-3 16,19-1 6-16,-19 19-1 0,0-19-3 0,0 37 7 16,-19-36-9-16,19 18 1 0,-36-1-2 0,16 2-1 0,-16-20-1 15,-2 19-6-15,2 0-10 0,19-37 2 0,-22 19-31 16,39-19 15-16,-36 0-5 0,36 17-8 0,-55-17-136 0,16 0 51 16,23 0 60-16,16-17 44 0</inkml:trace>
  <inkml:trace contextRef="#ctx0" brushRef="#br0" timeOffset="83913.26">26065 11159 33 0,'0'0'35'0,"0"0"6"0,0 0-18 0,0-18 0 0,0 18-1 0,-16-20 42 15,16 20-3-15,0 0-34 0,0-18-20 16,0 18 4-16,0 0-1 0,0 0-1 0,0 0-5 16,0 0 0-16,0 0 0 0,0 0 1 0,16 0-2 0,-16 18 1 0,0 2 1 15,0-20-2-15,20 18 0 0,-4 18 0 0,-16 1 2 16,20 18-2-16,-20-35-2 0,0 54 1 0,0-57 1 16,19 58-1-16,-19 16 0 0,0-54 0 0,0 55 0 15,0 55-1-15,0-91 2 0,0-19-4 16,0 19 3-16,-19 0-1 0,19-21-2 0,0 3-9 15,0-1-11-15,0 18-34 0,0-55 28 0,0 36-90 16,0-36 68-16,0 20 2 0,0-2-14 0,0-18 17 16</inkml:trace>
  <inkml:trace contextRef="#ctx0" brushRef="#br0" timeOffset="84480.08">25919 13151 83 0,'0'0'37'0,"0"0"32"0,0-19 14 16,0 19-37-16,0-19-23 0,0 1 2 0,0 18-9 15,0-18-5-15,0 18-9 0,0 0 10 0,0 0-2 16,0 0-9-16,0 0 3 0,0 0 3 0,0 0-1 0,0 18 2 16,0 0 4-16,0 20-7 0,0-2-5 15,0-36 1-15,0 36 3 0,0 2 1 0,0 0-2 0,0 16-3 0,0-36-2 16,0 0 3-16,0 58 0 0,0-59 1 0,0 59-4 0,0-40 1 15,0-1 2-15,0 60-2 0,0-78 0 0,0 0 3 0,0 22-2 16,0-3 0-16,-20-36 3 0,20 37-1 0,0-19 0 0,-16 1 1 16,16-19-4-16,0 0 2 0,0 17 1 0,0-17-2 15,0 0 3-15,0-17-4 0,0 17 0 0,0 0 0 0,0-19 1 16,0 1 1-16,16-1 3 0,-16 1-3 0,0-1-1 0,36 2-3 16,-16-22 5-16,-20 39-1 0,33-34 5 0,8-5-3 0,-5 21-3 15,0-20 3-15,3 20 2 0,-6-18 10 0,25 19 0 0,-58 17-8 16,39 0 0-16,-3 0-3 0,-19 0-2 0,-1 36 2 15,-16-36-1-15,0 54 2 0,0 1 1 0,0-17 1 16,-16-21-4-16,-1 39-1 0,-19-37-2 0,17-1 1 0,-17 38 0 0,16-39-1 16,-21 2-3-16,-12 18-13 0,17-37-9 0,-19 0-12 15,-20-16-73-15,59-5 32 16,-20-15-20-16,16 17 47 0,20 19 6 0,-19-37-17 0,19 37 36 16,0-18-13-16</inkml:trace>
  <inkml:trace contextRef="#ctx0" brushRef="#br0" timeOffset="92383.29">26085 13187 29 0,'0'0'14'0,"0"0"2"15,0 0-7-15,0 0 10 0,0 0 1 0,-20 0-10 0,20 0 1 16,0 0 12-16,0 0-4 0,0-18-9 0,0 18-1 0,-16 0 10 16,16 0 13-16,-20 0-7 0,20 0-16 15,0 0-3-15,0 0 0 0,0 0 8 0,0 0-9 0,-19 0 1 16,19 0 4-16,0 0-6 0,0 0 5 0,0 0-6 0,-22 18 5 0,22-18-4 16,0 18 2-16,0 0 2 0,-17 2 2 0,17 16-4 15,0-36-3-15,-16 37 3 0,16 0 1 0,0-19-2 16,-20 0-3-16,20 38 1 0,0-36-2 0,-16 16 3 0,16 21-2 15,-20-4 0-15,20 3 0 0,0 18-1 0,0-38 0 16,0 1 1-16,0-18-3 0,0 72 2 16,20-72-1-16,-20 2 0 0,16 15 1 0,-16-19 0 15,20-17-2-15,-20 19 1 0,16-1 2 0,1-18 7 0,5 0-8 16,-22 0 1-16,0 0 0 0,19 0 0 0,-19 0 7 0,20 0-6 0,-4-37 9 16,-16 37-8-16,20-17-2 0,-20-19 6 15,16 36-8-15,-16-76 3 0,20 58-1 0,-20-19 2 0,0 1 0 16,19-3 1-16,-19 22-2 0,0 0-1 0,0-22 3 0,0 21-4 15,0-1 1-15,-39-110 18 16,23 111-14-16,-4-18 3 0,4 36-2 0,16-20-3 16,-20 3-1-16,20 17 1 0,0 0-3 0,0 0 3 15,0 0-3-15,-19 0 1 0,19 17 0 0,0-17 1 0,0 20-1 0,0-3 1 16,0 2-2-16,0 17 0 0,0 2 3 0,0-19-5 0,0-2 3 16,19 20 0-16,-19 0-5 0,0 2 3 0,20-5 2 15,-4 5-1-15,-16-22-3 0,0 20 4 0,20-18-3 0,-20 35 10 16,16-35-5-16,-16 18-2 0,0-17 0 0,20-3 3 15,-1 20-2-15,-19-37-1 0,14 0 0 0,-14 19-1 0,19-2 1 16,-19-17 1-16,22 19 0 0,34 2 1 0,-20-5 0 16,-36-16-3-16,36 20 0 0,22-20 0 15,-22 0-4-15,19 0 3 0,-38 0 2 0,41 0 7 0,-42 0-3 16,40 0-1-16,-20 0-6 0,0 0 0 0,-14 0 1 16,14-20-11-16,-36 20 1 0,19 0-17 0,17-16-32 15,-36 16 4-15,17-21-18 0,-17 21-17 0,0-19 34 16,0 19-5-16,0 0-57 0,0 0 79 0,0 0 12 0,0 0 0 15</inkml:trace>
  <inkml:trace contextRef="#ctx0" brushRef="#br1" timeOffset="121217.97">2823 1752 34 0,'0'0'0'0,"0"-16"53"15,0 16-41 1,0 0-1-16,0 0-6 0,0-20 18 15,0 20-9-15,0-20-1 0,0 20 5 16,0 0-3-16,0 0-6 0,0 0 11 0,0 0 0 0,0 0-9 16,0 0 12-16,0 0-13 0,0 0 10 0,0 0 14 15,0 0-25-15,0 20 8 0,0-20-2 0,0 0-8 0,0 20 5 16,0-4-7-16,0-16 3 0,0 20-5 0,0-2 1 0,0 0-2 16,0 0 1-16,0 1-1 0,20-2-1 0,-20 23 2 0,19-4-1 15,-19 18 0-15,17-18 0 0,-17 20-1 0,0-18-2 16,19 71 1-16,-19-53 2 0,0-19-3 0,0 0 1 15,17 18-2-15,-17 2 2 0,0-40 0 0,19 2-1 0,-19 18-1 16,17 0-4-16,-17-17 2 0,0 16-7 0,0-36 3 0,0 17 0 0,0 2-14 16,16-1-7-16,-16-18 13 0,0 20-24 0,0-20-8 0,0 0-32 15,0 0 32-15,0 0 10 0,0 0 23 16,0-38-11-16,0 19 21 0,0 2 0 0,0 17-24 16</inkml:trace>
  <inkml:trace contextRef="#ctx0" brushRef="#br1" timeOffset="121721.1">2807 1660 32 0,'0'0'20'0,"0"0"-2"0,0 0 3 16,0 0 4-16,0 19 5 0,0-19 2 16,0 0 23-16,16 17-19 15,4-17-22-15,16 0 1 0,-36 0-8 0,36 0 9 16,-17 0-5-16,-2 0-4 0,21 0-1 0,-18 0-3 15,16 0 5-15,-17 0-6 0,-2 0-2 0,-17 0 2 16,19 0-2-16,-19 0 1 0,19-17-3 0,-5 17 1 0,6 0-2 0,-20 0 2 16,22 0-3-16,-22-19-11 0,0 19 3 0,19 0-17 0,-2 0-4 15,-17-18-7-15,0 18-11 0,0 0-3 0,-17 0 11 16,17 0 28-16,0 0-3 0,-19 18 11 0,19-18-26 16</inkml:trace>
  <inkml:trace contextRef="#ctx0" brushRef="#br1" timeOffset="121885.72">2879 2158 42 0,'0'0'27'0,"19"0"-2"0,34 20 50 15,-37-20-38-15,6 0-4 0,17 19-8 0,-22-19-8 16,2 0-11-16,-2 0-3 0,35 0 4 0,-52 0-5 16,20 0-1-16,2 0-1 0,-22 0-2 0,19 0-4 0,-19 0-4 0,0 0-6 15,17-19-29-15,2 19 16 0,-19 0-2 0,19-20-31 0,-19 3 16 16,17 17 29-16,-17-19-19 0</inkml:trace>
  <inkml:trace contextRef="#ctx0" brushRef="#br1" timeOffset="122103.14">3485 1660 40 0,'0'0'18'0,"0"0"3"0,0 0-8 0,0 0 18 16,0 0 16-16,0 0-32 0,0 0-3 0,19 19 10 15,-19 18-6-15,0-37-10 0,0 36 6 0,0 2-1 0,0-38-8 16,0 55 4-16,0-38-5 0,0 23 2 0,0 14 0 16,22-18-1-16,-22-16-3 0,0 16 1 0,0 0-1 0,0-16 0 15,17 34-2-15,-17-15-4 0,0-22-3 0,0 37-24 0,0-35 9 16,19 1-6-16,-19-3-1 0,0 39-27 0,0-39 23 0,0 39 10 16,0-36 20-16,0-20-25 0</inkml:trace>
  <inkml:trace contextRef="#ctx0" brushRef="#br1" timeOffset="122302.04">3133 2361 76 0,'0'0'51'0,"0"0"-28"15,0 0-2-15,0 0 25 0,20 0 21 0,2 0-33 0,-3 0-20 16,-2 0 10-16,21 0-5 0,15-17-5 16,-36 17-9-16,41 0 3 0,-39 0-4 0,53 0 3 0,-55 0-4 0,41-20 3 15,-19 20-2-15,-23 0-4 0,20 0-1 0,-17 0 1 0,20 0 1 16,-39 0-1-16,36 0 0 0,-36 0-1 0,20 0-9 0,-20 0 0 15,16 0-31-15,-16 0 2 0,0-17-32 0,0 17 24 0,0-20-21 16,0 20 31-16,0 0 6 0,0-37-6 0,0 37 3 0</inkml:trace>
  <inkml:trace contextRef="#ctx0" brushRef="#br1" timeOffset="122485.26">3319 1586 45 0,'0'0'42'0,"0"0"-30"0,0 0 1 0,0 0 20 15,22 20-12-15,-22-20 24 0,19 0-21 0,17 0 34 0,0 17-28 16,-36-17-17-16,36 19 10 0,0-19-13 0,3 18 7 0,-39 1-9 16,39-2 5-16,-4 3-7 0,-18 0-4 0,2-4 0 15,-2-16 0-15,5 20 1 0,-22-20-1 0,56 18 3 0,-56 0-5 16,16 0-1-16,-16-18-2 0,19 19-12 0,-19-19-18 0,17 0 9 16,-17 17-82-16,0-17 59 0,0 0-45 0,19 0 56 15,-19 0-36-15</inkml:trace>
  <inkml:trace contextRef="#ctx0" brushRef="#br1" timeOffset="122984.05">3985 1696 25 0,'0'0'0'0,"0"0"12"0,0 20-1 15,0-20-6-15,0 0 6 0,0 20-5 0,0-20 0 0,20 16 1 0,-20 22 17 16,0-38-5-16,0 36 0 0,14-17-11 15,-14 38 6-15,0-41-11 0,0 40 5 0,0-38-6 0,19 18-1 0,-19 4-1 16,0 33 1-16,0-36-1 0,22-18-1 0,-22 15-1 0,0 42-13 0,0-39 2 16,20 16-18-16,-20-13 16 0,0-4-6 0,0 0 14 0,0-36 2 15,0 18 0-15,0 1 3 0,0-19-1 0,0 0-1 0,0 0 1 16,0 0-5-16,0-19 4 0,0-18-3 0,0 0 3 16,0-19-1-16,0 39 3 0,0-19 1 0,0-40 1 0,0 39 1 15,0 3 0-15,0-22 2 0,0-1 2 0,0 21-3 0,0-20 3 0,0 2 5 16,0 34-1-16,0 4 1 0,16-41 17 0,-16 20 8 0,20 1 5 15,-20 16-19-15,19 4 19 0,-19-4-21 0,16 0 15 16,-16 20-3-16,20-17-18 0,-20 17 14 0,16 0-14 0,-16 0 10 16,0 17-15-16,17-17-2 0,-17 0 6 0,0 20-7 0,22 16 3 0,-22-36-4 15,20 38 3-15,-20-38-2 0,0 36 1 0,-20 0 2 16,20-16-6-16,-22 36 2 0,22-38-3 0,0-18 0 16,-17 36 0-16,1 0 3 0,-4-16-3 0,20-20 0 0,-35 36-2 15,15-36 1-15,4 38-1 0,-26-19 1 0,23-19 0 16,5 0-2-16,14 17-3 0,0-17 4 0,0 0-1 15,-20 0 0-15,20 0 2 0,20 0-1 0,-6 0 0 0,27 20-1 16,-5-20 3-16,3 0-2 0,-3 19-1 16,-20-2 3-16,43-17 0 0,-23 17 0 0,-1 20-4 0,-15-37-4 15,-4 19-6-15,20 1-29 0,3-3-21 0,-39 3 25 0,20-20-5 16,16 17-48-16,-1 2 18 0,-15-19 35 0,-4 0 24 0,7-19 11 16,-23 2-1-16,16-40-3 0,-16 38-1 0</inkml:trace>
  <inkml:trace contextRef="#ctx0" brushRef="#br1" timeOffset="123185.14">4633 1845 29 0,'0'0'6'0,"17"0"6"0,-17-19 15 15,0 1-4-15,0 18 4 0,0-18 5 0,0 18 38 0,0-18-39 16,0-2 20-16,0 20-6 0,0-16-6 0,0 16-10 16,0 0-17-16,0-20-4 0,0 20 7 0,0 0-10 0,0 0 1 0,0 20 6 15,0-4 1-15,0-16-8 0,-17 38 11 16,17-20-11-16,0 19-1 0,0 0 1 0,0 19-2 16,17-20 1-16,2-18-2 0,-19 18-1 0,0 4 0 15,0-40 1-15,16 36-1 0,-16 1 3 0,0-37-3 0,0 37 0 16,0-18 1-16,0-2-1 0,0 0 1 0,0 2-2 0,0-1 0 15,0 21-2-15,-16-22-9 0,16-17 0 0,-19 20-7 0,2-3-69 16,17-17 3-16,-19 0-27 0,-1 0-3 16,20-17 72-16,0-3-6 0,0-17 24 0</inkml:trace>
  <inkml:trace contextRef="#ctx0" brushRef="#br1" timeOffset="123435.39">5131 1623 46 0,'0'0'51'0,"0"0"-21"0,0 0 31 15,-19 0 30-15,19 0-19 16,-23 0-33-16,23 0-11 0,0 0 14 16,0 19-33-16,0-19-1 0,0 37 7 0,0-20-9 0,0 23 5 15,0-40-6-15,0 36 2 0,0 18-1 0,23-18-1 0,-23 4-3 16,19 14 3-16,-2 2 0 0,-17-20-4 0,19 38 0 0,0-38-1 15,-19 20-3-15,17-20-2 0,-17 21-14 0,0-20 3 16,0 16-28-16,19-13-16 0,-19-4-12 0,0-36 33 0,0 17-42 16,0-17 4-16,0 0 44 0,0 0-17 0,-19-37 23 15,19 37 7-15</inkml:trace>
  <inkml:trace contextRef="#ctx0" brushRef="#br1" timeOffset="123621.06">4871 1623 88 0,'0'0'38'0,"0"0"0"0,0 0-2 0,-19 0 29 0,19 0-33 0,0 0-1 0,0 0 21 15,-17 0-17-15,17 0-22 0,0 0 22 0,17 0-13 16,-17 0-5-16,0 0-4 0,38 19-2 0,-24-19 0 16,5 0-2-16,23 18-2 0,-25-18-1 15,2 0-3-15,0 0-1 0,-2 19 1 0,2-19-2 0,14 0 0 0,-10 0-1 16,13 17 1-16,-36-17-3 0,38 0-7 0,-21 0 0 16,-17 0-2-16,36 20-26 0,-20-20 13 0,43 0-169 15,-40 0 76-15,0 0 61 0,-2 0-22 0,2 0 44 16</inkml:trace>
  <inkml:trace contextRef="#ctx0" brushRef="#br1" timeOffset="123956.83">6052 1217 95 0,'0'0'0'0,"0"0"73"0,0 0-44 0,-19 0 16 16,19 0-1-16,0 0-24 0,0 0 0 0,0 0-3 16,-17-17 26-16,17 17-32 0,-19 0 13 0,-3-19 7 15,22 19-15-15,-17 0 2 0,17 0-11 0,-16 19 6 0,-4-19-2 16,4 37 0-16,-4-1 3 0,1-36-8 0,19 37 0 16,-17-37 0-16,-2 56 2 0,19-39-4 0,-22 39 8 0,2-19 1 15,7 17-2-15,-7-14-6 0,20-4 0 0,-19 0-2 0,19 38 3 0,-17-18-5 16,17-20 2-16,0 38 4 0,-19-18 1 0,19-20-5 15,0-18-3-15,19 58 4 0,-19-60-1 0,17 41 2 0,-17-20-5 0,19 35 1 16,-19-15 3-16,20-40-5 0,-20 3-1 0,13 16-3 16,7 0-6-16,2 1-10 0,-22-37 9 0,19 37-4 0,-19-37-30 15,17 19 14-15,2-1-46 0,17-18-21 0,-36 0-25 16,36 19 5-16,-19-19 53 0,5 0 32 0</inkml:trace>
  <inkml:trace contextRef="#ctx0" brushRef="#br1" timeOffset="124219.1">6254 1696 60 0,'0'0'110'16,"-16"-54"17"-16,16 35-87 16,-20 2-6-16,20-3-7 0,0 20-6 0,0-16-12 15,0 16 17-15,0 0-16 0,0 16 7 0,0-16-8 0,0 37 0 16,20-18-3-16,-4-1-2 0,4 18 2 0,-4 4-1 15,20 32 1-15,-14-54-3 0,14 38 0 0,-36-36-2 16,20 34 2-16,16 18-2 0,-20-52-2 0,-16 16 0 0,36 2 0 0,-36-2 0 16,17 20-6-16,5-2-14 0,-22-15 3 0,19-22-2 0,1 39-27 15,-20 1-7-15,16-57 23 0,-16 36-45 0,20-19-47 16,-20-17 92-16,0 0 8 0,16 0-10 0,-16-17 22 0,0-3 3 16,0-17-22-16</inkml:trace>
  <inkml:trace contextRef="#ctx0" brushRef="#br1" timeOffset="124385.9">6586 1586 43 0,'0'-16'40'0,"0"16"-12"0,0-57 71 0,0 20-16 16,0 18-62-16,-16 19 38 0,16-18-29 0,0 18-17 16,-20 0-2-16,20 18 11 0,-19 1-5 0,19 1-10 0,-22 14 9 15,5-14-9-15,-35 53 4 0,32-36-6 0,-35 55 7 0,38-54-7 16,-21 54-2-16,2-56-4 0,16 58 3 0,-16-22 0 16,0 2-6-16,14-35 1 0,22 32-10 0,-36-15-16 0,36-19-14 15,-16-1-15-15,16-17 23 0,0-19-53 0,0 21-18 16,0-21 57-16,0 0-13 0,16 0 17 0</inkml:trace>
  <inkml:trace contextRef="#ctx0" brushRef="#br1" timeOffset="124736.49">6808 1125 41 0,'0'0'0'0,"0"0"35"0,0 0 1 0,-17-18-19 0,17 18 33 0,0 0-16 15,0 0-16-15,-19 18 30 0,19-18-35 16,0 18 11-16,0 3-2 0,0-4-2 0,0 2-11 0,0-2 7 16,0 20-4-16,19-18-6 0,-19 18 4 0,0-37-4 0,17 20 7 15,2 16 0-15,-2-19 1 0,-17 3 2 0,16-3-8 16,6 2 6-16,-2-19-7 0,-4 18 6 0,4 21 0 0,16-39-8 15,-36 34 2-15,0-34-1 0,36 40 7 0,-20-4-4 0,4 0-5 16,-20 1 2-16,22 36 1 0,-6-35-4 0,-16-2-1 0,20 40 0 16,-20-4-2-16,-20 22 1 0,20-58-1 0,-38 38 1 0,38-21 0 15,-36 23 4-15,0-39-4 0,0 35-6 0,16-35-3 16,4 19-21-16,-26-19-24 0,9-20 18 0,33 3-6 0,-36 0-57 16,17-20 40-16,-1 0-66 0,4 0 71 0,16 0 14 0,-20 0-19 0</inkml:trace>
  <inkml:trace contextRef="#ctx0" brushRef="#br1" timeOffset="125271.55">7693 1623 65 0,'0'0'99'0,"0"0"-48"0,0 0-5 16,0 0-25-16,0 19 0 15,53-19 71-15,-31 0-73 16,-3 0-11-16,17 18-3 0,-36-18-2 0,20 0-2 0,15 0 0 0,-1 0 0 16,-15 19-3-16,20-19-16 15,-20 0 5-15,-19 0-3 0,0 17-4 0,20-17-29 0,-4 0-11 0,-16 0 25 16,0 0-4-16,0 40-65 0,0-40 83 0,0 16-3 0,-16 4-8 15</inkml:trace>
  <inkml:trace contextRef="#ctx0" brushRef="#br1" timeOffset="125400.81">7787 1902 42 0,'-19'0'75'0,"-3"0"-25"0,22 0-24 0,-17 16 21 0,17-16-27 16,-17 0-1-16,-2 0 54 0,19 0-50 16,19 20-6-16,37-20 0 0,-56 0-14 15,36 18 2-15,3-18-2 0,-23 0-2 0,20 0-1 0,0 18-3 16,3-18-37-16,0 0-18 0,32 18-86 15,-71-18 92-15,39 0-24 0,-22 0 28 0</inkml:trace>
  <inkml:trace contextRef="#ctx0" brushRef="#br1" timeOffset="125905.85">9060 1420 98 0,'0'0'87'0,"0"0"-19"15,-19 0-41-15,19-17 40 0,-59-3 56 31,59 20-118-31,-16 0 3 0,16 0 0 0,0 0-4 0,-20 0 1 0,20 0-3 16,-16 37 9-16,-3-18-8 0,19-1-2 16,-17 1 1-16,-2 18-2 0,19 0 1 0,-20-17 1 15,20 16 1-15,-16-19-2 0,16 2-1 0,0-19 0 0,-23 18 1 16,23 1-2-16,0-2 3 0,0 3 2 16,0-20-4-16,0 0 0 0,0 0 1 0,0 0 2 0,23 0 1 15,-23 0-2-15,0 0 1 0,0 0-1 0,0-20-2 16,16 3 2-16,-16 17 1 0,0 0-2 0,0-19-1 15,0 19 1-15,0 0-2 0,0 0 2 0,-16 0 1 0,16 0 0 16,0 36 3-16,-23 4-2 0,23-40-1 0,-19 36 2 0,2-18-2 16,17 18 4-16,-16 20-2 0,-3-36-1 0,19-4 0 15,0 4 0-15,0-2-1 0,-17 0 2 0,17 36 2 0,-19-34 1 0,19 16 0 16,0-16-4-16,0-2-1 0,0-18 0 0,0 36 0 0,0-16 5 16,0-1-6-16,0-2 1 0,0 0-1 0,19-17-3 15,-2 19-1-15,2 18-12 0,-3-37-11 16,1 20-3-16,2-20-5 0,-19 17 7 0,23-17-34 15,-23 0 25-15,16 20-48 0,4-20-21 0,-1 17 50 0,-2 2-32 16,2-19 61-16,-19 0-23 0</inkml:trace>
  <inkml:trace contextRef="#ctx0" brushRef="#br1" timeOffset="126306.2">9317 2048 63 0,'0'0'32'0,"0"0"43"0,0 0-39 0,0 0-3 0,0 0-3 0,0-20 21 0,0 4 19 16,-19 16-50-16,19-20 24 0,0 20-18 15,0-18 5-15,-19 18-15 0,19 0-3 0,0 0-7 16,0 0 0-16,-17 0 5 0,17 0 3 0,0 0-11 0,0 18 2 15,-19 2 2-15,19-4-3 0,0 4 1 0,-17 0-2 16,17-20-2-16,0 16 0 0,0 4-2 0,-19-2 5 16,19 1-4-16,0-2 1 0,0 3 0 15,0-20 1-15,0 0-3 0,0 19 4 0,0-19-1 0,19 0-2 16,-19 0 5-16,17-19 0 0,-17-1-2 0,0 3-2 16,19-2 0-16,-19 19 1 0,17-18-6 0,2-2 4 0,-19 20 2 0,19-16 6 15,-19-4-3-15,14 0-1 0,-14 20-2 16,19 0 0-16,4 0-3 0,-23 0 2 0,19 20-1 0,-19 0 1 15,17-4-1-15,2 4-2 0,0-2-5 0,-19 1-9 0,17-2 4 16,2 3-22-16,-19-1-14 0,17-19 15 0,-1 17-49 16,-16 0-31-16,23 2 42 0,-23-19-1 0,19 18 9 0,-2-18-38 15</inkml:trace>
  <inkml:trace contextRef="#ctx0" brushRef="#br1" timeOffset="126951.73">9907 2158 37 0,'0'0'28'0,"0"0"-9"0,0 0-8 15,0 20 33-15,0-20-12 0,0 19 0 16,0-19-16-16,0 0-1 0,0 17 14 0,0 0-15 0,0 2 14 0,0 18 10 15,0 0-15-15,0-17-14 0,-17-3 10 16,17 19-13-16,0 4 4 0,-39-4-1 0,39 0-13 16,-19 1-26-16,2-20-43 0,-2 3 17 0,19-20-6 0,-17 0-48 15,-2 0 26-15</inkml:trace>
  <inkml:trace contextRef="#ctx0" brushRef="#br1" timeOffset="132735.94">2898 4334 41 0,'0'0'22'0,"0"0"5"15,0 0-9-15,0 0 2 0,0 0 1 0,0 0 1 0,0-16 15 16,0 16-5-16,0 0-17 0,0 0 0 0,0-20-2 0,0 20 1 0,17-20 38 16,-17 20-24-16,0 0-15 0,19-16 10 0,-19 16-4 15,0 0-6-15,0 0-3 0,0 0 2 0,0 0-6 16,0 0 1-16,0 0 4 0,0 0-6 0,0 16 7 15,0 4-5-15,0 0-3 0,0-4-1 0,0 4 3 16,0-3-5-16,0 56 5 0,0-53-2 0,0 36 3 0,0-19-5 0,0 55-1 16,0-1 2-16,0 2-6 0,0 18 0 15,17 54-38-15,-17-129 7 16,16-16-16-16,-16 0-18 0,22-4-16 0,-22-16 39 16,0 0-78-16,0 0 95 0,20-36-45 15</inkml:trace>
  <inkml:trace contextRef="#ctx0" brushRef="#br1" timeOffset="132920.31">3009 4262 45 0,'0'0'18'0,"0"0"1"0,0 0 36 16,-20-20 58-16,20 3-48 0,0 17-19 15,0 0-27-15,0 0-2 0,0 0 10 0,0 0-4 0,0 0-13 16,0 0 8-16,-22 0-10 0,22 0-1 0,0 0 5 0,0 0-8 16,22 17 4-16,-22-17-4 0,0 0-1 0,20 20 4 0,-1-20-1 15,-2 16-4-15,2-16 0 0,-19 0 1 0,36 20 1 0,-3-20 1 0,-33 0-6 16,42 0 0-16,-6 0-4 0,-17 0 2 0,17 0-17 15,-17 0-22-15,-2-20 14 0,0 20-48 0,5-16 30 0,-3 16-61 16,-19-20 8-16,17 20 64 0,-17-17-5 0,0 17-7 16</inkml:trace>
  <inkml:trace contextRef="#ctx0" brushRef="#br1" timeOffset="133099.84">2951 4391 49 0,'0'0'14'0,"-17"0"2"0,17 0 1 15,-72 17 100-15,53-17-83 0,19 0-2 0,-36 20 18 16,36-20-32-16,-22 16-1 0,22 4 14 0,0 0-1 0,0-20-17 15,0 16 11-15,38 21-2 0,-18-17-4 0,16-3-3 16,0 2-2-16,-17-19-7 0,-2 20-1 0,21-20-1 0,1 17 9 0,14 2-5 16,-34-19-6-16,0 18-1 0,15-18 0 0,24 18-5 0,-3-18-8 15,-36 0-1-15,-2 0-29 0,0 0 12 0,5 0-7 0,-3 0-8 16,-19 0-71-16,17 0 51 0,2 0-46 0,0-18 16 16</inkml:trace>
  <inkml:trace contextRef="#ctx0" brushRef="#br1" timeOffset="133301.78">3504 4298 76 0,'0'0'99'0,"0"-20"-43"0,0 4-6 0,0 16-27 16,22-20 19-16,-22 3-9 0,0 17-19 0,0-21 10 0,17 21-5 15,-17-16-4-15,0 16-3 0,0 0-2 16,19 0-1-16,-19 0-7 0,20 16 5 0,-4 5 0 16,-16 16 2-16,19-21-6 0,-19 4 0 0,0 36 2 0,0-39-3 15,17 56 2-15,-17-33-2 0,0 13 0 0,0 23-4 0,19-4-9 16,-19-34-1-16,0 17-30 0,0 0-22 0,-19-35 27 15,19 33-48-15,-17-15-9 0,17-19 54 0,-19-3 8 16,19 4-11-16,0 0 21 0,-16-4 17 0,16-16-3 0,-20 0 2 16,20 20-19-16</inkml:trace>
  <inkml:trace contextRef="#ctx0" brushRef="#br1" timeOffset="133467.54">3341 4889 31 0,'0'0'15'0,"0"0"-3"0,0 0 1 0,-22-20 55 0,5 4 33 16,0 16-42-16,17 0-36 0,-19 0 18 0,19-20-3 15,0 20-19-15,0 0 16 0,0 0-5 0,19 0-6 16,-2 0-6-16,22 0-8 0,105 56 23 15,-103-56-31-15,-5 17 1 16,0-17-2-16,-17 0 1 0,34 19 1 0,-31-19-1 0,-5 0-1 0,22 0-16 16,-39 0 3-16,52 19-13 0,-33-19 12 0,-19 0-10 0,0 0-8 15,17 0-45-15,-17 0 33 0,0 0-6 0,0 0-110 0,0 0 118 16,0 0 11-16,0-38-1 0,-17 38-5 0</inkml:trace>
  <inkml:trace contextRef="#ctx0" brushRef="#br1" timeOffset="133622.68">3432 4464 54 0,'0'0'19'0,"0"-20"25"0,-36 4 8 0,0-21 11 15,17 17-3-15,-37-17 28 0,56 21-70 16,-19 16-1-16,19-20 13 0,0 20-6 0,0 0-14 0,0 0 11 16,19 0-12-16,-2 0 1 0,-17 0-2 0,17 0 0 0,24 0 6 0,-24 20-8 15,38-20 4-15,-36 16-6 0,56 4 1 0,-39-3-4 0,0-17 1 0,36 20 1 16,-50-20-1-16,14 17-1 0,0 3 0 0,-36-4-5 0,36-16-13 16,0 20-42-16,-19 0-5 0,-17-20 23 0,22 0-7 15,-3 0-70-15,-19 0 1 0,20 0 47 0,-20 0 24 0</inkml:trace>
  <inkml:trace contextRef="#ctx0" brushRef="#br1" timeOffset="134116.47">3914 4132 103 0,'0'0'70'15,"0"0"40"-15,0 0-88 0,16 0 35 16,-16 0-44-16,0 0 22 0,0 0-24 0,19 0 9 16,-19 0-12-16,17 36 13 0,2-16-9 0,-19-4-5 15,0 22-2-15,53 164 16 16,-53-126-16-16,22 89 2 0,-2-127-7 0,-20 53-1 15,0-52-2-15,0 33-3 0,-20-34 4 0,20 18-15 0,0-3-11 16,0-53 11-16,-22 37 0 0,22-37-2 0,0 20-26 0,0-4-13 16,0-16-13-16,-19 0-3 0,5-36-4 15,14 18 49-15,-20-38 13 0,20 40 13 0,0-24 2 0,0-70-1 16,-19 38 2-16,19-95 3 0,0 94 10 0,0 0 14 16,0 33-7-16,19 24 2 0,-19-41 30 0,20 20-26 0,-20 21 0 15,14-24 18-15,-14 40-26 0,0-36-2 0,41-2 28 0,-41 22-32 16,20-4 11-16,-4 4-5 0,-16 16-10 0,0 0 0 15,20-20 10-15,-1 1 2 0,-3 19 0 0,4 0-6 16,-4 0-7-16,-16 0-2 0,0 19 7 0,17-19-9 0,-17 36 6 0,22-36-6 16,-22 36 3-16,0-36-3 0,20 38-1 0,-20-2 3 0,0 4-3 15,0-4 2-15,0-19-3 0,-42 40 2 16,25-1-3-16,1-40-5 0,-4 4 2 16,4-3-3-16,16 3 0 0,-19-20 4 0,-1 0 2 15,4 17-1-15,16-17 1 0,0 0 0 0,-20 0 2 0,-2 0 1 0,22-17 7 16,0 17-7-16,22 0 13 15,-2 0-11-15,-4 0 0 0,4 0 2 0,15 17-2 16,-15 2-1-16,-4 1-1 0,23 16 2 0,-3 0 0 16,-16 2-2-16,-1-21 0 0,-3 2-2 0,4 0-1 0,-4 0-2 0,1 17 1 15,2 0 4-15,20-16-3 0,-19-3-1 0,-20 2-4 0,19-19-1 16,-2 19-15-16,-17-19 5 0,35 19-65 0,-35-19-22 16,20 0-40-16,-20 0 70 0,0-19 12 0,0 19-18 0</inkml:trace>
  <inkml:trace contextRef="#ctx0" brushRef="#br1" timeOffset="134399.74">4890 4132 56 0,'0'0'32'0,"-19"0"157"16,19-19-137-16,0 19-28 0,-19 0-2 0,19 0 14 15,0 0-22-15,0 0 13 0,-17 0 3 0,-2 0-21 16,19 0 5-16,-17 0-2 0,17 0-5 0,-19 19 5 0,19 1-5 15,0-20-2-15,-20 16 3 0,20 20-1 0,-22-15 1 16,22-4-4-16,0 3 4 0,0 16-4 0,0-16 4 0,0-4-5 0,22 21 2 16,-22-17-2-16,20-3 4 0,-20 19-2 0,19 4 3 0,-2-40-4 15,-17 36 1-15,19-19 3 0,-19 20-2 0,0-18-3 16,0 1-1-16,17-3 1 0,-17 20 1 0,0-19-2 0,0 20 3 0,0-2 0 16,0-17-4-16,-17 17-4 0,-2-17-1 0,2 1 2 15,-2-4-12-15,-1-16-29 0,20 0 13 0,-22 0-42 0,22 0 31 16,-17 0-57-16,17 0 43 0,-16-36-67 0,-4 0 19 0,4-2 54 15,16 19 24-15</inkml:trace>
  <inkml:trace contextRef="#ctx0" brushRef="#br1" timeOffset="134686.87">5056 4484 29 0,'0'0'0'0,"0"0"13"0,0 0-6 0,0-20-1 0,0 20-4 16,0 0 1-16,17-20 8 0,-17 4 3 0,0-4 1 0,0 3 8 15,16 17-12-15,-16-20 16 0,0 20-12 16,0-17 19-16,0 17-16 0,0 0 1 0,0 0-1 0,0-20-1 0,23 20 16 0,-23-16-3 16,0 16-1-16,0 0 1 0,19 0-3 0,-19 0-14 15,0 0 15-15,0 0-4 0,0 0-14 0,0 0-1 0,0 0 0 16,17 0 4-16,-17 0-1 0,0 0-6 0,19 0-1 0,-19 36 10 16,19-19-8-16,-19 20-1 0,0-17-3 15,17 16-2-15,-17-16 1 0,0 16 0 0,0 1-1 16,19 55 2-16,-19-38-1 0,0 2-4 0,0 54-3 15,0 0-7-15,0-90 2 0,0 16-5 0,0 20-28 16,0-2-15-16,0-14-15 0,0-24-16 0,0 3 38 16,-19-19 0-16,19 19-41 0,0-19 60 0,0 0-5 0,-17 0 5 15</inkml:trace>
  <inkml:trace contextRef="#ctx0" brushRef="#br1" timeOffset="134870.47">4965 4242 150 0,'0'0'61'0,"0"0"36"0,0 0-60 0,0 0 30 0,0 0-37 0,0-17 20 15,0 17-32-15,0 0-1 0,0 0 12 0,0 0-5 0,0 0-8 16,0 0-1-16,17 0 5 0,-17 0-10 16,38 0 0-16,-21 17-5 0,19-17-2 0,-36 0 0 15,16 20-1-15,26-20-1 0,-25 16 0 0,-17-16-1 0,38 20-9 0,-21-20-16 16,2 0 4-16,-19 20-7 0,53-20-88 0,-53 0 13 16,39 16-28-16,-20-16 4 0,-19 0 21 15</inkml:trace>
  <inkml:trace contextRef="#ctx0" brushRef="#br1" timeOffset="135231.06">5958 3929 30 0,'0'0'0'0,"0"0"30"15,0 0-12-15,0 0 23 0,-16 19 54 0,16-19-70 16,-20 0 44-16,4 18-47 0,16-18-3 0,-20 20 16 0,1-20-6 16,19 16-3-16,-17 4-14 0,17-20-1 0,-19 17 6 0,19-17-10 15,-42 19 7-15,42-19-7 0,-13 37 6 0,-7-19-7 0,1 1 5 16,2 1-7-16,-2-4 5 0,2 20-1 0,-2 2 0 0,19-18-4 16,-19 16 4-16,-4 0-6 0,7-16 2 0,16-3-2 0,-17 20 8 15,-2 19 0-15,2 0-3 0,17-19-5 0,-19 19 3 16,19-39-3-16,-17 20 0 0,17 19 0 0,0-39-3 0,0 40 0 0,0-21 1 15,0 0-1-15,17-16 2 0,-17 16 0 0,19 18 1 16,17-14 0-16,-19-24-1 0,22 4 0 0,-39 16 0 0,55-18-1 16,-19 18-1-16,-36-36-3 0,39 20-2 0,-6 0-16 0,-11-20-10 15,-3 0 10-15,-2 0-6 0,22 16-45 0,-23-16 28 0,20 0-62 16,-19 0 43-16,24-16-59 0,-5 16 50 0,-36-40 41 0</inkml:trace>
  <inkml:trace contextRef="#ctx0" brushRef="#br1" timeOffset="135534.19">6199 4262 94 0,'0'0'41'0,"0"0"0"0,0 0-3 0,0 0 24 0,0 0 15 15,0 0-34-15,0 0-26 0,0 0 9 0,0 0-5 16,0-20-11-16,0 20 0 0,0 0 6 0,0 0 3 16,0 0-13-16,0-17 5 0,0 17-8 0,19 0 3 0,-19 0-2 15,0 0-2-15,20 0 4 0,-4 0-3 0,-16 0-1 0,20 0-2 16,-4 37 6-16,4-21-5 0,-20 4 1 0,16 0-1 0,6 16-1 16,-5 1 2-16,-17-20-2 0,19 19-2 15,-19 4-2-15,20-24-12 0,-4 4 2 0,-16-3-4 0,20 20-57 16,-4-18 42-16,-16 1-49 0,20-3 32 0,-20-17-6 0,16 19-53 0,-16-19 67 15,0 0 14-15,17 0 7 0,-17 0 1 0</inkml:trace>
  <inkml:trace contextRef="#ctx0" brushRef="#br1" timeOffset="135720.59">6736 4095 48 0,'0'0'47'0,"0"0"61"0,0 0-78 15,0 0-17-15,0 0 10 0,0 0-15 0,0 0 6 0,0 0-10 16,0 0 4-16,-20 0-2 0,20 0 2 0,0 18-2 15,0-18-3-15,-22 19 5 0,3 1-4 0,5 16 0 16,14-36-1-16,-19 16-2 0,-1 5 2 0,-16 32-1 16,0 3-2-16,17-36-3 0,-20 17-10 0,39-20 4 15,-36 19-19-15,20 20-39 0,16-56 39 0,-20 37-27 16,4-17 3-16,-4-3 30 0,20 2-12 0,-19 1-6 16</inkml:trace>
  <inkml:trace contextRef="#ctx0" brushRef="#br1" timeOffset="135967.59">6509 4484 28 0,'0'0'0'0,"0"0"34"16,0 0-8-16,0 0 6 0,0 0 7 15,0-20 20-15,0 20-25 0,0 0-19 0,0 0-2 16,0 0 12-16,0-20-13 0,0 20 12 0,0 0 0 0,0 0-5 0,0-16-1 16,0 16-8-16,-17 0 18 0,17 0-20 0,0 0-1 15,0 0 12-15,0 16-13 0,0 4 10 16,0 0-11-16,0-20-1 0,0 53 8 0,0 3-5 0,0-36-5 15,0 34 4-15,0-18-4 0,0 39 1 0,0-39-2 16,0 39-1-16,0-39 1 0,0 18-2 0,0 2 3 0,17 18-2 16,-17-18-3-16,0-36-1 0,0 53-25 0,0-56 14 0,22 3-52 15,-22-4 39-15,0-16-5 0,0 20-99 0,0-20 27 16,0 0 61-16,0 0 14 0,19 0-20 0</inkml:trace>
  <inkml:trace contextRef="#ctx0" brushRef="#br1" timeOffset="136385.81">6772 4095 33 0,'0'0'28'0,"0"0"0"0,0 0-14 16,0-17 19-16,0 17-15 0,0-20 16 0,0 20-7 16,0 0-17-16,19-19 5 0,-19 2 2 15,0 17-8-15,17-20-1 0,2 4 15 16,-19 16-17-16,0 0 1 0,17-20 13 0,-17 2 4 0,0 18-1 0,16-19-2 16,-16 19-10-16,0 0 9 0,0-17-2 15,22 17 0-15,-22 0-10 0,0 0 0 0,0-20-1 0,0 20-1 0,20 0 4 16,-20 0-2-16,0-19-1 0,0 19 0 0,16 0-1 15,-16 0-4-15,0 0 0 0,0 0 1 0,20 0-2 0,-20 0 1 0,19 0 1 16,-2 19-1-16,-17 1 0 0,19-20-1 0,-19 0 2 0,0 36 0 16,17-18 2-16,-1 2-4 0,-16 33 5 0,20 3 0 0,2-38-3 15,-22 73 1-15,16-17 1 0,4 2-3 0,-20-2 0 16,0-2 2-16,0-35-2 0,0 19-1 0,0 18 1 0,-20-38-1 16,4 94-3-16,-6-110-3 0,2 52-17 0,4-18-13 15,16-34 14-15,-17 16-61 0,-2-16 48 0,2-3-51 0,17-17 34 16,-19 19-114-16,-1-19 101 0,4 0 30 15</inkml:trace>
  <inkml:trace contextRef="#ctx0" brushRef="#br1" timeOffset="136850.81">7546 4095 44 0,'0'0'34'0,"0"0"14"0,0 0-20 16,0 0 32-16,-19 0-33 0,19 0 0 0,0 0 17 0,0 0-24 15,0 0-3-15,0 0 0 0,0 0 13 0,0 0-17 0,0 0-1 0,0 0 10 16,0 0-2-16,0 0-11 0,0 18 11 0,0-18-2 15,0 0-4-15,0 0-8 0,19 19 5 0,-5-19-3 0,6 0-1 16,2 0-4-16,-22 0-2 0,55 20 2 0,-55-20-1 16,36 0-2-16,-17 16-3 0,-2-16-8 0,-17 0 0 15,39 0-41-15,-20 20-1 0,-2-20-19 0,-17 0-21 16,0 16-13-16,0-16 19 0,0 0 60 0,0 0-23 16</inkml:trace>
  <inkml:trace contextRef="#ctx0" brushRef="#br1" timeOffset="137000.44">7580 4408 56 0,'0'0'0'0,"0"0"133"0,-20 0-48 0,-13 0 17 0,14 20-46 16,19-20-33-16,-17 0 15 0,-2 0-9 0,2 16-17 16,-2-16 7-16,19 0-11 0,0 0 8 0,0 20-11 0,0-20 0 15,0 0 1-15,0 0 5 0,19 0-7 0,-2 20 1 0,19-20-2 16,-17 0-2-16,0 0 0 0,-19 0-2 0,34 16-5 0,-12-16-16 16,14 0-20-16,-17 0-23 0,0 0 26 0,-2 20-6 0,2-20-64 15,-19 0 45-15,17 0 0 0,0 0 6 0,5 0 16 0</inkml:trace>
  <inkml:trace contextRef="#ctx0" brushRef="#br1" timeOffset="137727.04">8507 3633 70 0,'0'0'26'0,"0"0"57"0,0 0-58 15,0 0 23-15,0 0 17 0,0 0-46 0,0 0 25 16,0 0-34-16,0 0 1 0,0 20-3 0,0-20 4 0,-20 0 1 16,20 17-5-16,0-17-3 0,0 0-1 0,0 20 2 0,0-3-3 15,0 2 2-15,0 1-2 0,0-3-1 16,0 56 8-16,0-36-6 0,0 38 0 15,0-21-1-15,-22 76 5 0,22-58-5 16,0-34-1-16,0-2 0 0,0 4 0 0,0 70 2 0,-19-74-3 16,19 20 2-16,0-39-2 0,0 20 1 0,0-37 1 0,0 39 4 15,0-22-3-15,0 2 3 0,0-19 1 0,0 0-3 0,0 18-2 16,0-18 3-16,0 0-4 0,0-18 0 0,0 18 0 0,19-36 2 0,3-20-1 16,-2 19 0-16,-20 17-2 0,16 20 0 0,4-36 1 15,-1 0 0-15,-3-1-1 0,4 17 0 0,13 3-1 16,-33-19 2-16,22 36 0 0,-2-20 3 0,-4 20-4 0,-16 0 5 15,20 0-4-15,-1 0 4 0,-19 0-4 0,0 0-1 0,17 20 3 16,-17-4-2-16,0 4 5 0,0 17 2 0,0-20-3 0,0 19 2 16,0-16-5-16,-36 16 3 0,16-16-6 15,4-3-3-15,-4 3-8 0,-2-3-1 0,5-17-22 0,1 19 11 16,-4-19-42-16,20 20 26 0,-16-20-58 0,-23 0-83 16,39 0 121-16,-16 0 9 0,-4 0-5 0,20-20 25 15</inkml:trace>
  <inkml:trace contextRef="#ctx0" brushRef="#br1" timeOffset="138077.29">8911 4630 39 0,'0'0'48'0,"0"0"-18"0,0 0 0 16,0 0 47-16,0 0-30 0,0 0-23 0,-17 0 21 15,17 0-7-15,0 0-22 0,0 0-2 0,0 37 15 0,0-37-15 16,-19 36 9-16,19 1-14 0,0 1 5 0,-20 17-2 0,-19 37-4 16,-13 92-12-16,16-108-40 0,17-41 2 15,-1 3-13-15,4-21-11 0,-4 19-82 0,-2-36 40 0,5 20 58 16</inkml:trace>
  <inkml:trace contextRef="#ctx0" brushRef="#br1" timeOffset="146856.9">9483 4242 33 0,'0'0'7'0,"0"0"9"15,0 0-6-15,0 0 12 0,0 0-9 0,0-17 55 16,0 17-48-16,-19 0 50 16,19 0-54-16,0 0 13 0,0 0-4 0,-17 0-13 0,17 0-1 0,0 0 10 15,0 0-12-15,-19 0 16 0,19 0-12 0,-19 0-1 16,19 0-6-16,-17 0 3 0,-2 0-5 0,19 0-1 0,0 17 0 0,-42 3 9 16,42-4-10-16,-14 4 0 0,-5 16-1 15,19-36 0-15,0 37 2 0,-19-17 0 0,19 17-3 0,0 35 1 16,0-35 0-16,0-17-1 15,0-3 0-15,0 22-1 0,19-3 1 0,-19-36 1 0,19 36 1 0,-19-36-1 16,14 18 2-16,-14 2 2 0,19-3 0 0,4-17-1 16,-23 0-2-16,19-17 5 0,-19-21-2 0,17 38-4 15,-17-18 0-15,0 0 0 0,38-57 3 16,-38 38-2-16,0 20-1 0,0-19 0 0,0 16-1 16,0 20-1-16,0-20 2 0,0 4 1 0,0-4-1 0,0 3 0 0,-19 17 0 15,19-20 0-15,0 20 1 0,0 0 1 0,-19 0-2 16,19 20 0-16,0-20 2 0,0 53 5 15,0-33-6-15,0 0 1 0,0 16 0 0,0-19-1 0,0 39 0 16,19-19 1-16,0 0-2 0,-19-19 0 0,17 37 0 16,-17-36 0-16,19 0-1 0,-2 17 0 0,22-17-1 15,-3 1 1-15,-36-20 1 0,19 16-4 0,17 4-8 0,-36-20 2 16,19 0-6-16,-2 0-25 0,-1 0 14 0,-16 0-35 0,42 0-20 16,-42 0 34-16,17 0-5 0,2-20-53 0,0 20 34 0,-19-16 21 15</inkml:trace>
  <inkml:trace contextRef="#ctx0" brushRef="#br1" timeOffset="152535.28">10258 1254 55 0,'0'0'32'0,"0"0"-21"0,0 0 14 0,0-17-10 0,0 17 14 0,-22 0 0 15,22 0-2-15,0 0-13 0,0 0 0 0,0 0 12 16,0 0-12-16,-20 0 17 0,20 0-24 0,0 0-1 15,0 0 5-15,0 0 0 0,0 0-6 0,0 0-2 0,0 17 4 16,0-17-4-16,0 0 4 0,0 0-4 0,0 19 2 0,0-19-3 0,0 0 0 16,0 18 0-16,0-18 0 0,0 19-1 0,0-19 0 0,20 37 0 15,-20-18 0-15,0 18 1 0,0 17 0 0,0-15-1 0,0-22 0 0,0 76 0 16,0-57-1-16,0 38 1 0,0 0 2 0,0-38-1 16,0-17-1-16,0 38 1 0,0 33 4 0,0-70-3 15,0 16 3-15,0-36 0 0,0 20-4 0,0-20 5 0,0 0-4 16,22 0 4-16,-3 0 0 0,-2 0-4 0,22-20 4 15,-39 0-4-15,36 4 2 0,-3-22-3 0,-11 20 0 0,-3 0 0 0,-2 18-1 16,22-36-1-16,13-4 0 0,-35 4 1 0,41 36 0 0,-39-18-1 16,1 0 2-16,-4 18-1 0,4 18 1 0,-20 19-1 15,0-37 0-15,0 37 1 0,0-1-2 0,-20-16 2 16,-16 34-1-16,17-34 0 0,-20 36 1 0,20-20-2 0,-70 57 0 16,70-76 1-16,-17 0-1 0,-19 20-4 0,19-18-9 0,-3 1-10 15,39-20 10-15,-17 0-26 0,-2 0 14 0,19 0-7 0,-22 0-50 16,22 0-18-16,0-20-9 0,0 20 91 15,41-19-32-15</inkml:trace>
  <inkml:trace contextRef="#ctx0" brushRef="#br1" timeOffset="153157.09">11143 1476 79 0,'0'0'63'0,"-22"0"-7"15,22-19-7-15,0 19-25 0,-19 0-3 0,19 0-1 0,0 0 15 16,-14-18-7-16,14 18-6 0,-19 0-13 0,19 0 5 0,-20 0-4 16,20 0-7-16,-16 0 3 0,16 18-5 0,0-18 0 15,0 19 1-15,-20-19-1 0,20 20 1 0,0-3-2 0,0-17 1 0,0 17 0 16,-16 3-1-16,16 0 2 0,0-4-2 0,0-16 0 0,0 20-1 15,16-3 1-15,-16-17 1 0,0 19-2 0,0-19 4 16,20 0-3-16,-20 0 2 0,0 0-1 0,16 18 1 0,-16-18 1 16,20 0 3-16,-20 0 0 0,0 0-3 0,0 0 0 0,0 0 2 15,0 0-3-15,0 0 2 0,0 0-3 0,0 0 2 0,0 0 0 16,0 19 10-16,0-19-10 0,0 0 1 0,0 17 1 0,0-17-2 16,0 20-1-16,-20 0 0 0,4-4-2 0,16 4 1 0,0-20 0 15,-20 18 3-15,20 0-1 0,0-18-3 0,-16 18 1 16,16 1 0-16,0-2 0 0,0-17-1 0,0 20 1 15,16 0 0-15,-16-20-1 0,20 0 1 0,-4 16 0 0,-16-16 1 16,20 20 0-16,-1-2-2 0,-19-18 1 0,14 18-1 16,-14 0 3-16,19 18-2 0,-19 4 1 0,22-4 1 15,-22 1 0-15,0-20-1 0,0 22-1 0,0-22 0 0,0-17 2 16,0 36-1-16,0-18 0 0,0 21 0 0,-22-2 0 0,3-37-2 16,5 36 2-16,-25-19-1 0,23 23-2 0,-4-40-2 15,4 16-2-15,16-16-3 0,-39 20-17 0,0-20-10 0,23 17 12 16,16-17-3-16,-20 0-32 0,4 0 27 0,-4 0-35 0,4 19-11 0,16-19-5 15,-20 0 45-15,20 0 6 0,0 18-40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18T20:42:23.75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12582 5019 81 0,'-19'0'87'0,"19"0"-44"15,-17 0-2-15,-5 16-7 0,5-16-4 0,17 0-18 0,0 0 11 16,-19 20 15-16,3-3-29 0,16-17-4 16,0 19 3-16,0-19 1 0,16 18-5 0,-16-18 0 0,36 36 10 15,-14-16-6-15,-5 0-1 0,2-4-2 16,1 3-2-16,-20-19-1 0,36 38 5 0,-20-1-3 15,3-21-2-15,-19 4-1 0,0-1-2 0,17-1 2 0,-17 38-8 0,0-39-15 16,-17 3 3-16,-2 17-127 0,3-37 85 16,-40 0-165-16</inkml:trace>
  <inkml:trace contextRef="#ctx0" brushRef="#br0" timeOffset="150.04">12690 4078 117 0,'0'0'61'0,"0"0"-3"0,-17 0-30 0,17 0 17 16,0 0-15-16,0 0-19 0,-19 0 9 0,19 17-11 16,0 1-5-16,0 1-3 0,-16-19-2 0,16 36-22 15,0-36-4-15,0 36-76 0,0 2-12 0,0-18 76 16,0-4-37-16</inkml:trace>
  <inkml:trace contextRef="#ctx0" brushRef="#br0" timeOffset="968.7">13025 5109 65 0,'0'0'15'0,"0"0"3"0,0 0 27 0,0 0-20 16,0-18 22-16,-19 18-6 0,19-19-22 0,0 19-1 16,0 0 14-16,0-17-9 0,0 17-4 0,0-20-3 15,0 20-8-15,0 0-2 0,0 0 5 0,0-16-5 0,0 16 5 0,0 0-1 16,19 0 1-16,-19 0-7 0,0 16 1 0,0-16-4 16,0 37 1-16,16-18-1 0,-16-1 0 0,0 18 1 0,0 4-2 15,17-24 1-15,-17 22-1 0,0-38 1 0,0 36-1 0,0 0 1 16,22 3 0-16,-22-3-1 0,0-36 1 0,0 19-1 15,0-19 2-15,0 0-1 0,0 0 0 0,0-19 0 0,20-56 2 16,-4 39-2-16,4-54 2 16,-1 34-3-16,-2-1 0 0,-17 20-1 0,19 21 1 0,-3-40 1 15,20 18 0-15,-36 2 1 0,39 16 1 0,-39 4-1 16,20-4-2-16,-1 20 1 0,-2 0 2 0,2 0 2 0,-19 0-3 16,17 20 2-16,2 16 4 0,-3 38 4 0,-16-58-10 15,23 24-1-15,-23 32 2 0,16 22-2 0,4-21 0 0,-20-36-2 16,19 166-68-16,-19-185 39 15,17 17-9-15,-17-15-68 0,0 16 39 0,19-16-51 0,-19-3 22 16</inkml:trace>
  <inkml:trace contextRef="#ctx0" brushRef="#br0" timeOffset="1150.8">13927 4464 117 0,'0'0'85'0,"0"0"-44"16,0 0-5-16,0 0-3 0,0-20 40 0,0 20-57 0,-17 0-4 0,17 0-1 15,0 0 6-15,0 0-10 0,0 20 5 0,-19-20-7 0,19 36 4 0,0-16-7 16,-17 34 5-16,-2 2-2 0,19-37-5 16,0 55-1-16,0-19 1 0,0 36-2 0,-19-35 2 0,19-18-1 15,0 54-3-15,0-2-12 0,-17 40-43 0,-2-37-9 16,19-56 21-16,-23 19-69 0,4 17 22 0,5-36 14 16</inkml:trace>
  <inkml:trace contextRef="#ctx0" brushRef="#br0" timeOffset="1299.82">13575 4999 115 0,'0'0'0'0,"0"-36"125"0,-16 17-96 16,16 0 1-16,-19-37 27 0,2 40-33 0,17-4-2 0,-19-16 12 0,19 17-5 16,0 0-17-16,0 0 12 0,0 19-14 0,19 0 0 0,17 0 4 15,-3 0-3-15,100 19 3 16,-58 19-14-16,-20-21-4 0,0 22-14 0,-38-23 3 16,22 4-8-16,-20-3-7 0,17 2-53 0,19 19-45 0,-22-22-10 0,-33 4 91 15,20-20-27-15</inkml:trace>
  <inkml:trace contextRef="#ctx0" brushRef="#br0" timeOffset="1603.93">14704 4740 199 0,'0'0'127'0,"0"0"-58"0,0 0-17 16,-19 0 4-16,19 0-29 0,0 0-16 16,0 0 5-16,0 0-10 0,0 0 2 0,0 0-5 0,0 0 3 15,0 0-5-15,0 0 0 0,0 0 1 0,0 19 0 0,0 0-4 16,0-19 0-16,0 0-11 0,19 19-36 0,-19-2 25 15,0-17-4-15,0 19-82 0,0-19 62 0,0 0-67 0,0 20 59 16,0-4-17-16,0 4 7 0</inkml:trace>
  <inkml:trace contextRef="#ctx0" brushRef="#br0" timeOffset="1715.84">14760 5109 43 0,'0'0'16'0,"0"0"-10"0,0 20 6 15,0-20-2-15,0 0-4 0,0 0-5 0,0 16-1 16,0-16-1-16,0 0-2 0,0 0-2 0,0 0-2 0,0 20 0 0,0-20-9 15,0 20-39-15</inkml:trace>
  <inkml:trace contextRef="#ctx0" brushRef="#br0" timeOffset="1985.01">14644 5368 81 0,'0'0'28'0,"0"0"43"0,0 0-37 16,0 0 29-16,0-18 16 0,0 18-35 16,0 0-26-16,0 0 8 0,0 0-14 0,0 0 1 0,0 0 19 15,0 0-5-15,0 18-10 0,0-18-10 0,0 37 4 16,0-1-8-16,-14 39 6 0,14-1-5 0,-20-20-3 0,20-17-2 15,-36-1 1-15,-19 130-12 0,13-91-22 16,-10-1-28-16,35-36-38 0,-2-2-50 0,-17-36-24 16,36 18 127-16</inkml:trace>
  <inkml:trace contextRef="#ctx0" brushRef="#br0" timeOffset="2770.15">11453 5019 40 0,'0'0'18'0,"0"0"-14"0,-16 0 2 15,-1 0 22-15,-19 0 16 0,-3 0-16 16,23 0-1-16,16 0-13 0,-20 0-1 0,-18 0 21 0,21 0-14 16,17 0-10-16,-19 0 0 0,2 0 12 0,-2 0-1 0,-1 0 0 15,4 16 2-15,-26 4 12 0,23-3-14 16,5-17-4-16,14 19-9 0,-55 19 21 16,19-38-17-16,16 16-1 0,1 4-7 0,-3 0 4 0,5-4-6 15,17-16 1-15,-16 38 3 0,-4-19-3 0,4 34 0 16,-4-14-2-16,4-3 0 0,-4 2-1 0,20 54 3 15,20-37-1-15,-20-36-1 0,0-19-1 0,36 37 0 16,0-20 2-16,-20-17-1 0,-16 0 0 0,39 0 0 0,0-37 2 16,-3 20-2-16,19-57 1 0,0 19 0 15,1-56-1-15,-20 56-1 0,0-1 3 16,-20 18-1-16,-16 2-1 0,0 16 0 0,22 4 4 0,-22-4 1 16,0 2 3-16,0 18 1 0,0 0 0 0,0 0-5 15,-22 0 1-15,22 0-2 0,0 18 3 0,0 2-2 0,-16 71 9 16,16 20-4-1,0-74-10-15,0 19 0 0,0-39 0 0,0 40 1 16,0-39-2-16,38 56-4 0,-38-57 2 0,0 3-3 16,20 17-11-16,-4-37 6 0,-16 36-3 0,20-36-22 0,-20 17 15 0,19-17-30 15,-2 20-13-15,-17-20 26 0,36 19-119 0,-36-19 92 16,16 0 8-16,26 0-63 0</inkml:trace>
  <inkml:trace contextRef="#ctx0" brushRef="#br0" timeOffset="3018.83">11987 4999 72 0,'0'0'91'0,"0"-20"16"0,0 20-77 0,0 0 22 0,0-16-29 16,0 16 0-16,0 0 17 0,0 0-21 0,0-19 14 0,0 19-8 15,0 0-14-15,0 0 8 0,0 0-4 0,0 0-5 16,0 19-7-16,0-19 2 0,-14 0-1 0,14 16-1 0,0-16-1 16,0 20-2-16,0 0-31 0,0-4-8 15,0 4 12-15,0 16-180 0,-19-36 141 16,19 18-50-16,0-18 80 0,0 20-14 0</inkml:trace>
  <inkml:trace contextRef="#ctx0" brushRef="#br0" timeOffset="3138.92">11987 5405 127 0,'0'0'57'0,"0"0"42"0,0 0-63 15,0 19 53-15,0-19-64 0,0 17 17 0,-14-17-26 16,14 20 11-16,-19-4-8 0,19 5-8 0,0-3-8 0,-19-18-2 16,19 35 1-16,0-15-7 0,0-1-17 0,0-2 3 15,0 3-39-15,0 17-32 0,0-1-114 0,-17-36 148 0,17 37-44 16</inkml:trace>
  <inkml:trace contextRef="#ctx0" brushRef="#br0" timeOffset="3768.44">11235 6750 67 0,'0'0'23'0,"0"0"64"0,-17 0 14 16,-2 0-60-16,19 0-4 0,-20 0-9 15,4 0-7-15,-4 0-2 0,20 0-11 0,-22 0-2 16,22 0 1-16,-19 0 4 0,5 0 1 0,-5 0-3 0,-17 0-1 16,36 0-4-16,-36 0 6 15,36 0-8-15,-20 19 4 0,1 19-2 0,-3-2 0 16,5 19-1-16,17-36-2 0,0 92 4 15,0-75-4-15,0-17 1 0,17 37-2 0,5-1 8 16,-3-36 3-16,17-19-1 0,-16 0 4 16,-4-19-6-16,-16 0-4 0,20 0 2 0,32-73 1 15,-10 18-4-15,-26 19 1 0,4-37 4 16,-1 37-3-16,-19 17 1 0,0 38-3 16,0-55 4-16,0 55-6 0,-19-36 7 15,19 36-3-15,-20 0-3 0,20 0 1 0,0 0-1 16,0 18-1-16,-16 0 2 0,16 1-2 0,0 0 2 0,0 55 3 15,0-38-5-15,0-19 1 0,16 21 0 0,-16 18 0 16,20-37-2-16,-1 17-1 0,17 2-2 0,-36-2-5 0,33 0-10 16,25 39-59-16,-38-75 51 15,-1 19-39-15,-19-19 28 0,53 17-118 0,-37 2 17 0,4-1 45 16,2-18 41-16</inkml:trace>
  <inkml:trace contextRef="#ctx0" brushRef="#br0" timeOffset="4021.1">11987 6733 64 0,'0'0'29'0,"0"0"3"0,-14 0 61 0,14 0-47 16,-19 0-27-16,19 0 14 0,0 0-18 0,0 0-1 15,-19 0 13-15,19 0-6 0,0 17 1 0,0 2-11 16,0-19-6-16,19 0 4 0,0 19 1 0,-5-19-4 15,6 0-2-15,38 19 5 0,-39-19-7 0,17 0-3 16,0 0 1-16,22 0 0 0,-41 0 1 0,22 0-9 16,13-19-26-16,-16 0 2 0,-14 0-14 0,14 2-20 15,-16 17 24-15,16-19-55 0,-36 0 23 0,16 1 32 16,3 18 12-16</inkml:trace>
  <inkml:trace contextRef="#ctx0" brushRef="#br0" timeOffset="4186.68">12084 6750 63 0,'0'0'64'0,"0"0"-24"0,0 0-2 0,0 0 30 0,-19 19-40 0,19-19 19 0,0 19-8 16,0 0-6-16,0-1-9 0,0-18-15 0,0 18 8 15,0-1-2-15,19 4-6 0,1-4-2 0,32 2-2 16,-35-1-5-16,24-18 0 16,-24 19-1-16,2-19-8 0,1 0-18 0,-4 19-21 15,3-19 13-15,-2 0-63 0,0 0-32 0,-17 0 76 0,19 0 14 16,-19 0-17-16</inkml:trace>
  <inkml:trace contextRef="#ctx0" brushRef="#br0" timeOffset="4602.82">13025 6454 114 0,'0'0'92'0,"0"0"-24"0,0 0-14 0,0 0-8 15,16 21-26-15,1-3 42 0,5-18-52 16,-22 36 7-16,20-17-3 0,-4 17-4 0,4 0-3 16,-1-15-4-16,-2 52 2 0,2-37-3 0,-19 2 0 0,16 34 1 15,-16-34-2-15,0 37 2 0,-16-1-3 0,-3-20 1 16,2 1 1-16,-22-17-1 0,3 17 1 0,14-37-3 0,-11 0-1 15,14 2 0-15,2-2-1 0,-2-18-5 16,-1-18-2-16,4-2 7 0,-4-16-4 0,-2 0 3 0,3-2 1 16,19 19 2-16,-14-18 1 0,14-35 1 0,-20 53 1 0,20-19-2 0,0 21 3 15,0-39 10-15,0 20-7 0,34 15 21 16,-15 4-21-16,3 17 5 0,53 0 16 16,-75 0-20-16,52 38 7 0,43 16-2 15,-40 1-10-15,-22-36-1 0,-14 0-1 0,76 54 1 16,-40-18-11-16,0-17-35 0,-16-19-41 15,-22-2 0-15,38-17-177 16,-22 19 176-16,-11-38 36 0</inkml:trace>
  <inkml:trace contextRef="#ctx0" brushRef="#br0" timeOffset="4823.01">14076 6641 63 0,'0'0'87'0,"0"0"-58"0,0 0 23 16,0 0-7-16,0 0-22 0,0 0 16 0,0 0-6 15,0 0-20-15,-19 0 16 0,19 18-14 0,0-18-2 16,0 0-9-16,0 0-1 0,0 0 1 0,0 18-2 0,0-18-2 16,0 18-2-16,19 1-5 0,-19 36-122 15,17-36 34-15,-17-19-12 16,0 19 44-16,0-1 12 0</inkml:trace>
  <inkml:trace contextRef="#ctx0" brushRef="#br0" timeOffset="4949.39">14206 7139 88 0,'0'0'91'0,"0"17"-13"0,-19 2 68 16,19 0-127-16,-19 0 10 0,19-2-18 0,-17-17-2 0,17 37 6 16,0-19-8-16,-22 37 1 0,2-16-3 0,-13 34-2 0,14-19-3 15,-36 21-9-15,38-20-10 0,-25 20-63 0,9-20-74 0,14 0 4 16,2-19 61-16</inkml:trace>
  <inkml:trace contextRef="#ctx0" brushRef="#br0" timeOffset="5865.61">12748 6512 46 0,'0'0'16'0,"0"0"-7"0,0 0 22 0,0-19 10 15,0 19 5-15,0 0-5 0,0 0-23 0,0 0-3 16,0-18 28-16,0 18-34 0,0-21 6 0,0 21-1 16,0 0-6-16,0 0-2 0,0 0 13 0,0 0 2 15,0 21 16-15,0-21-30 16,0 0 6-16,0 0-7 0,0 18 2 0,0-18 4 0,20 19-8 16,-20-19-2-16,0 0 0 0,16 17 0 0,4 2 0 15,-20-19-2-15,35 20 1 0,-1 16 2 16,-15-36-1-16,-19 0-2 0,22 16-3 0,-2-16-10 15,-20 0-9-15,0 21 8 0,16-21-3 0,4 0-93 16,-20 18 39-16,0-18-18 0,0 36-14 16,0-36 96-16,0 0-14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503.93701" units="1/cm"/>
          <inkml:channelProperty channel="Y" name="resolution" value="1343.97314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4-09-18T20:42:46.30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10936 7747 50 0,'0'0'0'0,"0"0"25"0,0 19 58 16,-17-19-46-16,17 0-20 0,0 18 0 0,-16-18 10 15,-4 37 20-15,-16-1 3 16,20-36-33-16,-4 19 1 16,20-19-11-16,-19 18 12 0,-20 2-8 0,23-2-4 15,-4 0 0-15,20 0-4 0,-16 1 0 0,-4-1-2 16,4 19 3-16,16-37-1 0,-20 56 1 0,20-38 0 0,0 19 1 0,-19-19-1 15,19 37 2-15,0-17-5 0,0 35-1 0,0-36 1 16,0-19 0-16,19 37 1 0,-19-36-2 0,0 1-1 0,20-3 4 0,-20 2 0 16,16-19 2-16,4 17 0 0,-20-17 1 0,16 0 1 0,-16 0 0 0,20-17-3 15,-4-2 4-15,6-37-1 0,-22 39-4 0,0-21 2 16,36-34-8-16,-16-22 0 0,-4-16 10 0,4 18-1 16,-20 55-4-16,0-36 6 0,0 53-3 0,0-53 6 0,0 54-3 15,0-17 3-15,0 36-12 0,-20-19 3 0,20-1 0 0,0 20 4 16,0-16-4-16,0 16-1 0,0 0 1 0,-16 0 1 0,16 16-1 0,0-16 1 15,0 39-1-15,0 16 5 0,0-36-5 0,0 55 3 0,0-38-5 16,16 112 4-16,-16-93 2 0,20 0-2 0,16 37 3 16,-36-36-6-16,33-20 1 0,-11 58-1 0,17-21-1 0,-3-19 1 15,-20-15-3-15,23-3-1 0,-25-36-6 0,27 17-12 16,-5-17-18-16,-16 0-24 0,-1 0 20 0,-2 0-8 16,19-36-83-16,2-1-21 0,-2 0 40 0</inkml:trace>
  <inkml:trace contextRef="#ctx0" brushRef="#br0" timeOffset="218.77">11918 7802 151 0,'0'0'52'0,"0"0"22"0,0 0-20 16,0 0-10-16,0 0-23 0,0 0 19 0,0 0-7 15,0 0-20-15,0 19 9 0,0-19-13 0,0 0 4 0,0 19-8 16,0-19-2-16,0 17 2 0,0 2-3 0,0-19 0 0,0 18-2 0,0 2-1 16,0-2-5-16,0-18-9 0,0 18 0 0,17 0-27 15,-17-18-22-15,0 19 22 0,0-1-67 0,0-18 47 0,0 19-41 16,0-1 19-16</inkml:trace>
  <inkml:trace contextRef="#ctx0" brushRef="#br0" timeOffset="371.14">11805 8356 179 0,'0'0'174'0,"0"0"-143"0,0 0-4 0,-17 0 22 0,17 0-26 16,0 0 18-16,0 0-26 0,-19 0-2 0,19 0-2 0,0 0 3 0,0 0-7 15,0 0-4-15,0 0 0 0,0 0-3 0,0 0 0 16,19 18-6-16,-19-18-2 0,0 0-4 0,33 18-25 0,-11 2-18 16,-2-20 17-16,-20 0-9 0,19 18-78 0,-2-18 52 0,2 17-43 15,-2-17 43-15</inkml:trace>
  <inkml:trace contextRef="#ctx0" brushRef="#br0" timeOffset="818.08">12804 7932 164 0,'0'0'0'0,"0"0"101"0,0 0-38 0,-20-18-12 0,20 18-8 0,0 0-7 0,0 0-5 15,0 0-19-15,-16 0 8 0,16 18-6 0,0-18-4 16,0 36-4-16,0-36-3 0,0 37 1 0,0 0-3 15,0 1 5-15,0-2-3 0,0 1 6 0,0 0-10 0,0-1 1 0,0 75-21 16,-20-74 4-16,20 19-39 0,0-20 17 0,0 1-68 16,0 19-36-16,0-56 30 0,0 18 33 0</inkml:trace>
  <inkml:trace contextRef="#ctx0" brushRef="#br0" timeOffset="969.31">12914 7396 156 0,'0'0'72'0,"0"-17"-7"0,0-2 14 0,-22-1-17 0,22-15 10 15,0 35-53-15,-19-20 24 0,19 20-25 0,0 0-13 16,0 0 4-16,0 0-6 0,0 0-3 0,0 20 1 0,0-2-1 16,0 19-16-16,0-37 6 0,0 19-6 0,0-2-3 0,0 2-38 0,0 0 18 15,0-1-69-15,19 0 39 0,-19 1-73 0,22-2 14 16</inkml:trace>
  <inkml:trace contextRef="#ctx0" brushRef="#br0" timeOffset="1269.83">13116 8134 215 0,'0'0'0'0,"0"0"122"0,0 0-104 0,0 19 19 0,0-1-19 0,0-18 0 15,0 37 27-15,0-19-38 0,0 20 3 0,0-20-6 16,0-18-3-16,0 38 4 0,0-2-3 0,0-36 0 0,0 18-1 16,0-18-1-16,20 18 5 0,-1 2-3 0,-2-2 1 0,-17-18-2 15,52-18 4-15,-52-2-3 0,19-16 2 0,20 0-8 16,-19 16 1-16,16-54-2 0,-36 56 6 0,36-19-2 0,-36 0 2 15,35 1-1-15,-35-2 0 0,39-35 1 0,-19 54 0 0,-20-17 0 0,36-20 0 16,-36 37 0-16,19-17 0 0,-19 36 1 0,17-37 13 16,2 37-3-16,-19 0-2 0,16 0 5 0,-16 0-6 15,17 18 7-15,-17 1-4 0,0 0-5 0,0 17 3 16,22 38 0-16,-22-37-6 0,0 0-1 0,0 55 4 0,0-55 1 0,0 202-1 16,0-128-35-1,20-92 10-15,-20 18-2 0,19-1-38 0,-19 1-26 0,17-17-28 16,2-20-37-16,-2 17 26 0,2-17 46 0</inkml:trace>
  <inkml:trace contextRef="#ctx0" brushRef="#br0" timeOffset="1651.72">14519 6584 188 0,'0'0'0'0,"0"0"176"0,0-16-131 0,0 16-24 0,0-20 0 0,0 1 30 15,0 19-26-15,0 0-14 0,-19 19 11 0,19-19-4 16,0 36-11-16,0 0 1 0,0-15-4 0,0 15 0 0,0 37-1 16,0-16-2-16,0 53 2 0,0 20-1 0,19-58 0 0,-19 76-2 15,19-75-1-15,-19 76-2 0,17 17-2 0,-17 0-9 0,0-93 5 16,0 20-3-16,0 73-14 0,0-19-13 0,-17 0-22 16,17-91 25-16,-38 73-34 0,38-73 37 0,-39 35-27 0,3-16 5 15,19-38 33-15,-2-19-13 0,2 0 22 0,-2-18-8 0,0 18 2 16,2-18 11-16,-5 0-5 0,22-36 9 0,-17-19 5 15,-2-38 17-15,-34-55 80 0,34 21-21 16,0 71-49-16,-40-128 41 0,7 72-23 16,16 2 4-16,0 18 0 0,17 54-27 0,19 20-2 0,0-18-1 15,0-2 16-15,0 38-7 0,0-18-16 0,0 0 6 0,36-1-8 16,2 19-3-16,-21-20-4 0,2 4 0 0,14 16 1 0,64-20 6 16,-25 20-6-16,3-17-1 0,-3 17 0 0,22 17-4 15,-58 3-5-15,53-20-20 0,-48 16 0 0,-5-16-8 0,39 20-59 16,35 17-146-16,-38-19 54 0,-36 1 79 0</inkml:trace>
  <inkml:trace contextRef="#ctx0" brushRef="#br0" timeOffset="2052.35">16434 8024 176 0,'0'0'60'0,"0"0"14"15,0 0-22-15,0 0-9 0,0 0-5 0,0 0-22 0,0 0-1 16,0 0 0-16,22 0-1 0,-3 0 11 0,-19 0-15 0,36 0 6 0,19-19-4 16,20 19 0-16,33-37-7 0,-14 19 6 15,-38 0-7-15,54 0-2 0,-74-2 2 0,20 20-4 16,18-37-1-16,-2 37-13 0,0-17-15 0,-14-2-48 15,-38 19 44-15,-1 0-7 0,-2 0 0 0,2 0-3 0,14 0-193 16,-33 0 189-16,0 0 3 0</inkml:trace>
  <inkml:trace contextRef="#ctx0" brushRef="#br0" timeOffset="2233.31">16583 8300 82 0,'0'0'50'0,"0"0"36"0,-17 0-50 0,-2 0 31 0,19 0-11 16,-16 0-32-16,16 0 14 0,-20 20-3 0,20-20-18 15,0 0 27-15,0 0-34 0,36 0 9 0,-17 17-4 16,-2-17-8-16,22 0-2 0,16 0 4 0,17 19-1 0,3-19-2 16,-36 0-5-16,49 0 6 0,6 0 1 0,-22-19-8 15,6 19-5-15,-62-17 0 0,40 17-17 0,-37 0 3 16,36-20-32-16,-55 20 16 0,20 0-8 0,16-18-75 0,-36 18 41 0,36 0-66 16,-36-18 31-16</inkml:trace>
  <inkml:trace contextRef="#ctx0" brushRef="#br0" timeOffset="2666.88">18650 6954 122 0,'0'0'0'0,"0"0"125"0,-17-19-73 0,17 19-28 15,0 0 0-15,0 0 17 0,0-18-6 0,0 18-7 16,0 0-17-16,0 0 9 0,0 0-4 0,0 0-10 0,17 0-1 16,2 0 12-16,-2 0-11 0,19 18 6 0,-36-18-6 0,39 19 8 15,-1 0-1-15,-21-2-5 0,38 2 5 0,-21 36-4 16,-12-36-4-16,-3 17-2 0,17 39 3 0,0 16-4 0,-36-36-2 16,0 57 2-16,0-3-2 0,-17-34 0 0,-2 0-1 15,-36 71-2-15,-20 2-3 0,22 0 8 0,-41-19 3 0,22-19-6 16,-24-36-2-16,62-37 2 0,-40 19-5 0,16-2 5 15,5-35-2-15,17-19-1 0,17 0-7 0,-17 20 3 0,13-20-7 16,-10-20 0-16,33 1 7 0,-19 1 1 0,19 0-2 0,-19-20 0 16,2 2 9-16,17-20 3 0,0 1 7 0,17 0 5 15,2 18-10-15,14-17 8 0,-14 16-6 0,40-17 11 0,-21 36-8 16,15-17 7-16,5 18-1 0,33 18-3 0,-16 0 3 16,16 0 0-16,-55 18-14 0,39 0 11 0,-39 0-11 15,0 1 5-15,17 18-2 0,-12-1-2 0,-22-16-3 0,17-2 2 0,-19 0-4 0,22 20-10 16,-6-21-2-16,8 20-32 0,-5-19-39 0,-16 20 24 15,-4-21-99-15,4 2 65 0,-4-19-60 0,-16 20 71 0</inkml:trace>
  <inkml:trace contextRef="#ctx0" brushRef="#br0" timeOffset="2867.96">19737 7340 167 0,'0'0'96'16,"0"-17"-39"-16,0 17-44 0,20 0 31 16,-20-18-29-16,0 18-10 0,0 0 1 0,0 0-4 0,0 0-2 15,0 0-4-15,0 0-10 0,0 35-36 0,0-35 26 16,0 0-4-16,0 20-36 0,0 16-4 0,0-17 11 0,0 0 36 16,-20-19 6-16,20 55-45 0</inkml:trace>
  <inkml:trace contextRef="#ctx0" brushRef="#br0" timeOffset="3021.81">19867 8337 215 0,'0'0'153'0,"0"0"-95"0,0 0-17 16,0 0-17-16,0 0 22 0,0 19-12 0,0-19-23 16,0 18-1-16,0 0 6 0,-16 2-8 0,16 34-1 0,-20 2 0 0,1-19-5 15,-20 56-1-15,-13 16-4 0,-4-16-15 0,-2-2-41 16,6-17-69-16,32-36 31 0,-16-2-7 0,17 2 14 0,-39 16-44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1715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1960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6959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616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9031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1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3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1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2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7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F6A010-9910-7A81-B1A4-81716DFBF642}"/>
              </a:ext>
            </a:extLst>
          </p:cNvPr>
          <p:cNvSpPr txBox="1">
            <a:spLocks/>
          </p:cNvSpPr>
          <p:nvPr userDrawn="1"/>
        </p:nvSpPr>
        <p:spPr>
          <a:xfrm>
            <a:off x="9451431" y="648247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5949831-8C71-49A7-A206-657DC8615E42}" type="slidenum">
              <a:rPr lang="en-US" sz="1200" smtClean="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8107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5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65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9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4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6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Check-in</a:t>
            </a:r>
            <a:br>
              <a:rPr lang="en-US" sz="50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2000" dirty="0">
                <a:ln w="12700">
                  <a:noFill/>
                </a:ln>
                <a:latin typeface="Garamond" panose="02020404030301010803" pitchFamily="18" charset="0"/>
              </a:rPr>
              <a:t>Review – FIRST Sets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1">
                <a:extLst>
                  <a:ext uri="{FF2B5EF4-FFF2-40B4-BE49-F238E27FC236}">
                    <a16:creationId xmlns:a16="http://schemas.microsoft.com/office/drawing/2014/main" id="{1EA1DF9A-8810-4996-9F65-C9930E0FB7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52650" y="1699469"/>
                <a:ext cx="78867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/>
                  <a:t>Calculate first sets for this grammar</a:t>
                </a:r>
              </a:p>
              <a:p>
                <a:pPr marL="0" indent="0">
                  <a:buNone/>
                </a:pPr>
                <a:r>
                  <a:rPr lang="en-US" dirty="0"/>
                  <a:t>S ::= </a:t>
                </a:r>
                <a:r>
                  <a:rPr lang="en-US" dirty="0" err="1"/>
                  <a:t>lpar</a:t>
                </a:r>
                <a:r>
                  <a:rPr lang="en-US" dirty="0"/>
                  <a:t> X </a:t>
                </a:r>
                <a:r>
                  <a:rPr lang="en-US" dirty="0" err="1"/>
                  <a:t>rpar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X ::= id comma X</a:t>
                </a:r>
              </a:p>
              <a:p>
                <a:pPr marL="0" indent="0">
                  <a:buNone/>
                </a:pPr>
                <a:r>
                  <a:rPr lang="en-US" dirty="0"/>
                  <a:t>     |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" name="Content Placeholder 1">
                <a:extLst>
                  <a:ext uri="{FF2B5EF4-FFF2-40B4-BE49-F238E27FC236}">
                    <a16:creationId xmlns:a16="http://schemas.microsoft.com/office/drawing/2014/main" id="{1EA1DF9A-8810-4996-9F65-C9930E0FB7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52650" y="1699469"/>
                <a:ext cx="7886700" cy="4351338"/>
              </a:xfrm>
              <a:blipFill>
                <a:blip r:embed="rId3"/>
                <a:stretch>
                  <a:fillRect l="-1546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71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88EBC4AE-CDE4-49B0-B3A2-14454C9B6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80431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>
              <a:lnSpc>
                <a:spcPct val="70000"/>
              </a:lnSpc>
            </a:pPr>
            <a:r>
              <a:rPr lang="en-US" sz="4500" dirty="0">
                <a:ln w="12700">
                  <a:solidFill>
                    <a:schemeClr val="tx1"/>
                  </a:solidFill>
                </a:ln>
                <a:solidFill>
                  <a:schemeClr val="bg1">
                    <a:lumMod val="85000"/>
                  </a:schemeClr>
                </a:solidFill>
              </a:rPr>
              <a:t>Flipped Wednesday</a:t>
            </a:r>
            <a:endParaRPr lang="en-US" sz="5000" dirty="0">
              <a:ln w="12700">
                <a:solidFill>
                  <a:schemeClr val="tx1"/>
                </a:solidFill>
              </a:ln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1EA1DF9A-8810-4996-9F65-C9930E0FB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69946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Agenda</a:t>
            </a:r>
          </a:p>
          <a:p>
            <a:pPr marL="0" indent="0">
              <a:buNone/>
            </a:pPr>
            <a:r>
              <a:rPr lang="en-US" dirty="0"/>
              <a:t>Some P2 info</a:t>
            </a:r>
          </a:p>
          <a:p>
            <a:pPr marL="0" indent="0">
              <a:buNone/>
            </a:pPr>
            <a:r>
              <a:rPr lang="en-US" dirty="0"/>
              <a:t>Some First Set stuff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7CC393-9C06-4B44-8D96-EB0172F28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24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563D2F4-2F17-3D47-AC65-8F8852920122}"/>
              </a:ext>
            </a:extLst>
          </p:cNvPr>
          <p:cNvGrpSpPr/>
          <p:nvPr/>
        </p:nvGrpSpPr>
        <p:grpSpPr>
          <a:xfrm>
            <a:off x="168587" y="3957100"/>
            <a:ext cx="7224583" cy="1030748"/>
            <a:chOff x="897929" y="5726029"/>
            <a:chExt cx="7224583" cy="1030748"/>
          </a:xfrm>
        </p:grpSpPr>
        <p:sp>
          <p:nvSpPr>
            <p:cNvPr id="8" name="Rounded Rectangle 22">
              <a:extLst>
                <a:ext uri="{FF2B5EF4-FFF2-40B4-BE49-F238E27FC236}">
                  <a16:creationId xmlns:a16="http://schemas.microsoft.com/office/drawing/2014/main" id="{5E26C3D3-D10D-8546-7B2E-6988F61D337A}"/>
                </a:ext>
              </a:extLst>
            </p:cNvPr>
            <p:cNvSpPr/>
            <p:nvPr/>
          </p:nvSpPr>
          <p:spPr>
            <a:xfrm>
              <a:off x="897929" y="5741114"/>
              <a:ext cx="7224583" cy="1015663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3878719B-1C24-9C38-66A5-D01CA47D1C34}"/>
                    </a:ext>
                  </a:extLst>
                </p:cNvPr>
                <p:cNvSpPr/>
                <p:nvPr/>
              </p:nvSpPr>
              <p:spPr>
                <a:xfrm>
                  <a:off x="939119" y="5726029"/>
                  <a:ext cx="5428735" cy="101566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000" b="1" u="sng" dirty="0"/>
                    <a:t>Building FIRST for a nonterminal X</a:t>
                  </a:r>
                  <a:endParaRPr lang="en-US" sz="2000" b="1" i="1" u="sng" dirty="0"/>
                </a:p>
                <a:p>
                  <a:r>
                    <a:rPr lang="en-US" sz="2000" dirty="0">
                      <a:ea typeface="Cambria Math" panose="02040503050406030204" pitchFamily="18" charset="0"/>
                    </a:rPr>
                    <a:t>For all productions with X on the LHS (i.e. X ::= 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/>
                        <m:t>α</m:t>
                      </m:r>
                    </m:oMath>
                  </a14:m>
                  <a:r>
                    <a:rPr lang="en-US" sz="2000" dirty="0">
                      <a:ea typeface="Cambria Math" panose="02040503050406030204" pitchFamily="18" charset="0"/>
                    </a:rPr>
                    <a:t>)</a:t>
                  </a:r>
                </a:p>
                <a:p>
                  <a:r>
                    <a:rPr lang="en-US" sz="2000" dirty="0">
                      <a:ea typeface="Cambria Math" panose="02040503050406030204" pitchFamily="18" charset="0"/>
                    </a:rPr>
                    <a:t>	Add FIRST(</a:t>
                  </a:r>
                  <a14:m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/>
                        <m:t>α</m:t>
                      </m:r>
                    </m:oMath>
                  </a14:m>
                  <a:r>
                    <a:rPr lang="en-US" sz="2000" dirty="0">
                      <a:ea typeface="Cambria Math" panose="02040503050406030204" pitchFamily="18" charset="0"/>
                    </a:rPr>
                    <a:t>) to FIRST X</a:t>
                  </a:r>
                </a:p>
              </p:txBody>
            </p:sp>
          </mc:Choice>
          <mc:Fallback xmlns=""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7740299B-096F-4C79-8A16-4F15713BBD5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9119" y="5726029"/>
                  <a:ext cx="5428735" cy="1015663"/>
                </a:xfrm>
                <a:prstGeom prst="rect">
                  <a:avLst/>
                </a:prstGeom>
                <a:blipFill>
                  <a:blip r:embed="rId3"/>
                  <a:stretch>
                    <a:fillRect l="-1122" t="-2994" b="-958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Rounded Rectangle 22">
            <a:extLst>
              <a:ext uri="{FF2B5EF4-FFF2-40B4-BE49-F238E27FC236}">
                <a16:creationId xmlns:a16="http://schemas.microsoft.com/office/drawing/2014/main" id="{A48DC133-8808-2608-C088-D4A7814D1FC0}"/>
              </a:ext>
            </a:extLst>
          </p:cNvPr>
          <p:cNvSpPr/>
          <p:nvPr/>
        </p:nvSpPr>
        <p:spPr>
          <a:xfrm>
            <a:off x="168588" y="507843"/>
            <a:ext cx="7224583" cy="16485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19D690B-836A-B77B-05D2-61C859991B3E}"/>
                  </a:ext>
                </a:extLst>
              </p:cNvPr>
              <p:cNvSpPr/>
              <p:nvPr/>
            </p:nvSpPr>
            <p:spPr>
              <a:xfrm>
                <a:off x="209776" y="514379"/>
                <a:ext cx="7685142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u="sng" dirty="0"/>
                  <a:t>Building FIRST for a symbol string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u="sng" dirty="0"/>
                      <m:t>α</m:t>
                    </m:r>
                  </m:oMath>
                </a14:m>
                <a:endParaRPr lang="en-US" sz="2000" b="1" i="1" u="sng" dirty="0"/>
              </a:p>
              <a:p>
                <a:r>
                  <a:rPr lang="en-US" sz="2000" dirty="0"/>
                  <a:t>Let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dirty="0"/>
                  <a:t> be composed of symbols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2</a:t>
                </a:r>
                <a:r>
                  <a:rPr lang="en-US" sz="2000" dirty="0"/>
                  <a:t> …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n</a:t>
                </a:r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	C</a:t>
                </a:r>
                <a:r>
                  <a:rPr lang="en-US" sz="2000" baseline="-25000" dirty="0">
                    <a:ea typeface="Cambria Math" panose="02040503050406030204" pitchFamily="18" charset="0"/>
                  </a:rPr>
                  <a:t>1</a:t>
                </a:r>
                <a:r>
                  <a:rPr lang="en-US" sz="2000" dirty="0">
                    <a:ea typeface="Cambria Math" panose="02040503050406030204" pitchFamily="18" charset="0"/>
                  </a:rPr>
                  <a:t>: add FIRST(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>
                    <a:ea typeface="Cambria Math" panose="02040503050406030204" pitchFamily="18" charset="0"/>
                  </a:rPr>
                  <a:t>) -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	C</a:t>
                </a:r>
                <a:r>
                  <a:rPr lang="en-US" sz="2000" baseline="-25000" dirty="0">
                    <a:ea typeface="Cambria Math" panose="02040503050406030204" pitchFamily="18" charset="0"/>
                  </a:rPr>
                  <a:t>2</a:t>
                </a:r>
                <a:r>
                  <a:rPr lang="en-US" sz="2000" dirty="0">
                    <a:ea typeface="Cambria Math" panose="02040503050406030204" pitchFamily="18" charset="0"/>
                  </a:rPr>
                  <a:t>: For all k &lt; n: if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/>
                  <a:t> …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k-1 </a:t>
                </a:r>
                <a:r>
                  <a:rPr lang="en-US" sz="2000" dirty="0">
                    <a:ea typeface="Cambria Math" panose="02040503050406030204" pitchFamily="18" charset="0"/>
                  </a:rPr>
                  <a:t>is nullable, add FIRST(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k</a:t>
                </a:r>
                <a:r>
                  <a:rPr lang="en-US" sz="2000" dirty="0">
                    <a:ea typeface="Cambria Math" panose="02040503050406030204" pitchFamily="18" charset="0"/>
                  </a:rPr>
                  <a:t>) -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	C</a:t>
                </a:r>
                <a:r>
                  <a:rPr lang="en-US" sz="2000" baseline="-25000" dirty="0">
                    <a:ea typeface="Cambria Math" panose="02040503050406030204" pitchFamily="18" charset="0"/>
                  </a:rPr>
                  <a:t>3</a:t>
                </a:r>
                <a:r>
                  <a:rPr lang="en-US" sz="2000" dirty="0">
                    <a:ea typeface="Cambria Math" panose="02040503050406030204" pitchFamily="18" charset="0"/>
                  </a:rPr>
                  <a:t>: If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/>
                  <a:t> …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n</a:t>
                </a:r>
                <a:r>
                  <a:rPr lang="en-US" sz="2000" dirty="0">
                    <a:ea typeface="Cambria Math" panose="02040503050406030204" pitchFamily="18" charset="0"/>
                  </a:rPr>
                  <a:t> is nullable, add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19D690B-836A-B77B-05D2-61C859991B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76" y="514379"/>
                <a:ext cx="7685142" cy="1631216"/>
              </a:xfrm>
              <a:prstGeom prst="rect">
                <a:avLst/>
              </a:prstGeom>
              <a:blipFill>
                <a:blip r:embed="rId4"/>
                <a:stretch>
                  <a:fillRect l="-793" t="-1866" b="-5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22">
            <a:extLst>
              <a:ext uri="{FF2B5EF4-FFF2-40B4-BE49-F238E27FC236}">
                <a16:creationId xmlns:a16="http://schemas.microsoft.com/office/drawing/2014/main" id="{004F7279-C9C0-B447-F0F8-E33F9687D948}"/>
              </a:ext>
            </a:extLst>
          </p:cNvPr>
          <p:cNvSpPr/>
          <p:nvPr/>
        </p:nvSpPr>
        <p:spPr>
          <a:xfrm>
            <a:off x="203646" y="2244649"/>
            <a:ext cx="7189525" cy="16485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D774C2C-5EA3-B398-28F5-ACA4C4792898}"/>
                  </a:ext>
                </a:extLst>
              </p:cNvPr>
              <p:cNvSpPr/>
              <p:nvPr/>
            </p:nvSpPr>
            <p:spPr>
              <a:xfrm>
                <a:off x="209777" y="2242947"/>
                <a:ext cx="7183393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u="sng" dirty="0"/>
                  <a:t>Building FIRST for a nonterminal X</a:t>
                </a:r>
                <a:endParaRPr lang="en-US" sz="2000" b="1" i="1" u="sng" dirty="0"/>
              </a:p>
              <a:p>
                <a:r>
                  <a:rPr lang="en-US" sz="2000" dirty="0"/>
                  <a:t>For all productions with X on the LHS and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  <m:r>
                      <m:rPr>
                        <m:nor/>
                      </m:rPr>
                      <a:rPr lang="en-US" sz="2000" dirty="0"/>
                      <m:t> = </m:t>
                    </m:r>
                    <m:r>
                      <m:rPr>
                        <m:nor/>
                      </m:rPr>
                      <a:rPr lang="en-US" sz="2000" dirty="0"/>
                      <m:t>α</m:t>
                    </m:r>
                    <m:r>
                      <m:rPr>
                        <m:nor/>
                      </m:rPr>
                      <a:rPr lang="en-US" sz="2000" baseline="-25000" dirty="0"/>
                      <m:t>1</m:t>
                    </m:r>
                    <m:r>
                      <m:rPr>
                        <m:nor/>
                      </m:rPr>
                      <a:rPr lang="en-US" sz="2000" dirty="0"/>
                      <m:t> </m:t>
                    </m:r>
                    <m:r>
                      <m:rPr>
                        <m:nor/>
                      </m:rPr>
                      <a:rPr lang="en-US" sz="2000" dirty="0"/>
                      <m:t>α</m:t>
                    </m:r>
                    <m:r>
                      <m:rPr>
                        <m:nor/>
                      </m:rPr>
                      <a:rPr lang="en-US" sz="2000" baseline="-25000" dirty="0"/>
                      <m:t>2</m:t>
                    </m:r>
                    <m:r>
                      <m:rPr>
                        <m:nor/>
                      </m:rPr>
                      <a:rPr lang="en-US" sz="2000" dirty="0"/>
                      <m:t> … </m:t>
                    </m:r>
                    <m:r>
                      <m:rPr>
                        <m:nor/>
                      </m:rPr>
                      <a:rPr lang="en-US" sz="2000" dirty="0"/>
                      <m:t>αn</m:t>
                    </m:r>
                  </m:oMath>
                </a14:m>
                <a:r>
                  <a:rPr lang="en-US" sz="2000" dirty="0"/>
                  <a:t> on the RHS</a:t>
                </a:r>
                <a:endParaRPr lang="en-US" sz="2000" baseline="-25000" dirty="0"/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	C</a:t>
                </a:r>
                <a:r>
                  <a:rPr lang="en-US" sz="2000" baseline="-25000" dirty="0">
                    <a:ea typeface="Cambria Math" panose="02040503050406030204" pitchFamily="18" charset="0"/>
                  </a:rPr>
                  <a:t>1</a:t>
                </a:r>
                <a:r>
                  <a:rPr lang="en-US" sz="2000" dirty="0">
                    <a:ea typeface="Cambria Math" panose="02040503050406030204" pitchFamily="18" charset="0"/>
                  </a:rPr>
                  <a:t>: add FIRST(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>
                    <a:ea typeface="Cambria Math" panose="02040503050406030204" pitchFamily="18" charset="0"/>
                  </a:rPr>
                  <a:t>) -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	C</a:t>
                </a:r>
                <a:r>
                  <a:rPr lang="en-US" sz="2000" baseline="-25000" dirty="0">
                    <a:ea typeface="Cambria Math" panose="02040503050406030204" pitchFamily="18" charset="0"/>
                  </a:rPr>
                  <a:t>2</a:t>
                </a:r>
                <a:r>
                  <a:rPr lang="en-US" sz="2000" dirty="0">
                    <a:ea typeface="Cambria Math" panose="02040503050406030204" pitchFamily="18" charset="0"/>
                  </a:rPr>
                  <a:t>: For all k &lt; n: if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/>
                  <a:t> …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k-1 </a:t>
                </a:r>
                <a:r>
                  <a:rPr lang="en-US" sz="2000" dirty="0">
                    <a:ea typeface="Cambria Math" panose="02040503050406030204" pitchFamily="18" charset="0"/>
                  </a:rPr>
                  <a:t>is nullable, add FIRST(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k</a:t>
                </a:r>
                <a:r>
                  <a:rPr lang="en-US" sz="2000" dirty="0">
                    <a:ea typeface="Cambria Math" panose="02040503050406030204" pitchFamily="18" charset="0"/>
                  </a:rPr>
                  <a:t>) -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>
                  <a:ea typeface="Cambria Math" panose="02040503050406030204" pitchFamily="18" charset="0"/>
                </a:endParaRPr>
              </a:p>
              <a:p>
                <a:r>
                  <a:rPr lang="en-US" sz="2000" dirty="0">
                    <a:ea typeface="Cambria Math" panose="02040503050406030204" pitchFamily="18" charset="0"/>
                  </a:rPr>
                  <a:t>	C</a:t>
                </a:r>
                <a:r>
                  <a:rPr lang="en-US" sz="2000" baseline="-25000" dirty="0">
                    <a:ea typeface="Cambria Math" panose="02040503050406030204" pitchFamily="18" charset="0"/>
                  </a:rPr>
                  <a:t>3</a:t>
                </a:r>
                <a:r>
                  <a:rPr lang="en-US" sz="2000" dirty="0">
                    <a:ea typeface="Cambria Math" panose="02040503050406030204" pitchFamily="18" charset="0"/>
                  </a:rPr>
                  <a:t>: If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1</a:t>
                </a:r>
                <a:r>
                  <a:rPr lang="en-US" sz="2000" dirty="0"/>
                  <a:t> …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α</m:t>
                    </m:r>
                  </m:oMath>
                </a14:m>
                <a:r>
                  <a:rPr lang="en-US" sz="2000" baseline="-25000" dirty="0"/>
                  <a:t>n</a:t>
                </a:r>
                <a:r>
                  <a:rPr lang="en-US" sz="2000" dirty="0">
                    <a:ea typeface="Cambria Math" panose="02040503050406030204" pitchFamily="18" charset="0"/>
                  </a:rPr>
                  <a:t> is nullable, add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endParaRPr lang="en-US" sz="20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D774C2C-5EA3-B398-28F5-ACA4C47928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77" y="2242947"/>
                <a:ext cx="7183393" cy="1631216"/>
              </a:xfrm>
              <a:prstGeom prst="rect">
                <a:avLst/>
              </a:prstGeom>
              <a:blipFill>
                <a:blip r:embed="rId5"/>
                <a:stretch>
                  <a:fillRect l="-848" t="-2239" r="-424" b="-5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C0DBEC0-D738-2358-3DC6-5E986643D7A9}"/>
                  </a:ext>
                </a:extLst>
              </p14:cNvPr>
              <p14:cNvContentPartPr/>
              <p14:nvPr/>
            </p14:nvContentPartPr>
            <p14:xfrm>
              <a:off x="4609440" y="2583000"/>
              <a:ext cx="226440" cy="3722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C0DBEC0-D738-2358-3DC6-5E986643D7A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00080" y="2573640"/>
                <a:ext cx="245160" cy="39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88975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E30E8E2-21B8-3552-E328-4695D002CC14}"/>
                  </a:ext>
                </a:extLst>
              </p14:cNvPr>
              <p14:cNvContentPartPr/>
              <p14:nvPr/>
            </p14:nvContentPartPr>
            <p14:xfrm>
              <a:off x="970560" y="451440"/>
              <a:ext cx="10292040" cy="6261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E30E8E2-21B8-3552-E328-4695D002CC1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61200" y="442080"/>
                <a:ext cx="10310760" cy="6280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490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D6C4DED-A814-B49E-9E7B-2F868E2B144A}"/>
                  </a:ext>
                </a:extLst>
              </p14:cNvPr>
              <p14:cNvContentPartPr/>
              <p14:nvPr/>
            </p14:nvContentPartPr>
            <p14:xfrm>
              <a:off x="1002600" y="398520"/>
              <a:ext cx="10073520" cy="52520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D6C4DED-A814-B49E-9E7B-2F868E2B144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93240" y="389160"/>
                <a:ext cx="10092240" cy="527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135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6B16DC2-0552-20FB-1A65-790E37FBE60A}"/>
                  </a:ext>
                </a:extLst>
              </p14:cNvPr>
              <p14:cNvContentPartPr/>
              <p14:nvPr/>
            </p14:nvContentPartPr>
            <p14:xfrm>
              <a:off x="3891960" y="1468080"/>
              <a:ext cx="1422000" cy="13608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6B16DC2-0552-20FB-1A65-790E37FBE60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82600" y="1458720"/>
                <a:ext cx="1440720" cy="137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0131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09203A6-2781-9589-DE08-2263DA3D9931}"/>
                  </a:ext>
                </a:extLst>
              </p14:cNvPr>
              <p14:cNvContentPartPr/>
              <p14:nvPr/>
            </p14:nvContentPartPr>
            <p14:xfrm>
              <a:off x="3825360" y="2350440"/>
              <a:ext cx="3327120" cy="956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09203A6-2781-9589-DE08-2263DA3D993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816000" y="2341080"/>
                <a:ext cx="3345840" cy="97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01804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32888</TotalTime>
  <Words>200</Words>
  <Application>Microsoft Office PowerPoint</Application>
  <PresentationFormat>Widescreen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Garamond</vt:lpstr>
      <vt:lpstr>Office Theme</vt:lpstr>
      <vt:lpstr>Check-in Review – FIRST Sets</vt:lpstr>
      <vt:lpstr>Flipped Wednesday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831</cp:revision>
  <cp:lastPrinted>2018-08-29T18:10:22Z</cp:lastPrinted>
  <dcterms:created xsi:type="dcterms:W3CDTF">2018-07-19T03:57:05Z</dcterms:created>
  <dcterms:modified xsi:type="dcterms:W3CDTF">2024-09-20T03:14:36Z</dcterms:modified>
</cp:coreProperties>
</file>